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6" r:id="rId8"/>
    <p:sldId id="270" r:id="rId9"/>
    <p:sldId id="263" r:id="rId10"/>
    <p:sldId id="265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988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27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21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784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17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1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77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941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98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44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55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4E1C-3610-4814-B846-CFBF70EDB56F}" type="datetimeFigureOut">
              <a:rPr lang="sl-SI" smtClean="0"/>
              <a:t>11. 12. 2020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29B8-5B59-4855-8F57-FBF91CE5EE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2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659567"/>
            <a:ext cx="9144000" cy="1154243"/>
          </a:xfrm>
        </p:spPr>
        <p:txBody>
          <a:bodyPr/>
          <a:lstStyle/>
          <a:p>
            <a:r>
              <a:rPr lang="sl-SI" b="1" dirty="0" err="1" smtClean="0"/>
              <a:t>Hello</a:t>
            </a:r>
            <a:r>
              <a:rPr lang="sl-SI" b="1" dirty="0" smtClean="0"/>
              <a:t>, how are </a:t>
            </a:r>
            <a:r>
              <a:rPr lang="sl-SI" b="1" dirty="0" err="1" smtClean="0"/>
              <a:t>you</a:t>
            </a:r>
            <a:r>
              <a:rPr lang="sl-SI" b="1" dirty="0" smtClean="0"/>
              <a:t>?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999" y="4287187"/>
            <a:ext cx="4621968" cy="989351"/>
          </a:xfrm>
        </p:spPr>
        <p:txBody>
          <a:bodyPr>
            <a:normAutofit fontScale="85000" lnSpcReduction="10000"/>
          </a:bodyPr>
          <a:lstStyle/>
          <a:p>
            <a:r>
              <a:rPr lang="sl-SI" sz="5200" dirty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sl-SI" sz="5200" dirty="0" err="1">
                <a:solidFill>
                  <a:schemeClr val="accent4">
                    <a:lumMod val="75000"/>
                  </a:schemeClr>
                </a:solidFill>
              </a:rPr>
              <a:t>hope</a:t>
            </a:r>
            <a:r>
              <a:rPr lang="sl-SI" sz="5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l-SI" sz="5200" dirty="0" err="1">
                <a:solidFill>
                  <a:schemeClr val="accent4">
                    <a:lumMod val="75000"/>
                  </a:schemeClr>
                </a:solidFill>
              </a:rPr>
              <a:t>you</a:t>
            </a:r>
            <a:r>
              <a:rPr lang="sl-SI" sz="5200" dirty="0">
                <a:solidFill>
                  <a:schemeClr val="accent4">
                    <a:lumMod val="75000"/>
                  </a:schemeClr>
                </a:solidFill>
              </a:rPr>
              <a:t> are fine!</a:t>
            </a:r>
            <a:r>
              <a:rPr lang="en-US" sz="5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LID4096" sz="5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sl-SI" sz="4400" dirty="0"/>
          </a:p>
        </p:txBody>
      </p:sp>
      <p:pic>
        <p:nvPicPr>
          <p:cNvPr id="4" name="Picture 2" descr="Whimsical Practicality Emoji Edible Icing Images 7.5 inch round Yellow (Thumbs  Up): Amazon.com: Grocery &amp; Gourmet Food">
            <a:extLst>
              <a:ext uri="{FF2B5EF4-FFF2-40B4-BE49-F238E27FC236}">
                <a16:creationId xmlns:a16="http://schemas.microsoft.com/office/drawing/2014/main" id="{B5A518B1-B47A-4A35-8D27-9222030B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8" y="3762531"/>
            <a:ext cx="1779563" cy="15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0201210_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4781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65"/>
    </mc:Choice>
    <mc:Fallback>
      <p:transition spd="slow" advTm="19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6" objId="6"/>
        <p14:stopEvt time="18494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77" y="1998727"/>
            <a:ext cx="4545185" cy="4282152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4512039" y="929390"/>
            <a:ext cx="3507699" cy="94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800" dirty="0" smtClean="0"/>
              <a:t>A BACK</a:t>
            </a:r>
            <a:endParaRPr lang="sl-SI" sz="4800" dirty="0"/>
          </a:p>
        </p:txBody>
      </p:sp>
      <p:pic>
        <p:nvPicPr>
          <p:cNvPr id="4" name="20201210_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7200" y="5671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8"/>
    </mc:Choice>
    <mc:Fallback>
      <p:transition spd="slow" advTm="4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408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28" y="1948721"/>
            <a:ext cx="4113519" cy="4113519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4276135" y="921270"/>
            <a:ext cx="319290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RUN</a:t>
            </a:r>
            <a:endParaRPr lang="sl-SI" sz="4400" dirty="0"/>
          </a:p>
        </p:txBody>
      </p:sp>
      <p:pic>
        <p:nvPicPr>
          <p:cNvPr id="4" name="20201210_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4000" y="5452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4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1"/>
    </mc:Choice>
    <mc:Fallback>
      <p:transition spd="slow" advTm="4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173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81" y="1424507"/>
            <a:ext cx="4566907" cy="4566907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4352096" y="283564"/>
            <a:ext cx="3237876" cy="9893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SWIM</a:t>
            </a:r>
            <a:endParaRPr lang="sl-SI" sz="4400" dirty="0"/>
          </a:p>
        </p:txBody>
      </p:sp>
      <p:pic>
        <p:nvPicPr>
          <p:cNvPr id="4" name="20201210_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5381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2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3"/>
    </mc:Choice>
    <mc:Fallback>
      <p:transition spd="slow" advTm="5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131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14" y="1528998"/>
            <a:ext cx="4924187" cy="4931763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4512039" y="554636"/>
            <a:ext cx="2998033" cy="92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JUMP</a:t>
            </a:r>
            <a:endParaRPr lang="sl-SI" sz="4400" dirty="0"/>
          </a:p>
        </p:txBody>
      </p:sp>
      <p:pic>
        <p:nvPicPr>
          <p:cNvPr id="4" name="20201210_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528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3"/>
    </mc:Choice>
    <mc:Fallback>
      <p:transition spd="slow" advTm="5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stopEvt time="2960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1943100" y="990600"/>
            <a:ext cx="3429000" cy="1866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WELL DONE.</a:t>
            </a:r>
            <a:endParaRPr lang="sl-SI" sz="3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62100"/>
            <a:ext cx="3684680" cy="3275013"/>
          </a:xfrm>
          <a:prstGeom prst="rect">
            <a:avLst/>
          </a:prstGeom>
        </p:spPr>
      </p:pic>
      <p:pic>
        <p:nvPicPr>
          <p:cNvPr id="4" name="20201211_001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8100" y="5321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7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9"/>
    </mc:Choice>
    <mc:Fallback>
      <p:transition spd="slow" advTm="8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36873"/>
            <a:ext cx="2017427" cy="201742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23" y="636873"/>
            <a:ext cx="2068003" cy="20809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69" y="654534"/>
            <a:ext cx="2305908" cy="2028253"/>
          </a:xfrm>
          <a:prstGeom prst="rect">
            <a:avLst/>
          </a:prstGeom>
        </p:spPr>
      </p:pic>
      <p:sp>
        <p:nvSpPr>
          <p:cNvPr id="6" name="AutoShape 2" descr="fox clip 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594100"/>
            <a:ext cx="2115543" cy="213337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24" y="3594100"/>
            <a:ext cx="2043186" cy="213337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35" y="3574124"/>
            <a:ext cx="2132477" cy="213247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1" y="3574124"/>
            <a:ext cx="2173323" cy="217332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63" y="3574124"/>
            <a:ext cx="2109256" cy="211250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35" y="679592"/>
            <a:ext cx="2205671" cy="1974708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63" y="679592"/>
            <a:ext cx="2126242" cy="2003195"/>
          </a:xfrm>
          <a:prstGeom prst="rect">
            <a:avLst/>
          </a:prstGeom>
        </p:spPr>
      </p:pic>
      <p:pic>
        <p:nvPicPr>
          <p:cNvPr id="14" name="20201210_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49484" y="5968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35"/>
    </mc:Choice>
    <mc:Fallback>
      <p:transition spd="slow" advTm="61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6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4"/>
        <p14:stopEvt time="60531" objId="1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0731-0270-4E46-8F3A-1C2BC89B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Listen and repeat:</a:t>
            </a:r>
            <a:endParaRPr lang="LID4096" dirty="0"/>
          </a:p>
        </p:txBody>
      </p:sp>
      <p:pic>
        <p:nvPicPr>
          <p:cNvPr id="1026" name="Picture 2" descr="COA | Sign Say?">
            <a:extLst>
              <a:ext uri="{FF2B5EF4-FFF2-40B4-BE49-F238E27FC236}">
                <a16:creationId xmlns:a16="http://schemas.microsoft.com/office/drawing/2014/main" id="{8A3D9BF2-6499-4EDF-B9E5-10F59110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34" y="2085277"/>
            <a:ext cx="5967297" cy="39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sten Up! Without this Skill, Communication can be painful ...">
            <a:extLst>
              <a:ext uri="{FF2B5EF4-FFF2-40B4-BE49-F238E27FC236}">
                <a16:creationId xmlns:a16="http://schemas.microsoft.com/office/drawing/2014/main" id="{AE2FA094-02B0-4835-93F4-CC940FAB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2" y="1777225"/>
            <a:ext cx="4694271" cy="4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0201209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7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8"/>
    </mc:Choice>
    <mc:Fallback>
      <p:transition spd="slow" advTm="8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8017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4" y="1525249"/>
            <a:ext cx="4800785" cy="4830789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3222885" y="269823"/>
            <a:ext cx="5321508" cy="959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AN OLD MAN</a:t>
            </a:r>
            <a:endParaRPr lang="sl-SI" sz="3600" dirty="0"/>
          </a:p>
        </p:txBody>
      </p:sp>
      <p:pic>
        <p:nvPicPr>
          <p:cNvPr id="4" name="20201210_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40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1"/>
    </mc:Choice>
    <mc:Fallback>
      <p:transition spd="slow" advTm="6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898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83" y="1642880"/>
            <a:ext cx="4830789" cy="4830789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3747541" y="389744"/>
            <a:ext cx="4676931" cy="1049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AN OLD WOMAN</a:t>
            </a:r>
            <a:endParaRPr lang="sl-SI" sz="3600" dirty="0"/>
          </a:p>
        </p:txBody>
      </p:sp>
      <p:pic>
        <p:nvPicPr>
          <p:cNvPr id="4" name="20201210_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9600" y="549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5"/>
    </mc:Choice>
    <mc:Fallback>
      <p:transition spd="slow" advTm="6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986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07" y="1629972"/>
            <a:ext cx="5214176" cy="4860769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3582649" y="554636"/>
            <a:ext cx="4961744" cy="1049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A GINGERBREAD MAN</a:t>
            </a:r>
            <a:endParaRPr lang="sl-SI" sz="3600" dirty="0"/>
          </a:p>
        </p:txBody>
      </p:sp>
      <p:pic>
        <p:nvPicPr>
          <p:cNvPr id="4" name="20201210_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5800" y="552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8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6"/>
    </mc:Choice>
    <mc:Fallback>
      <p:transition spd="slow" advTm="6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047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48" y="1513284"/>
            <a:ext cx="4758700" cy="5232291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4137285" y="434715"/>
            <a:ext cx="3312826" cy="9586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A FOX</a:t>
            </a:r>
            <a:endParaRPr lang="sl-SI" sz="4400" dirty="0"/>
          </a:p>
        </p:txBody>
      </p:sp>
      <p:pic>
        <p:nvPicPr>
          <p:cNvPr id="4" name="20201210_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800" y="552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2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6"/>
    </mc:Choice>
    <mc:Fallback>
      <p:transition spd="slow" advTm="6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004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82" y="1494939"/>
            <a:ext cx="4586988" cy="5248367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3732551" y="509666"/>
            <a:ext cx="4437088" cy="94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800" dirty="0" smtClean="0"/>
              <a:t>A RIVER</a:t>
            </a:r>
            <a:endParaRPr lang="sl-SI" sz="4800" dirty="0"/>
          </a:p>
        </p:txBody>
      </p:sp>
      <p:pic>
        <p:nvPicPr>
          <p:cNvPr id="4" name="20201210_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4100" y="5778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1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1"/>
    </mc:Choice>
    <mc:Fallback>
      <p:transition spd="slow" advTm="5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323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5" y="1732859"/>
            <a:ext cx="5227161" cy="4679808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3915003" y="794479"/>
            <a:ext cx="4047344" cy="938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A TAIL</a:t>
            </a:r>
            <a:endParaRPr lang="sl-SI" sz="4400" dirty="0"/>
          </a:p>
        </p:txBody>
      </p:sp>
      <p:pic>
        <p:nvPicPr>
          <p:cNvPr id="2" name="20201210_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3400" y="5803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3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2"/>
    </mc:Choice>
    <mc:Fallback>
      <p:transition spd="slow" advTm="4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3665" objId="2"/>
      </p14:showEvt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39</Words>
  <Application>Microsoft Office PowerPoint</Application>
  <PresentationFormat>Širokozaslonsko</PresentationFormat>
  <Paragraphs>14</Paragraphs>
  <Slides>14</Slides>
  <Notes>0</Notes>
  <HiddenSlides>0</HiddenSlides>
  <MMClips>14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Hello, how are you?</vt:lpstr>
      <vt:lpstr>PowerPointova predstavitev</vt:lpstr>
      <vt:lpstr>Listen and repeat: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fos1966@gmail.com</dc:creator>
  <cp:lastModifiedBy>fos1966@gmail.com</cp:lastModifiedBy>
  <cp:revision>21</cp:revision>
  <dcterms:created xsi:type="dcterms:W3CDTF">2020-12-09T13:10:39Z</dcterms:created>
  <dcterms:modified xsi:type="dcterms:W3CDTF">2020-12-11T16:37:45Z</dcterms:modified>
</cp:coreProperties>
</file>