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6" r:id="rId3"/>
    <p:sldId id="265" r:id="rId4"/>
    <p:sldId id="267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nUFf5n8DzD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Ncca3A8dBl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tWH_fczhWo" TargetMode="External"/><Relationship Id="rId2" Type="http://schemas.openxmlformats.org/officeDocument/2006/relationships/hyperlink" Target="https://www.youtube.com/watch?v=B6f4-COviS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hyperlink" Target="https://www.youtube.com/watch?v=FXXcQERSdoI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ŠPORT v času pouka na daljavo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637607"/>
            <a:ext cx="8596668" cy="4403755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Pozdravljeni dragi učenci in učenke.</a:t>
            </a:r>
          </a:p>
          <a:p>
            <a:pPr marL="0" indent="0">
              <a:buNone/>
            </a:pPr>
            <a:r>
              <a:rPr lang="sl-SI" dirty="0" smtClean="0"/>
              <a:t>Upam, da se veliko gibate in skrbite za svoje </a:t>
            </a:r>
          </a:p>
          <a:p>
            <a:pPr marL="0" indent="0">
              <a:buNone/>
            </a:pPr>
            <a:r>
              <a:rPr lang="sl-SI" dirty="0" smtClean="0"/>
              <a:t>zdravje. </a:t>
            </a:r>
          </a:p>
          <a:p>
            <a:pPr marL="0" indent="0">
              <a:buNone/>
            </a:pPr>
            <a:r>
              <a:rPr lang="sl-SI" dirty="0" smtClean="0"/>
              <a:t>Kljub nizkim temperaturam je pomembno, da greš vsak </a:t>
            </a:r>
          </a:p>
          <a:p>
            <a:pPr marL="0" indent="0">
              <a:buNone/>
            </a:pPr>
            <a:r>
              <a:rPr lang="sl-SI" dirty="0"/>
              <a:t>d</a:t>
            </a:r>
            <a:r>
              <a:rPr lang="sl-SI" dirty="0" smtClean="0"/>
              <a:t>an na sprehod in se nadihaš svežega zraka.</a:t>
            </a:r>
          </a:p>
          <a:p>
            <a:pPr marL="0" indent="0">
              <a:buNone/>
            </a:pPr>
            <a:r>
              <a:rPr lang="sl-SI" dirty="0" smtClean="0"/>
              <a:t>Med sprehodom lahko izmenjujoče hitro tečeš in hodiš, da </a:t>
            </a:r>
          </a:p>
          <a:p>
            <a:pPr marL="0" indent="0">
              <a:buNone/>
            </a:pPr>
            <a:r>
              <a:rPr lang="sl-SI" dirty="0" smtClean="0"/>
              <a:t>poženeš kri po žilah in začutiš hitrejši utrip svojega srca.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647" y="1845425"/>
            <a:ext cx="2781392" cy="306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2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POZOR: OBVEZNO SEGREVANJE</a:t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dirty="0">
                <a:solidFill>
                  <a:schemeClr val="tx1"/>
                </a:solidFill>
              </a:rPr>
              <a:t>Pred vsako športno aktivnostjo se obvezno segreješ z gimnastičnimi vajami, ki jih izvajamo v šoli.</a:t>
            </a:r>
            <a:r>
              <a:rPr lang="sl-SI" sz="2800" dirty="0"/>
              <a:t/>
            </a:r>
            <a:br>
              <a:rPr lang="sl-SI" sz="2800" dirty="0"/>
            </a:br>
            <a:endParaRPr lang="sl-SI" sz="2800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304" y="2244436"/>
            <a:ext cx="7362256" cy="3342585"/>
          </a:xfrm>
        </p:spPr>
      </p:pic>
    </p:spTree>
    <p:extLst>
      <p:ext uri="{BB962C8B-B14F-4D97-AF65-F5344CB8AC3E}">
        <p14:creationId xmlns:p14="http://schemas.microsoft.com/office/powerpoint/2010/main" val="14103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u="sng" dirty="0" smtClean="0">
                <a:solidFill>
                  <a:schemeClr val="tx1"/>
                </a:solidFill>
              </a:rPr>
              <a:t>Stoja na lopaticah:</a:t>
            </a:r>
            <a:r>
              <a:rPr lang="sl-SI" sz="3200" dirty="0"/>
              <a:t/>
            </a:r>
            <a:br>
              <a:rPr lang="sl-SI" sz="3200" dirty="0"/>
            </a:b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280161"/>
            <a:ext cx="8596668" cy="4015046"/>
          </a:xfrm>
        </p:spPr>
        <p:txBody>
          <a:bodyPr/>
          <a:lstStyle/>
          <a:p>
            <a:r>
              <a:rPr lang="sl-SI" dirty="0" smtClean="0"/>
              <a:t>Oglej si </a:t>
            </a:r>
            <a:r>
              <a:rPr lang="sl-SI" dirty="0" smtClean="0"/>
              <a:t>pravilno tehniko stoje na lopaticah. Pred samo izvedbo so vaje, ki jih opraviš, šele nato sledi stoja na lopaticah. </a:t>
            </a:r>
          </a:p>
          <a:p>
            <a:r>
              <a:rPr lang="sl-SI" dirty="0" smtClean="0"/>
              <a:t>Stojo </a:t>
            </a:r>
            <a:r>
              <a:rPr lang="sl-SI" dirty="0"/>
              <a:t>večkrat ponovi in ne pozabi na varnost, mehko podlogo in pomoč odrasle osebe</a:t>
            </a:r>
            <a:r>
              <a:rPr lang="sl-SI" dirty="0" smtClean="0"/>
              <a:t>.</a:t>
            </a:r>
          </a:p>
          <a:p>
            <a:r>
              <a:rPr lang="sl-SI" dirty="0" smtClean="0">
                <a:hlinkClick r:id="rId2"/>
              </a:rPr>
              <a:t>https</a:t>
            </a:r>
            <a:r>
              <a:rPr lang="sl-SI" dirty="0">
                <a:hlinkClick r:id="rId2"/>
              </a:rPr>
              <a:t>://</a:t>
            </a:r>
            <a:r>
              <a:rPr lang="sl-SI" dirty="0" smtClean="0">
                <a:hlinkClick r:id="rId2"/>
              </a:rPr>
              <a:t>www.youtube.com/watch?v=nUFf5n8DzD0</a:t>
            </a:r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309" y="3361953"/>
            <a:ext cx="1276190" cy="281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01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u="sng" dirty="0" smtClean="0">
                <a:solidFill>
                  <a:schemeClr val="tx1"/>
                </a:solidFill>
              </a:rPr>
              <a:t>Preval</a:t>
            </a:r>
            <a:r>
              <a:rPr lang="sl-SI" u="sng" dirty="0" smtClean="0">
                <a:solidFill>
                  <a:schemeClr val="tx1"/>
                </a:solidFill>
              </a:rPr>
              <a:t> naprej:</a:t>
            </a:r>
            <a:br>
              <a:rPr lang="sl-SI" u="sng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Oglej </a:t>
            </a:r>
            <a:r>
              <a:rPr lang="sl-SI" sz="2000" dirty="0">
                <a:solidFill>
                  <a:schemeClr val="tx1"/>
                </a:solidFill>
              </a:rPr>
              <a:t>si spodnji posnetek, ki prikazuje pravilno tehniko prevala naprej.</a:t>
            </a:r>
            <a:endParaRPr lang="sl-SI" sz="2000" u="sng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www.youtube.com/watch?v=Ncca3A8dBlY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" y="2651760"/>
            <a:ext cx="5730240" cy="1401127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986444" y="472395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/>
              <a:t>Preval večkrat ponovi in ne pozabi na varnost, mehko podlogo in pomoč odrasle osebe.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636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u="sng" dirty="0" smtClean="0">
                <a:solidFill>
                  <a:schemeClr val="tx1"/>
                </a:solidFill>
              </a:rPr>
              <a:t>Zaplešimo in ponovimo</a:t>
            </a:r>
            <a:r>
              <a:rPr lang="sl-SI" sz="3200" dirty="0" smtClean="0">
                <a:solidFill>
                  <a:schemeClr val="tx1"/>
                </a:solidFill>
              </a:rPr>
              <a:t/>
            </a:r>
            <a:br>
              <a:rPr lang="sl-SI" sz="3200" dirty="0" smtClean="0">
                <a:solidFill>
                  <a:schemeClr val="tx1"/>
                </a:solidFill>
              </a:rPr>
            </a:br>
            <a:r>
              <a:rPr lang="sl-SI" sz="2000" dirty="0" smtClean="0">
                <a:solidFill>
                  <a:schemeClr val="tx1"/>
                </a:solidFill>
              </a:rPr>
              <a:t>Izberi </a:t>
            </a:r>
            <a:r>
              <a:rPr lang="sl-SI" sz="2000" dirty="0" smtClean="0">
                <a:solidFill>
                  <a:schemeClr val="tx1"/>
                </a:solidFill>
              </a:rPr>
              <a:t>si ples, ki ti je najbolj všeč in ga večkrat zapleši.                                                                                                                                                             </a:t>
            </a:r>
            <a:endParaRPr lang="sl-SI" sz="2000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r>
              <a:rPr lang="sl-SI" dirty="0"/>
              <a:t>Ples snežink </a:t>
            </a:r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www.youtube.com/watch?v=B6f4-COviSk</a:t>
            </a:r>
            <a:endParaRPr lang="sl-SI" dirty="0" smtClean="0"/>
          </a:p>
          <a:p>
            <a:r>
              <a:rPr lang="sl-SI" dirty="0" smtClean="0"/>
              <a:t>Mi </a:t>
            </a:r>
            <a:r>
              <a:rPr lang="sl-SI" dirty="0"/>
              <a:t>delamo snežaka </a:t>
            </a:r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www.youtube.com/watch?v=ytWH_fczhWo</a:t>
            </a:r>
            <a:endParaRPr lang="sl-SI" dirty="0" smtClean="0"/>
          </a:p>
          <a:p>
            <a:r>
              <a:rPr lang="sl-SI" dirty="0"/>
              <a:t>Snežgodrnjavček   </a:t>
            </a:r>
            <a:r>
              <a:rPr lang="sl-SI" dirty="0" smtClean="0">
                <a:hlinkClick r:id="rId4"/>
              </a:rPr>
              <a:t>https</a:t>
            </a:r>
            <a:r>
              <a:rPr lang="sl-SI" dirty="0">
                <a:hlinkClick r:id="rId4"/>
              </a:rPr>
              <a:t>://</a:t>
            </a:r>
            <a:r>
              <a:rPr lang="sl-SI" dirty="0" smtClean="0">
                <a:hlinkClick r:id="rId4"/>
              </a:rPr>
              <a:t>www.youtube.com/watch?v=FXXcQERSdoI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531" y="3738095"/>
            <a:ext cx="4047744" cy="2923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44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834342"/>
          </a:xfrm>
        </p:spPr>
        <p:txBody>
          <a:bodyPr>
            <a:normAutofit fontScale="90000"/>
          </a:bodyPr>
          <a:lstStyle/>
          <a:p>
            <a:r>
              <a:rPr lang="sl-SI" sz="3300" dirty="0" smtClean="0">
                <a:solidFill>
                  <a:schemeClr val="tx1"/>
                </a:solidFill>
              </a:rPr>
              <a:t>Vsak ponedeljek, sredo in petek ob 9.50 uri telovadimo v živo skupaj preko MS </a:t>
            </a:r>
            <a:r>
              <a:rPr lang="sl-SI" sz="3300" dirty="0" err="1" smtClean="0">
                <a:solidFill>
                  <a:schemeClr val="tx1"/>
                </a:solidFill>
              </a:rPr>
              <a:t>Teams</a:t>
            </a:r>
            <a:r>
              <a:rPr lang="sl-SI" sz="3300" dirty="0" smtClean="0">
                <a:solidFill>
                  <a:schemeClr val="tx1"/>
                </a:solidFill>
              </a:rPr>
              <a:t>. </a:t>
            </a:r>
            <a:r>
              <a:rPr lang="sl-SI" sz="2600" dirty="0" smtClean="0">
                <a:solidFill>
                  <a:schemeClr val="tx1"/>
                </a:solidFill>
              </a:rPr>
              <a:t/>
            </a:r>
            <a:br>
              <a:rPr lang="sl-SI" sz="2600" dirty="0" smtClean="0">
                <a:solidFill>
                  <a:schemeClr val="tx1"/>
                </a:solidFill>
              </a:rPr>
            </a:b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3751812"/>
            <a:ext cx="8596668" cy="23414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000" dirty="0" smtClean="0"/>
              <a:t>Ostanite zdravi in v gibanju tudi v najbolj čarobnem in prazničnem mesecu leta.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Prijeten teden.    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916" y="1535084"/>
            <a:ext cx="4433455" cy="221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68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217</TotalTime>
  <Words>239</Words>
  <Application>Microsoft Office PowerPoint</Application>
  <PresentationFormat>Širokozaslonsko</PresentationFormat>
  <Paragraphs>35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Gladko</vt:lpstr>
      <vt:lpstr>ŠPORT v času pouka na daljavo</vt:lpstr>
      <vt:lpstr>POZOR: OBVEZNO SEGREVANJE Pred vsako športno aktivnostjo se obvezno segreješ z gimnastičnimi vajami, ki jih izvajamo v šoli. </vt:lpstr>
      <vt:lpstr>Stoja na lopaticah: </vt:lpstr>
      <vt:lpstr>Preval naprej: Oglej si spodnji posnetek, ki prikazuje pravilno tehniko prevala naprej.</vt:lpstr>
      <vt:lpstr>Zaplešimo in ponovimo Izberi si ples, ki ti je najbolj všeč in ga večkrat zapleši.                                                                                                                                                             </vt:lpstr>
      <vt:lpstr>Vsak ponedeljek, sredo in petek ob 9.50 uri telovadimo v živo skupaj preko MS Teams.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Admin</dc:creator>
  <cp:lastModifiedBy>Admin</cp:lastModifiedBy>
  <cp:revision>79</cp:revision>
  <dcterms:created xsi:type="dcterms:W3CDTF">2020-11-22T16:33:20Z</dcterms:created>
  <dcterms:modified xsi:type="dcterms:W3CDTF">2020-12-13T14:54:52Z</dcterms:modified>
</cp:coreProperties>
</file>