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48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04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52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2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9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1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40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4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3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373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9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13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5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93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72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18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20000"/>
                <a:lumOff val="80000"/>
              </a:schemeClr>
            </a:gs>
            <a:gs pos="49000">
              <a:schemeClr val="accent3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2A3E-E6AE-4785-9457-9A7FBD0FE6C8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03C7E9-3DED-4146-94EB-C3F20AEC1D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6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8" name="chimes.wav"/>
          </p:stSnd>
        </p:sndAc>
      </p:transition>
    </mc:Choice>
    <mc:Fallback>
      <p:transition spd="slow">
        <p:circle/>
        <p:sndAc>
          <p:stSnd>
            <p:snd r:embed="rId18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Z62gdCNs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70JROU0u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gQybDg_FU&amp;feature=youtu.be&amp;app=deskto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i2fcUNtc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sLA-3zFq4&amp;app=deskto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725C3-4687-45D3-8CD4-62606165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03" y="195072"/>
            <a:ext cx="9144000" cy="3060890"/>
          </a:xfrm>
        </p:spPr>
        <p:txBody>
          <a:bodyPr>
            <a:normAutofit fontScale="90000"/>
          </a:bodyPr>
          <a:lstStyle/>
          <a:p>
            <a:br>
              <a:rPr lang="sl-SI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PRAZNIČNI DNEVI  IZDELAVA NOVOLETNE DEKORACIJE</a:t>
            </a:r>
            <a:br>
              <a:rPr lang="sl-SI" sz="6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429E71-13C7-46A5-AAEF-513375804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TEHNIŠKI DAN</a:t>
            </a:r>
            <a:endParaRPr lang="sl-SI" dirty="0"/>
          </a:p>
        </p:txBody>
      </p:sp>
      <p:pic>
        <p:nvPicPr>
          <p:cNvPr id="2050" name="Picture 2" descr="Veseli december | OŠ Otočec">
            <a:extLst>
              <a:ext uri="{FF2B5EF4-FFF2-40B4-BE49-F238E27FC236}">
                <a16:creationId xmlns:a16="http://schemas.microsoft.com/office/drawing/2014/main" id="{281FE7DF-684D-424B-99D6-8174A571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4" y="3602038"/>
            <a:ext cx="4058515" cy="297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seli december 2018 – Osnovna šola Gustava Šiliha Laporje">
            <a:extLst>
              <a:ext uri="{FF2B5EF4-FFF2-40B4-BE49-F238E27FC236}">
                <a16:creationId xmlns:a16="http://schemas.microsoft.com/office/drawing/2014/main" id="{AFCD7544-52F1-439D-AA60-669F7C5C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78" y="4140160"/>
            <a:ext cx="6658253" cy="23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la snežinka, ki pada … | Sledko">
            <a:extLst>
              <a:ext uri="{FF2B5EF4-FFF2-40B4-BE49-F238E27FC236}">
                <a16:creationId xmlns:a16="http://schemas.microsoft.com/office/drawing/2014/main" id="{3888D2AE-E30D-4EEA-9A4D-2A404CD8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4" y="1773238"/>
            <a:ext cx="206970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ela snežinka, ki pada … | Sledko">
            <a:extLst>
              <a:ext uri="{FF2B5EF4-FFF2-40B4-BE49-F238E27FC236}">
                <a16:creationId xmlns:a16="http://schemas.microsoft.com/office/drawing/2014/main" id="{55055A54-C01F-434C-B66C-70BC9FD9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048" y="98909"/>
            <a:ext cx="1887726" cy="15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CA4E6-8759-4053-BB72-62F3D0A0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9" y="156238"/>
            <a:ext cx="11349014" cy="1320800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ZDAJ PA HITRO NA SVEŽI ZRAK, SPREHOD TI BO ZELO KORISTIL. POVABI TUDI DRUŽINO.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7F78D5C-D013-44BF-B932-8A390E8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9" y="130582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PA GREMO…</a:t>
            </a:r>
          </a:p>
        </p:txBody>
      </p:sp>
      <p:pic>
        <p:nvPicPr>
          <p:cNvPr id="9220" name="Picture 4" descr="Zimska pravljična dežela: Z ivjem odeta januarska jutra ob Kamniški  Bistrici | domžalec.si na najdi.si novicah">
            <a:extLst>
              <a:ext uri="{FF2B5EF4-FFF2-40B4-BE49-F238E27FC236}">
                <a16:creationId xmlns:a16="http://schemas.microsoft.com/office/drawing/2014/main" id="{B6433A9D-7EA4-4827-889F-8D963521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17" y="1302647"/>
            <a:ext cx="9876183" cy="55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6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758C38-C806-43B4-AEAC-F3860CEF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PRIČEL SE JE VESELI DECEMBER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Veseli december – nepotrebno bahaštvo in razsipništvo - Informativni portal  osrednje Slovenije inf">
            <a:extLst>
              <a:ext uri="{FF2B5EF4-FFF2-40B4-BE49-F238E27FC236}">
                <a16:creationId xmlns:a16="http://schemas.microsoft.com/office/drawing/2014/main" id="{6CB52E0D-AA74-4D27-B90F-C66EB96D9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" y="1270000"/>
            <a:ext cx="5471734" cy="44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liJezusa Advent 2018: ADVENT ≠ VESELI DECEMBER - YouTube">
            <a:extLst>
              <a:ext uri="{FF2B5EF4-FFF2-40B4-BE49-F238E27FC236}">
                <a16:creationId xmlns:a16="http://schemas.microsoft.com/office/drawing/2014/main" id="{8261F98C-E783-4361-A9E6-02718750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26" y="2959506"/>
            <a:ext cx="6619374" cy="37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AEE16-8148-4F29-874E-D993080F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60" y="418693"/>
            <a:ext cx="11278736" cy="1320800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IZDELOVAL-A BOŠ OKRASKE</a:t>
            </a:r>
            <a: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USTVARJANJU POSLUŠAMO PRAZNIČNO GLASBO.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BC8BE0-75A4-415E-B2A6-25E87019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78" y="1564242"/>
            <a:ext cx="8596668" cy="552794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https://www.youtube.com/watch?v=iRZ62gdCNsM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078" name="Picture 6" descr="Spira novoletni okraski iz filca">
            <a:extLst>
              <a:ext uri="{FF2B5EF4-FFF2-40B4-BE49-F238E27FC236}">
                <a16:creationId xmlns:a16="http://schemas.microsoft.com/office/drawing/2014/main" id="{02BED623-AFA2-4469-BB51-4C280C79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392"/>
            <a:ext cx="6291466" cy="41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očno šivani novoletni okraski iz filca">
            <a:extLst>
              <a:ext uri="{FF2B5EF4-FFF2-40B4-BE49-F238E27FC236}">
                <a16:creationId xmlns:a16="http://schemas.microsoft.com/office/drawing/2014/main" id="{55DB3C8D-9C47-4C39-9728-F3FEC22D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31" y="2350392"/>
            <a:ext cx="5618922" cy="42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220E2-1F11-4ACD-8104-2D172F06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8778"/>
            <a:ext cx="10515600" cy="1849438"/>
          </a:xfrm>
        </p:spPr>
        <p:txBody>
          <a:bodyPr>
            <a:normAutofit fontScale="90000"/>
          </a:bodyPr>
          <a:lstStyle/>
          <a:p>
            <a:r>
              <a:rPr lang="sl-SI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OKROGEL OKRASEK ZA JELKO</a:t>
            </a:r>
            <a:b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POTREBUJEŠ:</a:t>
            </a:r>
            <a:b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POTISKAN PAPIR</a:t>
            </a:r>
            <a:b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LEPILO</a:t>
            </a:r>
            <a:b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ŠKARJE</a:t>
            </a:r>
            <a:b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RAFIJO ALI ŠIRŠO VRVICO</a:t>
            </a:r>
            <a:b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NAJPREJ PA SI OGLEJ IZDELAVO OKRASKA NA POVEZAVI</a:t>
            </a:r>
            <a:br>
              <a:rPr lang="sl-SI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E036F8-F628-4189-9120-C631F972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867593"/>
            <a:ext cx="10515600" cy="442913"/>
          </a:xfrm>
        </p:spPr>
        <p:txBody>
          <a:bodyPr lIns="36000" tIns="0" rIns="36000" bIns="0">
            <a:noAutofit/>
          </a:bodyPr>
          <a:lstStyle/>
          <a:p>
            <a:r>
              <a:rPr lang="sl-S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https://www.youtube.com/watch?v=yt70JROU0uQ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/>
          </a:p>
        </p:txBody>
      </p:sp>
      <p:pic>
        <p:nvPicPr>
          <p:cNvPr id="5122" name="Picture 2" descr="Poceni, a čudoviti novoletni okraski">
            <a:extLst>
              <a:ext uri="{FF2B5EF4-FFF2-40B4-BE49-F238E27FC236}">
                <a16:creationId xmlns:a16="http://schemas.microsoft.com/office/drawing/2014/main" id="{AAD4AB99-E90D-4D38-8511-3822B461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69" y="962038"/>
            <a:ext cx="4854057" cy="32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2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2E813A-9E32-4C4B-9EBE-2F9C22C1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SE MALO SPROSTIŠ, ZAPLEŠI  OB GLASBI SNEŽKO SNEŽAK.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FD7200-1620-4F2A-8A41-FCBD2C6E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6787"/>
            <a:ext cx="10752666" cy="4918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https://www.youtube.com/watch?v=s3gQybDg_FU&amp;feature=youtu.be&amp;app=desktop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/>
          </a:p>
        </p:txBody>
      </p:sp>
      <p:pic>
        <p:nvPicPr>
          <p:cNvPr id="4098" name="Picture 2" descr="DUE ESSE Zunanji žareči napihljivi snežak, 120 x 88 cm | mimovrste=)">
            <a:extLst>
              <a:ext uri="{FF2B5EF4-FFF2-40B4-BE49-F238E27FC236}">
                <a16:creationId xmlns:a16="http://schemas.microsoft.com/office/drawing/2014/main" id="{49149C40-5087-47DB-B143-BDFC9D71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4" y="2238080"/>
            <a:ext cx="3008907" cy="42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troška predstava Čarobni Snežak, Center Vizije, Tbilisijska 57b, Ljubljana  - 7.1.12 ob 17.00">
            <a:extLst>
              <a:ext uri="{FF2B5EF4-FFF2-40B4-BE49-F238E27FC236}">
                <a16:creationId xmlns:a16="http://schemas.microsoft.com/office/drawing/2014/main" id="{45B638B5-0E12-4E53-B0A0-CF5FDC33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19" y="2237426"/>
            <a:ext cx="6016485" cy="4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6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3DE98E-3A43-4209-B98B-DC80B76C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52667" cy="1320800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RAD –A IZDELAL-A ŠE KAKŠEN OKRASEK? TU ŠE IMAŠ NEKAJ IDEJ…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47D40A-28CF-4199-A4EE-1578568A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2067897"/>
            <a:ext cx="8596668" cy="518328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https://www.youtube.com/watch?v=r_i2fcUNtcc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/>
          </a:p>
        </p:txBody>
      </p:sp>
      <p:pic>
        <p:nvPicPr>
          <p:cNvPr id="6148" name="Picture 4" descr="GIRLANDA - Kako izdelati girlando? - MEGA DEKORACIJE">
            <a:extLst>
              <a:ext uri="{FF2B5EF4-FFF2-40B4-BE49-F238E27FC236}">
                <a16:creationId xmlns:a16="http://schemas.microsoft.com/office/drawing/2014/main" id="{F811D9EE-D309-41D7-940A-4EF4004A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3052893"/>
            <a:ext cx="6458963" cy="34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žični venčki - novoletna dekoracija 2019/2020 | BONSAI">
            <a:extLst>
              <a:ext uri="{FF2B5EF4-FFF2-40B4-BE49-F238E27FC236}">
                <a16:creationId xmlns:a16="http://schemas.microsoft.com/office/drawing/2014/main" id="{0D0C72B6-C996-4624-A855-C32F1915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67" y="3052893"/>
            <a:ext cx="3404797" cy="34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8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D57F2-8909-4666-BD90-CBE1758D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3" y="298244"/>
            <a:ext cx="10126501" cy="1320800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SI BIL-A ZELO PRIDNA, SI LAHKO OGLEDAŠ RISANKO.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BFD1B5-C3E5-46C9-A6E8-5B766272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2" y="1436951"/>
            <a:ext cx="8596668" cy="463341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https://www.youtube.com/watch?v=BAsLA-3zFq4&amp;app=desktop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7170" name="Picture 2" descr="V Trnovcih postavili velikega, 11-metrskega sneženega moža |  Prlekija-on.net Ljutomer">
            <a:extLst>
              <a:ext uri="{FF2B5EF4-FFF2-40B4-BE49-F238E27FC236}">
                <a16:creationId xmlns:a16="http://schemas.microsoft.com/office/drawing/2014/main" id="{2002133B-B5C1-4A70-9232-8D51FE0C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8051"/>
            <a:ext cx="8596668" cy="49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pihljiva figura - Sneženi mož 180 z LED osvetlitvijo">
            <a:extLst>
              <a:ext uri="{FF2B5EF4-FFF2-40B4-BE49-F238E27FC236}">
                <a16:creationId xmlns:a16="http://schemas.microsoft.com/office/drawing/2014/main" id="{90500B2D-C422-439D-8283-5AC99330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78" y="1434640"/>
            <a:ext cx="3490111" cy="5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3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1C20C-FF65-479F-83A7-4C3FAFD5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5588" cy="1320800"/>
          </a:xfrm>
        </p:spPr>
        <p:txBody>
          <a:bodyPr/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VSI SMO ZADOVOLJNI, ČE V NAŠEM DOMU DECEMBRA ZADIŠI…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E68FAD-F90C-4172-9E0F-48405049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12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785D58"/>
                </a:solidFill>
              </a:rPr>
              <a:t>PROSI STARŠE, DA TI POMAGAJO PRIPRAVITI SLASTNE JABOLČNE PIŠKOTE. HITRO SO PRIPRAVLJENI IN ZELO SO OKUSNI.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5CC1E1E-49E2-4B7C-A3F8-26E7F15F220E}"/>
              </a:ext>
            </a:extLst>
          </p:cNvPr>
          <p:cNvSpPr txBox="1"/>
          <p:nvPr/>
        </p:nvSpPr>
        <p:spPr>
          <a:xfrm>
            <a:off x="677334" y="266831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SESTAVINE: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JAJCI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G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SLADKORJA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VREČKA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VANILIJEVEGA  SLADKORJA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G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ZMEHČANEGA MASLA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ŽLIČKA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NARIBANE LIMONINE LUPINICE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350 G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GLADKE MOKE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VREČKA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PECILNEGA PRAŠKA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ŠČEPEC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0,25 ŽLIČKE </a:t>
            </a:r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MLETEGA CIMETA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180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JABOLKA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SLADKOR V PRAHU ZA POSIP</a:t>
            </a:r>
            <a:endParaRPr lang="sl-SI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F79E1C-6A23-47DF-B906-BBB4E4D84F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745423"/>
            <a:ext cx="5105400" cy="34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A222A-ED45-4A47-BF48-0AB2A71E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1209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POSTOPEK:</a:t>
            </a:r>
            <a:r>
              <a:rPr lang="sl-SI" sz="4400" dirty="0">
                <a:solidFill>
                  <a:srgbClr val="4A4A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6C04FE-7215-460E-ADF6-769AE161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sl-SI" sz="2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PEČICO SEGREJEMO NA 180 STOPINJ CELZIJA. PEKAČ ZA PIŠKOTE OBLOŽIMO S PEKI PAPIRJEM. V SKLEDO PRESEJEMO MOKO IN JO ZMEŠAMO S PRESEJANIM PECILNIM PRAŠKOM, SOLJO TER CIMETOM. JABOLKA OPEREMO IN OLUPIMO. NAREŽEMO JIH NA KOŠČKE ALI PA JIH GROBO NARIBAMO.</a:t>
            </a:r>
            <a:endParaRPr lang="sl-SI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JAJCA PENASTO UMEŠAMO Z NAVADNIM IN VANILIJ SLADKORJEM. DODAMO NA KOŠČKE NAREZANO ZMEHČANO MASLO IN MEŠAMO, DA DOBIMO RAHLO TER ENOTNO JAJČNO-MASLENO ZMES, V KATERO VMEŠAMO LIMONINO LUPINICO.</a:t>
            </a:r>
            <a:endParaRPr lang="sl-SI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HITROST MEŠALNIKA ZNIŽAMO IN V ZMES POČASI VMEŠAMO MEŠANICO SUHIH SESTAVIN. V PRIPRAVLJENO MASO NA KONCU S KUHALNICO VMEŠAMO JABOLKA.</a:t>
            </a:r>
            <a:endParaRPr lang="sl-SI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MASO V KUPČKIH POLAGAMO NA PRIPRAVLJEN PEKAČ (POMAGAMO SI Z ŽLICO). MED POSAMEZNIMI KUPČKI PUSTIMO NEKAJ CENTIMETROV RAZMAKA, SAJ SE BODO PIŠKOTI MED PEKO ŠE NEKOLIKO RAZLEZLI. V OGRETI PEČICI JIH PEČEMO PRIBLIŽNO 20 MINUT. </a:t>
            </a:r>
            <a:endParaRPr lang="sl-SI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PEČENE PIŠKOTE ODSTRANIMO IZ PEČICE IN JIH POTROSIMO S SLADKORJEM V PRAHU. POSTREŽEMO, DOKLER SO ŠE TOPLI. </a:t>
            </a:r>
            <a:endParaRPr lang="sl-SI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767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437</Words>
  <Application>Microsoft Office PowerPoint</Application>
  <PresentationFormat>Širokozaslonsko</PresentationFormat>
  <Paragraphs>37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Gladko</vt:lpstr>
      <vt:lpstr>  PRAZNIČNI DNEVI  IZDELAVA NOVOLETNE DEKORACIJE </vt:lpstr>
      <vt:lpstr>PRIČEL SE JE VESELI DECEMBER.</vt:lpstr>
      <vt:lpstr>IZDELOVAL-A BOŠ OKRASKE.  OB USTVARJANJU POSLUŠAMO PRAZNIČNO GLASBO.</vt:lpstr>
      <vt:lpstr>OKROGEL OKRASEK ZA JELKO  POTREBUJEŠ: - POTISKAN PAPIR - LEPILO - ŠKARJE - RAFIJO ALI ŠIRŠO VRVICO  NAJPREJ PA SI OGLEJ IZDELAVO OKRASKA NA POVEZAVI </vt:lpstr>
      <vt:lpstr>DA SE MALO SPROSTIŠ, ZAPLEŠI  OB GLASBI SNEŽKO SNEŽAK.</vt:lpstr>
      <vt:lpstr>BI RAD –A IZDELAL-A ŠE KAKŠEN OKRASEK? TU ŠE IMAŠ NEKAJ IDEJ…</vt:lpstr>
      <vt:lpstr>KER SI BIL-A ZELO PRIDNA, SI LAHKO OGLEDAŠ RISANKO.</vt:lpstr>
      <vt:lpstr>VSI SMO ZADOVOLJNI, ČE V NAŠEM DOMU DECEMBRA ZADIŠI…</vt:lpstr>
      <vt:lpstr>POSTOPEK: </vt:lpstr>
      <vt:lpstr>ZDAJ PA HITRO NA SVEŽI ZRAK, SPREHOD TI BO ZELO KORISTIL. POVABI TUDI DRUŽINO.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PRAZNIČNI DNEVI – IZDELAVA NOVOLETNE DEKORACIJE </dc:title>
  <dc:creator>Uporabnik</dc:creator>
  <cp:lastModifiedBy>Uporabnik</cp:lastModifiedBy>
  <cp:revision>34</cp:revision>
  <dcterms:created xsi:type="dcterms:W3CDTF">2020-12-07T14:16:25Z</dcterms:created>
  <dcterms:modified xsi:type="dcterms:W3CDTF">2020-12-07T20:18:58Z</dcterms:modified>
</cp:coreProperties>
</file>