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70" r:id="rId6"/>
    <p:sldId id="281" r:id="rId7"/>
    <p:sldId id="282" r:id="rId8"/>
    <p:sldId id="283" r:id="rId9"/>
    <p:sldId id="289" r:id="rId10"/>
    <p:sldId id="285" r:id="rId11"/>
    <p:sldId id="286" r:id="rId12"/>
    <p:sldId id="277" r:id="rId13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2" d="100"/>
          <a:sy n="82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NASMEJ SE NA ŠIROKO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VDIH </a:t>
          </a:r>
        </a:p>
        <a:p>
          <a:r>
            <a:rPr lang="sl-SI" dirty="0" smtClean="0"/>
            <a:t>– ZDRŽIŠ – </a:t>
          </a:r>
        </a:p>
        <a:p>
          <a:r>
            <a:rPr lang="sl-SI" dirty="0" smtClean="0"/>
            <a:t>IZDIH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S – S – S – S 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Š – Š – Š – Š 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F – F – F – F 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4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4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4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4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4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4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3" presStyleCnt="4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3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52AE081D-7FCD-47DF-B50F-14BF9284CE6D}" type="presParOf" srcId="{EE502984-821E-475A-B757-10B79DB9FCD0}" destId="{3C4005B2-7622-481B-AE49-3BBDB4A02B33}" srcOrd="9" destOrd="0" presId="urn:microsoft.com/office/officeart/2005/8/layout/cycle6"/>
    <dgm:cxn modelId="{AB22C5FF-5D7A-4946-A742-F9FFC6875425}" type="presParOf" srcId="{EE502984-821E-475A-B757-10B79DB9FCD0}" destId="{70345274-F059-4A46-9B72-4C01BB484BBA}" srcOrd="10" destOrd="0" presId="urn:microsoft.com/office/officeart/2005/8/layout/cycle6"/>
    <dgm:cxn modelId="{27AE978D-FFB6-417D-B5C9-4114031C7AF6}" type="presParOf" srcId="{EE502984-821E-475A-B757-10B79DB9FCD0}" destId="{C889703F-820E-4CFD-A59D-D1E0A23A023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NASMEJ SE NA ŠIROKO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879430" y="-208638"/>
          <a:ext cx="2545761" cy="16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VDIH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– ZDRŽIŠ –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IZDIH</a:t>
          </a:r>
          <a:endParaRPr lang="sl-SI" sz="2500" kern="1200" dirty="0"/>
        </a:p>
      </dsp:txBody>
      <dsp:txXfrm>
        <a:off x="2957806" y="-130262"/>
        <a:ext cx="2389009" cy="1448795"/>
      </dsp:txXfrm>
    </dsp:sp>
    <dsp:sp modelId="{BDC925E0-D67D-411A-B85C-C064A38EB6AA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60769" y="441448"/>
              </a:moveTo>
              <a:arcTo wR="2079657" hR="2079657" stAng="18481567" swAng="1708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084443" y="1853903"/>
          <a:ext cx="2295048" cy="1639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 – S – S – S </a:t>
          </a:r>
          <a:endParaRPr lang="sl-SI" sz="2500" kern="1200" dirty="0"/>
        </a:p>
      </dsp:txBody>
      <dsp:txXfrm>
        <a:off x="5164490" y="1933950"/>
        <a:ext cx="2134954" cy="1479682"/>
      </dsp:txXfrm>
    </dsp:sp>
    <dsp:sp modelId="{D9C06267-97E7-4A0B-AACE-F2DF6E375507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86336" y="2910047"/>
              </a:moveTo>
              <a:arcTo wR="2079657" hR="2079657" stAng="1412034" swAng="187807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2963940" y="3879592"/>
          <a:ext cx="2376740" cy="1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Š – Š – Š – Š </a:t>
          </a:r>
          <a:endParaRPr lang="sl-SI" sz="2500" kern="1200" dirty="0"/>
        </a:p>
      </dsp:txBody>
      <dsp:txXfrm>
        <a:off x="3049256" y="3964908"/>
        <a:ext cx="2206108" cy="1577081"/>
      </dsp:txXfrm>
    </dsp:sp>
    <dsp:sp modelId="{3DE91A91-FC54-48EA-BF16-C16FFA12B654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81976" y="3779814"/>
              </a:moveTo>
              <a:arcTo wR="2079657" hR="2079657" stAng="7509774" swAng="186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48507" y="1846835"/>
          <a:ext cx="2648292" cy="1653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 – F – F – F </a:t>
          </a:r>
          <a:endParaRPr lang="sl-SI" sz="2500" kern="1200" dirty="0"/>
        </a:p>
      </dsp:txBody>
      <dsp:txXfrm>
        <a:off x="829244" y="1927572"/>
        <a:ext cx="2486818" cy="1492439"/>
      </dsp:txXfrm>
    </dsp:sp>
    <dsp:sp modelId="{C889703F-820E-4CFD-A59D-D1E0A23A0236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75627" y="1243209"/>
              </a:moveTo>
              <a:arcTo wR="2079657" hR="2079657" stAng="12222964" swAng="169559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13. 12. 2020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13. 12. 2020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–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 dobrova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marša plohl turk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zbora, </a:t>
            </a:r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danes pa je čas </a:t>
            </a:r>
            <a:r>
              <a:rPr lang="sl-SI" dirty="0" smtClean="0">
                <a:sym typeface="Wingdings" panose="05000000000000000000" pitchFamily="2" charset="2"/>
              </a:rPr>
              <a:t>za novo pesmico, ki nosi naslov </a:t>
            </a:r>
            <a:r>
              <a:rPr lang="sl-SI" b="1" i="1" dirty="0" smtClean="0">
                <a:sym typeface="Wingdings" panose="05000000000000000000" pitchFamily="2" charset="2"/>
              </a:rPr>
              <a:t>KAJ DELAJO PALČKI POZIMI.</a:t>
            </a:r>
            <a:endParaRPr lang="sl-SI" b="1" i="1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Ne pozabi pa na </a:t>
            </a:r>
            <a:r>
              <a:rPr lang="sl-SI" dirty="0" err="1" smtClean="0">
                <a:sym typeface="Wingdings" panose="05000000000000000000" pitchFamily="2" charset="2"/>
              </a:rPr>
              <a:t>ugrevanje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upevanje</a:t>
            </a:r>
            <a:r>
              <a:rPr lang="sl-SI" dirty="0" smtClean="0">
                <a:sym typeface="Wingdings" panose="05000000000000000000" pitchFamily="2" charset="2"/>
              </a:rPr>
              <a:t>. Lahko je to skupna telovadba za celo družino.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Naredite si lepo! </a:t>
            </a:r>
          </a:p>
          <a:p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Marša</a:t>
            </a: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02818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649901" cy="1196670"/>
          </a:xfrm>
        </p:spPr>
        <p:txBody>
          <a:bodyPr/>
          <a:lstStyle/>
          <a:p>
            <a:r>
              <a:rPr lang="sl-SI" dirty="0" smtClean="0"/>
              <a:t>NAREDI NEKAJ DIHALNIH VAJ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49113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zultat iskanja slik za SMILE s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7946056" y="2587752"/>
            <a:ext cx="404172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110728" y="2706624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POSTAVI </a:t>
            </a:r>
            <a:r>
              <a:rPr lang="sl-SI" b="1" dirty="0" smtClean="0"/>
              <a:t>SVOJO PEVSKO MASKO </a:t>
            </a:r>
            <a:r>
              <a:rPr lang="sl-SI" dirty="0" smtClean="0"/>
              <a:t>– DVIGNI LIČKA IN SE NASMEJ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9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113553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/>
              <a:t>2. PREBERI 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4038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4300" dirty="0"/>
              <a:t>KAJ DELAJO PALČKI POZIMI, LE KAJ, LE KAJ, LE KAJ? 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NABIRAJO SUHLJAD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</a:t>
            </a:r>
            <a:r>
              <a:rPr lang="sl-SI" sz="4300" dirty="0" smtClean="0"/>
              <a:t>.</a:t>
            </a:r>
          </a:p>
          <a:p>
            <a:pPr marL="0" indent="0">
              <a:buNone/>
            </a:pPr>
            <a:r>
              <a:rPr lang="sl-SI" sz="4300" dirty="0" smtClean="0"/>
              <a:t>PRIŠLA </a:t>
            </a:r>
            <a:r>
              <a:rPr lang="sl-SI" sz="4300" dirty="0"/>
              <a:t>BO POMLAD!</a:t>
            </a:r>
          </a:p>
          <a:p>
            <a:pPr marL="0" indent="0">
              <a:buNone/>
            </a:pPr>
            <a:r>
              <a:rPr lang="sl-SI" sz="4300" dirty="0"/>
              <a:t>PREPEVAJO PALČKI POZIMI</a:t>
            </a:r>
            <a:r>
              <a:rPr lang="sl-SI" sz="4300" dirty="0" smtClean="0"/>
              <a:t>!</a:t>
            </a:r>
            <a:r>
              <a:rPr lang="sl-SI" sz="4300" dirty="0"/>
              <a:t> </a:t>
            </a:r>
            <a:endParaRPr lang="sl-SI" sz="4300" dirty="0" smtClean="0"/>
          </a:p>
          <a:p>
            <a:pPr marL="0" indent="0">
              <a:buNone/>
            </a:pPr>
            <a:endParaRPr lang="sl-SI" sz="4300" dirty="0" smtClean="0"/>
          </a:p>
          <a:p>
            <a:pPr marL="0" indent="0">
              <a:buNone/>
            </a:pPr>
            <a:endParaRPr lang="sl-SI" sz="4300" dirty="0"/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RAHLJAJO ZEMLJICO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4300" dirty="0"/>
              <a:t>PRIŠLA BO POMLAD!</a:t>
            </a:r>
          </a:p>
          <a:p>
            <a:pPr marL="0" indent="0">
              <a:buNone/>
            </a:pPr>
            <a:r>
              <a:rPr lang="sl-SI" sz="4300" dirty="0"/>
              <a:t>PREPEVAJO PALČKI POZIMI!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200" dirty="0"/>
              <a:t>KAJ DELAJO PALČKI POZIMI, LE KAJ, LE KAJ, LE </a:t>
            </a:r>
            <a:r>
              <a:rPr lang="sl-SI" sz="1200" dirty="0" smtClean="0"/>
              <a:t>KAJ?</a:t>
            </a:r>
          </a:p>
          <a:p>
            <a:pPr marL="0" indent="0">
              <a:buNone/>
            </a:pPr>
            <a:r>
              <a:rPr lang="sl-SI" sz="1200" dirty="0" smtClean="0"/>
              <a:t>KAJ </a:t>
            </a:r>
            <a:r>
              <a:rPr lang="sl-SI" sz="1200" dirty="0"/>
              <a:t>DELAJO PALČKI POZIMI, LE KAJ, LE KAJ, LE KAJ?</a:t>
            </a:r>
          </a:p>
          <a:p>
            <a:pPr marL="0" indent="0">
              <a:buNone/>
            </a:pPr>
            <a:r>
              <a:rPr lang="sl-SI" sz="1200" dirty="0" smtClean="0"/>
              <a:t>DARILA </a:t>
            </a:r>
            <a:r>
              <a:rPr lang="sl-SI" sz="1200" dirty="0"/>
              <a:t>NOSIJO IN POJEJO IN POJEJO.</a:t>
            </a:r>
          </a:p>
          <a:p>
            <a:pPr marL="0" indent="0">
              <a:buNone/>
            </a:pPr>
            <a:r>
              <a:rPr lang="sl-SI" sz="1200" dirty="0"/>
              <a:t>OGENJČKE SI KURIJO IN POJEJO IN POJEJO. </a:t>
            </a:r>
          </a:p>
          <a:p>
            <a:pPr marL="0" indent="0">
              <a:buNone/>
            </a:pPr>
            <a:r>
              <a:rPr lang="sl-SI" sz="12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1200" dirty="0"/>
              <a:t>PRIŠLA BO POMLAD!</a:t>
            </a:r>
          </a:p>
          <a:p>
            <a:pPr marL="0" indent="0">
              <a:buNone/>
            </a:pPr>
            <a:r>
              <a:rPr lang="sl-SI" sz="1200" dirty="0"/>
              <a:t>PREPEVAJO PALČKI POZIMI!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24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ym typeface="Wingdings" panose="05000000000000000000" pitchFamily="2" charset="2"/>
              </a:rPr>
              <a:t>Prisluhni novi </a:t>
            </a:r>
            <a:r>
              <a:rPr lang="sl-SI" sz="3600" dirty="0" smtClean="0">
                <a:sym typeface="Wingdings" panose="05000000000000000000" pitchFamily="2" charset="2"/>
              </a:rPr>
              <a:t>pesmi</a:t>
            </a:r>
            <a:r>
              <a:rPr lang="sl-SI" sz="3600" dirty="0" smtClean="0">
                <a:sym typeface="Wingdings" panose="05000000000000000000" pitchFamily="2" charset="2"/>
              </a:rPr>
              <a:t>: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Kaj delajo palčki pozimi</a:t>
            </a: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895740"/>
            <a:ext cx="5495731" cy="3974840"/>
          </a:xfrm>
          <a:prstGeom prst="rect">
            <a:avLst/>
          </a:prstGeom>
        </p:spPr>
      </p:pic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967" y="3750906"/>
            <a:ext cx="1334278" cy="9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11994" cy="431074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Zapoj ob posnetku!</a:t>
            </a: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4" y="821095"/>
            <a:ext cx="4069497" cy="5614342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71858" y="0"/>
            <a:ext cx="7464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700" dirty="0" smtClean="0"/>
          </a:p>
          <a:p>
            <a:endParaRPr lang="sl-SI" sz="1700" dirty="0"/>
          </a:p>
          <a:p>
            <a:endParaRPr lang="sl-SI" sz="1700" dirty="0" smtClean="0"/>
          </a:p>
          <a:p>
            <a:endParaRPr lang="sl-SI" sz="1700" dirty="0"/>
          </a:p>
        </p:txBody>
      </p:sp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3331" y="1754155"/>
            <a:ext cx="1810137" cy="122384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4258" y="152400"/>
            <a:ext cx="74642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KAJ DELAJO PALČKI POZIMI, LE KAJ, LE KAJ, LE KAJ? 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NABIRAJO SUHLJAD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RAHLJAJO ZEMLJICO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DARILA NOSIJO IN POJEJO IN POJEJO.</a:t>
            </a:r>
          </a:p>
          <a:p>
            <a:r>
              <a:rPr lang="sl-SI"/>
              <a:t>OGENJČKE SI KURIJO IN POJEJO IN POJEJO. 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4" y="45075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/>
              <a:t>Odlično ti je šlo!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8" y="5626125"/>
            <a:ext cx="8516949" cy="951135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UTRJUJ </a:t>
            </a:r>
            <a:r>
              <a:rPr lang="sl-SI" sz="2800" dirty="0" err="1" smtClean="0"/>
              <a:t>PESMICo</a:t>
            </a:r>
            <a:r>
              <a:rPr lang="sl-SI" sz="2800" dirty="0" smtClean="0"/>
              <a:t> </a:t>
            </a:r>
            <a:r>
              <a:rPr lang="sl-SI" sz="2800" dirty="0" smtClean="0"/>
              <a:t>TAKO, DA </a:t>
            </a:r>
            <a:r>
              <a:rPr lang="sl-SI" sz="2800" dirty="0" smtClean="0"/>
              <a:t>Jo </a:t>
            </a:r>
            <a:r>
              <a:rPr lang="sl-SI" sz="2800" dirty="0" smtClean="0"/>
              <a:t>ČIMVEČKRAT ZAPOJEŠ. 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952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378</Words>
  <Application>Microsoft Office PowerPoint</Application>
  <PresentationFormat>Širokozaslonsko</PresentationFormat>
  <Paragraphs>109</Paragraphs>
  <Slides>9</Slides>
  <Notes>2</Notes>
  <HiddenSlides>0</HiddenSlides>
  <MMClips>6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Wingdings</vt:lpstr>
      <vt:lpstr>Priponka</vt:lpstr>
      <vt:lpstr>PEVSKI ZBOR </vt:lpstr>
      <vt:lpstr>PowerPointova predstavitev</vt:lpstr>
      <vt:lpstr>OGREJ SVOJE TELO</vt:lpstr>
      <vt:lpstr>NAREDI NEKAJ DIHALNIH VAJ</vt:lpstr>
      <vt:lpstr>NAREDI še 2 UPEVALNI VAJi   1. POSNETEK = PRIMER  2. POSNETEK = VAJA ZATE</vt:lpstr>
      <vt:lpstr>2. PREBERI BESEDILO</vt:lpstr>
      <vt:lpstr>Prisluhni novi pesmi:  Kaj delajo palčki pozimi  </vt:lpstr>
      <vt:lpstr>Zapoj ob posnetku!   </vt:lpstr>
      <vt:lpstr>Odlično ti je šlo!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2020-12-13T22:35:18Z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