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Merriweather Black" panose="020B0604020202020204" charset="0"/>
      <p:bold r:id="rId13"/>
      <p:boldItalic r:id="rId14"/>
    </p:embeddedFont>
    <p:embeddedFont>
      <p:font typeface="Merriweather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AEA07-FDF3-44C8-AE49-F5E1B06CE072}">
  <a:tblStyle styleId="{69EAEA07-FDF3-44C8-AE49-F5E1B06CE0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46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404e67dc9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404e67dc9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404e67dc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404e67dc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3f4da5bf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3f4da5bf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3dd62d8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3dd62d8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3f4da5bf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63f4da5bf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404e67dc9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404e67dc9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3dd62d83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3dd62d83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63f4da5bf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63f4da5bf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avLst/>
            <a:gdLst/>
            <a:ahLst/>
            <a:cxnLst/>
            <a:rect l="l" t="t" r="r" b="b"/>
            <a:pathLst>
              <a:path w="321454" h="201873" extrusionOk="0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 i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568600"/>
            <a:ext cx="9143833" cy="3574991"/>
          </a:xfrm>
          <a:custGeom>
            <a:avLst/>
            <a:gdLst/>
            <a:ahLst/>
            <a:cxnLst/>
            <a:rect l="l" t="t" r="r" b="b"/>
            <a:pathLst>
              <a:path w="285299" h="102494" extrusionOk="0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152645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152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1" y="30"/>
            <a:ext cx="7859225" cy="4550226"/>
          </a:xfrm>
          <a:custGeom>
            <a:avLst/>
            <a:gdLst/>
            <a:ahLst/>
            <a:cxnLst/>
            <a:rect l="l" t="t" r="r" b="b"/>
            <a:pathLst>
              <a:path w="288174" h="166843" extrusionOk="0">
                <a:moveTo>
                  <a:pt x="0" y="0"/>
                </a:moveTo>
                <a:lnTo>
                  <a:pt x="0" y="166843"/>
                </a:lnTo>
                <a:cubicBezTo>
                  <a:pt x="14167" y="158901"/>
                  <a:pt x="36550" y="149220"/>
                  <a:pt x="61456" y="149220"/>
                </a:cubicBezTo>
                <a:cubicBezTo>
                  <a:pt x="67691" y="149220"/>
                  <a:pt x="74084" y="149826"/>
                  <a:pt x="80545" y="151219"/>
                </a:cubicBezTo>
                <a:cubicBezTo>
                  <a:pt x="89042" y="153051"/>
                  <a:pt x="97540" y="153813"/>
                  <a:pt x="105794" y="153813"/>
                </a:cubicBezTo>
                <a:cubicBezTo>
                  <a:pt x="146345" y="153813"/>
                  <a:pt x="181030" y="135437"/>
                  <a:pt x="181030" y="135437"/>
                </a:cubicBezTo>
                <a:cubicBezTo>
                  <a:pt x="181030" y="135437"/>
                  <a:pt x="213283" y="110335"/>
                  <a:pt x="245793" y="108129"/>
                </a:cubicBezTo>
                <a:cubicBezTo>
                  <a:pt x="278302" y="105902"/>
                  <a:pt x="264274" y="69708"/>
                  <a:pt x="264274" y="69708"/>
                </a:cubicBezTo>
                <a:cubicBezTo>
                  <a:pt x="264274" y="69708"/>
                  <a:pt x="254166" y="37199"/>
                  <a:pt x="275603" y="26106"/>
                </a:cubicBezTo>
                <a:cubicBezTo>
                  <a:pt x="288173" y="19604"/>
                  <a:pt x="286400" y="8255"/>
                  <a:pt x="282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0000" y="862775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0146" y="1272200"/>
            <a:ext cx="38520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08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65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3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5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19875" y="1185550"/>
            <a:ext cx="77040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 flipH="1">
            <a:off x="6839496" y="0"/>
            <a:ext cx="2304504" cy="176665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00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10010" y="0"/>
            <a:ext cx="8833961" cy="5143483"/>
          </a:xfrm>
          <a:custGeom>
            <a:avLst/>
            <a:gdLst/>
            <a:ahLst/>
            <a:cxnLst/>
            <a:rect l="l" t="t" r="r" b="b"/>
            <a:pathLst>
              <a:path w="285750" h="166375" extrusionOk="0">
                <a:moveTo>
                  <a:pt x="0" y="0"/>
                </a:moveTo>
                <a:cubicBezTo>
                  <a:pt x="21646" y="41091"/>
                  <a:pt x="83049" y="64072"/>
                  <a:pt x="152303" y="92286"/>
                </a:cubicBezTo>
                <a:cubicBezTo>
                  <a:pt x="222493" y="120882"/>
                  <a:pt x="233532" y="166375"/>
                  <a:pt x="233532" y="166375"/>
                </a:cubicBezTo>
                <a:lnTo>
                  <a:pt x="285750" y="166375"/>
                </a:lnTo>
                <a:lnTo>
                  <a:pt x="285750" y="130414"/>
                </a:lnTo>
                <a:cubicBezTo>
                  <a:pt x="200292" y="88976"/>
                  <a:pt x="217553" y="25234"/>
                  <a:pt x="2287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3811150"/>
            <a:ext cx="38520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9950" y="2670475"/>
            <a:ext cx="3852000" cy="11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2976005" y="1449"/>
            <a:ext cx="6163375" cy="5143290"/>
          </a:xfrm>
          <a:custGeom>
            <a:avLst/>
            <a:gdLst/>
            <a:ahLst/>
            <a:cxnLst/>
            <a:rect l="l" t="t" r="r" b="b"/>
            <a:pathLst>
              <a:path w="214099" h="178664" extrusionOk="0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25" y="862775"/>
            <a:ext cx="38517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572175" y="1263950"/>
            <a:ext cx="3851700" cy="22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21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4037260" y="-1336"/>
            <a:ext cx="5120643" cy="5144204"/>
          </a:xfrm>
          <a:custGeom>
            <a:avLst/>
            <a:gdLst/>
            <a:ahLst/>
            <a:cxnLst/>
            <a:rect l="l" t="t" r="r" b="b"/>
            <a:pathLst>
              <a:path w="199947" h="200867" extrusionOk="0">
                <a:moveTo>
                  <a:pt x="8140" y="0"/>
                </a:moveTo>
                <a:cubicBezTo>
                  <a:pt x="22703" y="14521"/>
                  <a:pt x="1" y="22367"/>
                  <a:pt x="1" y="58189"/>
                </a:cubicBezTo>
                <a:cubicBezTo>
                  <a:pt x="1" y="80681"/>
                  <a:pt x="25381" y="92985"/>
                  <a:pt x="32809" y="100559"/>
                </a:cubicBezTo>
                <a:cubicBezTo>
                  <a:pt x="35801" y="103614"/>
                  <a:pt x="35487" y="108740"/>
                  <a:pt x="34043" y="113783"/>
                </a:cubicBezTo>
                <a:cubicBezTo>
                  <a:pt x="30884" y="124768"/>
                  <a:pt x="34692" y="136338"/>
                  <a:pt x="44233" y="144268"/>
                </a:cubicBezTo>
                <a:cubicBezTo>
                  <a:pt x="49025" y="148244"/>
                  <a:pt x="54820" y="152763"/>
                  <a:pt x="61620" y="157576"/>
                </a:cubicBezTo>
                <a:cubicBezTo>
                  <a:pt x="76978" y="168477"/>
                  <a:pt x="75618" y="188438"/>
                  <a:pt x="72877" y="200867"/>
                </a:cubicBezTo>
                <a:lnTo>
                  <a:pt x="199946" y="200867"/>
                </a:lnTo>
                <a:lnTo>
                  <a:pt x="1999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>
            <a:off x="720000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720025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626637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66400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7"/>
          </p:nvPr>
        </p:nvSpPr>
        <p:spPr>
          <a:xfrm>
            <a:off x="125342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573297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63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3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19875" y="1185550"/>
            <a:ext cx="77040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 flipH="1">
            <a:off x="6839496" y="0"/>
            <a:ext cx="2304504" cy="176665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avLst/>
            <a:gdLst/>
            <a:ahLst/>
            <a:cxnLst/>
            <a:rect l="l" t="t" r="r" b="b"/>
            <a:pathLst>
              <a:path w="321454" h="201873" extrusionOk="0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 i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2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515724" y="462"/>
            <a:ext cx="5628274" cy="5143391"/>
          </a:xfrm>
          <a:custGeom>
            <a:avLst/>
            <a:gdLst/>
            <a:ahLst/>
            <a:cxnLst/>
            <a:rect l="l" t="t" r="r" b="b"/>
            <a:pathLst>
              <a:path w="196724" h="179776" extrusionOk="0">
                <a:moveTo>
                  <a:pt x="52435" y="0"/>
                </a:moveTo>
                <a:cubicBezTo>
                  <a:pt x="59813" y="33745"/>
                  <a:pt x="33446" y="72359"/>
                  <a:pt x="21723" y="87453"/>
                </a:cubicBezTo>
                <a:cubicBezTo>
                  <a:pt x="14289" y="96947"/>
                  <a:pt x="9101" y="108015"/>
                  <a:pt x="6517" y="119794"/>
                </a:cubicBezTo>
                <a:cubicBezTo>
                  <a:pt x="0" y="149850"/>
                  <a:pt x="13615" y="170524"/>
                  <a:pt x="21798" y="179775"/>
                </a:cubicBezTo>
                <a:lnTo>
                  <a:pt x="196724" y="179775"/>
                </a:lnTo>
                <a:lnTo>
                  <a:pt x="196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3600" y="2941050"/>
            <a:ext cx="3852000" cy="8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3600" y="2667600"/>
            <a:ext cx="38520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5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1198" y="513512"/>
            <a:ext cx="4521870" cy="2637779"/>
          </a:xfrm>
          <a:custGeom>
            <a:avLst/>
            <a:gdLst/>
            <a:ahLst/>
            <a:cxnLst/>
            <a:rect l="l" t="t" r="r" b="b"/>
            <a:pathLst>
              <a:path w="141088" h="82302" extrusionOk="0">
                <a:moveTo>
                  <a:pt x="67569" y="1"/>
                </a:moveTo>
                <a:cubicBezTo>
                  <a:pt x="35272" y="1"/>
                  <a:pt x="8266" y="9518"/>
                  <a:pt x="0" y="12760"/>
                </a:cubicBezTo>
                <a:lnTo>
                  <a:pt x="0" y="82301"/>
                </a:lnTo>
                <a:cubicBezTo>
                  <a:pt x="8705" y="80012"/>
                  <a:pt x="37243" y="71725"/>
                  <a:pt x="55573" y="57021"/>
                </a:cubicBezTo>
                <a:cubicBezTo>
                  <a:pt x="67640" y="47328"/>
                  <a:pt x="82593" y="42137"/>
                  <a:pt x="97899" y="42137"/>
                </a:cubicBezTo>
                <a:cubicBezTo>
                  <a:pt x="101009" y="42137"/>
                  <a:pt x="104134" y="42351"/>
                  <a:pt x="107252" y="42786"/>
                </a:cubicBezTo>
                <a:cubicBezTo>
                  <a:pt x="109876" y="43136"/>
                  <a:pt x="112465" y="43704"/>
                  <a:pt x="115005" y="44473"/>
                </a:cubicBezTo>
                <a:cubicBezTo>
                  <a:pt x="116857" y="45053"/>
                  <a:pt x="118742" y="45330"/>
                  <a:pt x="120601" y="45330"/>
                </a:cubicBezTo>
                <a:cubicBezTo>
                  <a:pt x="127848" y="45330"/>
                  <a:pt x="134689" y="41109"/>
                  <a:pt x="137562" y="34114"/>
                </a:cubicBezTo>
                <a:cubicBezTo>
                  <a:pt x="141087" y="25526"/>
                  <a:pt x="137645" y="14765"/>
                  <a:pt x="109759" y="6110"/>
                </a:cubicBezTo>
                <a:cubicBezTo>
                  <a:pt x="95425" y="1655"/>
                  <a:pt x="81037" y="1"/>
                  <a:pt x="6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3114927" y="1047241"/>
            <a:ext cx="6027708" cy="4096663"/>
          </a:xfrm>
          <a:custGeom>
            <a:avLst/>
            <a:gdLst/>
            <a:ahLst/>
            <a:cxnLst/>
            <a:rect l="l" t="t" r="r" b="b"/>
            <a:pathLst>
              <a:path w="188072" h="127821" extrusionOk="0">
                <a:moveTo>
                  <a:pt x="188072" y="0"/>
                </a:moveTo>
                <a:cubicBezTo>
                  <a:pt x="179835" y="9491"/>
                  <a:pt x="169174" y="16375"/>
                  <a:pt x="160653" y="20853"/>
                </a:cubicBezTo>
                <a:cubicBezTo>
                  <a:pt x="153318" y="24712"/>
                  <a:pt x="145164" y="26784"/>
                  <a:pt x="136860" y="26884"/>
                </a:cubicBezTo>
                <a:cubicBezTo>
                  <a:pt x="97946" y="27319"/>
                  <a:pt x="88556" y="54403"/>
                  <a:pt x="88556" y="54403"/>
                </a:cubicBezTo>
                <a:cubicBezTo>
                  <a:pt x="79566" y="94721"/>
                  <a:pt x="44478" y="104328"/>
                  <a:pt x="44478" y="104328"/>
                </a:cubicBezTo>
                <a:cubicBezTo>
                  <a:pt x="10894" y="107837"/>
                  <a:pt x="2055" y="119784"/>
                  <a:pt x="0" y="127821"/>
                </a:cubicBezTo>
                <a:lnTo>
                  <a:pt x="141472" y="127821"/>
                </a:lnTo>
                <a:cubicBezTo>
                  <a:pt x="142591" y="121271"/>
                  <a:pt x="142675" y="113501"/>
                  <a:pt x="140970" y="104328"/>
                </a:cubicBezTo>
                <a:cubicBezTo>
                  <a:pt x="135056" y="72465"/>
                  <a:pt x="174722" y="68756"/>
                  <a:pt x="188072" y="68405"/>
                </a:cubicBezTo>
                <a:lnTo>
                  <a:pt x="1880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0" y="1767600"/>
            <a:ext cx="3852000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572000" y="2670475"/>
            <a:ext cx="3852000" cy="11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0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59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70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c?a=s&amp;g=3.c&amp;s=angle%C5%A1%C4%8Dina&amp;t=a0fajthz66&amp;l=vz&amp;i=cfxotx&amp;r=mv&amp;db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veworksheets.com/c?a=s&amp;g=3.c&amp;s=angle%C5%A1%C4%8Dina&amp;t=a0fajthz66&amp;l=qx&amp;i=tszuz&amp;r=vf&amp;db=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9"/>
          <p:cNvGrpSpPr/>
          <p:nvPr/>
        </p:nvGrpSpPr>
        <p:grpSpPr>
          <a:xfrm>
            <a:off x="1833315" y="1623694"/>
            <a:ext cx="1656772" cy="3483368"/>
            <a:chOff x="1921948" y="1623694"/>
            <a:chExt cx="1656772" cy="3483368"/>
          </a:xfrm>
        </p:grpSpPr>
        <p:sp>
          <p:nvSpPr>
            <p:cNvPr id="191" name="Google Shape;191;p39"/>
            <p:cNvSpPr/>
            <p:nvPr/>
          </p:nvSpPr>
          <p:spPr>
            <a:xfrm>
              <a:off x="1921948" y="1623694"/>
              <a:ext cx="1656772" cy="3483368"/>
            </a:xfrm>
            <a:custGeom>
              <a:avLst/>
              <a:gdLst/>
              <a:ahLst/>
              <a:cxnLst/>
              <a:rect l="l" t="t" r="r" b="b"/>
              <a:pathLst>
                <a:path w="67520" h="141961" extrusionOk="0">
                  <a:moveTo>
                    <a:pt x="16620" y="0"/>
                  </a:moveTo>
                  <a:cubicBezTo>
                    <a:pt x="16117" y="0"/>
                    <a:pt x="15612" y="360"/>
                    <a:pt x="15635" y="1006"/>
                  </a:cubicBezTo>
                  <a:cubicBezTo>
                    <a:pt x="15635" y="1090"/>
                    <a:pt x="15635" y="1194"/>
                    <a:pt x="15635" y="1278"/>
                  </a:cubicBezTo>
                  <a:cubicBezTo>
                    <a:pt x="15865" y="4062"/>
                    <a:pt x="16096" y="6845"/>
                    <a:pt x="16347" y="9608"/>
                  </a:cubicBezTo>
                  <a:cubicBezTo>
                    <a:pt x="16451" y="10968"/>
                    <a:pt x="16619" y="12308"/>
                    <a:pt x="16765" y="13668"/>
                  </a:cubicBezTo>
                  <a:cubicBezTo>
                    <a:pt x="16556" y="13501"/>
                    <a:pt x="16389" y="13292"/>
                    <a:pt x="16284" y="13040"/>
                  </a:cubicBezTo>
                  <a:cubicBezTo>
                    <a:pt x="14631" y="9462"/>
                    <a:pt x="12642" y="6050"/>
                    <a:pt x="10821" y="2534"/>
                  </a:cubicBezTo>
                  <a:cubicBezTo>
                    <a:pt x="10717" y="2325"/>
                    <a:pt x="10591" y="2115"/>
                    <a:pt x="10445" y="1906"/>
                  </a:cubicBezTo>
                  <a:cubicBezTo>
                    <a:pt x="10282" y="1640"/>
                    <a:pt x="9995" y="1489"/>
                    <a:pt x="9693" y="1489"/>
                  </a:cubicBezTo>
                  <a:cubicBezTo>
                    <a:pt x="9567" y="1489"/>
                    <a:pt x="9438" y="1516"/>
                    <a:pt x="9314" y="1571"/>
                  </a:cubicBezTo>
                  <a:cubicBezTo>
                    <a:pt x="8896" y="1760"/>
                    <a:pt x="8728" y="2220"/>
                    <a:pt x="8896" y="2743"/>
                  </a:cubicBezTo>
                  <a:cubicBezTo>
                    <a:pt x="8980" y="2973"/>
                    <a:pt x="9084" y="3204"/>
                    <a:pt x="9189" y="3413"/>
                  </a:cubicBezTo>
                  <a:cubicBezTo>
                    <a:pt x="10591" y="6176"/>
                    <a:pt x="12014" y="8917"/>
                    <a:pt x="13396" y="11680"/>
                  </a:cubicBezTo>
                  <a:cubicBezTo>
                    <a:pt x="14107" y="13040"/>
                    <a:pt x="14756" y="14422"/>
                    <a:pt x="15321" y="15824"/>
                  </a:cubicBezTo>
                  <a:cubicBezTo>
                    <a:pt x="15007" y="15719"/>
                    <a:pt x="14714" y="15531"/>
                    <a:pt x="14505" y="15280"/>
                  </a:cubicBezTo>
                  <a:cubicBezTo>
                    <a:pt x="11407" y="12685"/>
                    <a:pt x="8289" y="10089"/>
                    <a:pt x="5191" y="7515"/>
                  </a:cubicBezTo>
                  <a:cubicBezTo>
                    <a:pt x="4898" y="7264"/>
                    <a:pt x="4605" y="7055"/>
                    <a:pt x="4291" y="6866"/>
                  </a:cubicBezTo>
                  <a:cubicBezTo>
                    <a:pt x="4124" y="6768"/>
                    <a:pt x="3955" y="6725"/>
                    <a:pt x="3796" y="6725"/>
                  </a:cubicBezTo>
                  <a:cubicBezTo>
                    <a:pt x="3039" y="6725"/>
                    <a:pt x="2480" y="7695"/>
                    <a:pt x="3119" y="8352"/>
                  </a:cubicBezTo>
                  <a:cubicBezTo>
                    <a:pt x="3329" y="8583"/>
                    <a:pt x="3559" y="8792"/>
                    <a:pt x="3789" y="8980"/>
                  </a:cubicBezTo>
                  <a:cubicBezTo>
                    <a:pt x="7891" y="12371"/>
                    <a:pt x="11973" y="15803"/>
                    <a:pt x="16117" y="19173"/>
                  </a:cubicBezTo>
                  <a:cubicBezTo>
                    <a:pt x="16975" y="19884"/>
                    <a:pt x="17393" y="20763"/>
                    <a:pt x="17707" y="21768"/>
                  </a:cubicBezTo>
                  <a:cubicBezTo>
                    <a:pt x="17351" y="21768"/>
                    <a:pt x="17142" y="21538"/>
                    <a:pt x="16870" y="21391"/>
                  </a:cubicBezTo>
                  <a:cubicBezTo>
                    <a:pt x="14882" y="20177"/>
                    <a:pt x="12914" y="18963"/>
                    <a:pt x="10842" y="17854"/>
                  </a:cubicBezTo>
                  <a:cubicBezTo>
                    <a:pt x="7891" y="16285"/>
                    <a:pt x="4961" y="14694"/>
                    <a:pt x="2010" y="13124"/>
                  </a:cubicBezTo>
                  <a:cubicBezTo>
                    <a:pt x="1864" y="13020"/>
                    <a:pt x="1696" y="12957"/>
                    <a:pt x="1529" y="12873"/>
                  </a:cubicBezTo>
                  <a:cubicBezTo>
                    <a:pt x="1365" y="12819"/>
                    <a:pt x="1209" y="12792"/>
                    <a:pt x="1063" y="12792"/>
                  </a:cubicBezTo>
                  <a:cubicBezTo>
                    <a:pt x="705" y="12792"/>
                    <a:pt x="410" y="12952"/>
                    <a:pt x="231" y="13250"/>
                  </a:cubicBezTo>
                  <a:cubicBezTo>
                    <a:pt x="1" y="13710"/>
                    <a:pt x="126" y="14275"/>
                    <a:pt x="566" y="14568"/>
                  </a:cubicBezTo>
                  <a:cubicBezTo>
                    <a:pt x="754" y="14715"/>
                    <a:pt x="964" y="14840"/>
                    <a:pt x="1194" y="14945"/>
                  </a:cubicBezTo>
                  <a:cubicBezTo>
                    <a:pt x="6970" y="18084"/>
                    <a:pt x="12831" y="21119"/>
                    <a:pt x="18482" y="24531"/>
                  </a:cubicBezTo>
                  <a:cubicBezTo>
                    <a:pt x="18607" y="24614"/>
                    <a:pt x="18754" y="24677"/>
                    <a:pt x="18900" y="24698"/>
                  </a:cubicBezTo>
                  <a:cubicBezTo>
                    <a:pt x="19402" y="24803"/>
                    <a:pt x="19528" y="25159"/>
                    <a:pt x="19612" y="25682"/>
                  </a:cubicBezTo>
                  <a:cubicBezTo>
                    <a:pt x="18230" y="25284"/>
                    <a:pt x="16933" y="24949"/>
                    <a:pt x="15656" y="24552"/>
                  </a:cubicBezTo>
                  <a:cubicBezTo>
                    <a:pt x="12077" y="23484"/>
                    <a:pt x="8498" y="22396"/>
                    <a:pt x="4919" y="21308"/>
                  </a:cubicBezTo>
                  <a:cubicBezTo>
                    <a:pt x="4645" y="21198"/>
                    <a:pt x="4355" y="21136"/>
                    <a:pt x="4063" y="21136"/>
                  </a:cubicBezTo>
                  <a:cubicBezTo>
                    <a:pt x="4021" y="21136"/>
                    <a:pt x="3978" y="21137"/>
                    <a:pt x="3936" y="21140"/>
                  </a:cubicBezTo>
                  <a:cubicBezTo>
                    <a:pt x="3517" y="21161"/>
                    <a:pt x="3161" y="21454"/>
                    <a:pt x="3077" y="21852"/>
                  </a:cubicBezTo>
                  <a:cubicBezTo>
                    <a:pt x="2952" y="22249"/>
                    <a:pt x="3119" y="22689"/>
                    <a:pt x="3475" y="22898"/>
                  </a:cubicBezTo>
                  <a:cubicBezTo>
                    <a:pt x="3726" y="23024"/>
                    <a:pt x="3977" y="23128"/>
                    <a:pt x="4250" y="23191"/>
                  </a:cubicBezTo>
                  <a:cubicBezTo>
                    <a:pt x="5191" y="23484"/>
                    <a:pt x="6133" y="23735"/>
                    <a:pt x="7075" y="24049"/>
                  </a:cubicBezTo>
                  <a:cubicBezTo>
                    <a:pt x="11428" y="25473"/>
                    <a:pt x="15865" y="26707"/>
                    <a:pt x="20323" y="27775"/>
                  </a:cubicBezTo>
                  <a:cubicBezTo>
                    <a:pt x="20742" y="27838"/>
                    <a:pt x="21119" y="28110"/>
                    <a:pt x="21307" y="28465"/>
                  </a:cubicBezTo>
                  <a:cubicBezTo>
                    <a:pt x="22102" y="29951"/>
                    <a:pt x="22940" y="31416"/>
                    <a:pt x="23756" y="32882"/>
                  </a:cubicBezTo>
                  <a:cubicBezTo>
                    <a:pt x="23840" y="33049"/>
                    <a:pt x="24070" y="33195"/>
                    <a:pt x="23923" y="33488"/>
                  </a:cubicBezTo>
                  <a:cubicBezTo>
                    <a:pt x="22898" y="32986"/>
                    <a:pt x="21893" y="32463"/>
                    <a:pt x="20868" y="31982"/>
                  </a:cubicBezTo>
                  <a:cubicBezTo>
                    <a:pt x="16912" y="30098"/>
                    <a:pt x="12872" y="28403"/>
                    <a:pt x="8959" y="26435"/>
                  </a:cubicBezTo>
                  <a:cubicBezTo>
                    <a:pt x="8833" y="26372"/>
                    <a:pt x="8728" y="26331"/>
                    <a:pt x="8603" y="26289"/>
                  </a:cubicBezTo>
                  <a:cubicBezTo>
                    <a:pt x="8482" y="26237"/>
                    <a:pt x="8356" y="26212"/>
                    <a:pt x="8231" y="26212"/>
                  </a:cubicBezTo>
                  <a:cubicBezTo>
                    <a:pt x="7905" y="26212"/>
                    <a:pt x="7592" y="26383"/>
                    <a:pt x="7410" y="26686"/>
                  </a:cubicBezTo>
                  <a:cubicBezTo>
                    <a:pt x="7138" y="27126"/>
                    <a:pt x="7263" y="27712"/>
                    <a:pt x="7703" y="27984"/>
                  </a:cubicBezTo>
                  <a:cubicBezTo>
                    <a:pt x="7975" y="28193"/>
                    <a:pt x="8268" y="28361"/>
                    <a:pt x="8561" y="28486"/>
                  </a:cubicBezTo>
                  <a:cubicBezTo>
                    <a:pt x="11114" y="29679"/>
                    <a:pt x="13668" y="30872"/>
                    <a:pt x="16242" y="32065"/>
                  </a:cubicBezTo>
                  <a:cubicBezTo>
                    <a:pt x="19151" y="33405"/>
                    <a:pt x="22102" y="34702"/>
                    <a:pt x="25012" y="36084"/>
                  </a:cubicBezTo>
                  <a:cubicBezTo>
                    <a:pt x="25849" y="36502"/>
                    <a:pt x="26246" y="37151"/>
                    <a:pt x="26623" y="37905"/>
                  </a:cubicBezTo>
                  <a:cubicBezTo>
                    <a:pt x="26539" y="37960"/>
                    <a:pt x="26446" y="37988"/>
                    <a:pt x="26356" y="37988"/>
                  </a:cubicBezTo>
                  <a:cubicBezTo>
                    <a:pt x="26312" y="37988"/>
                    <a:pt x="26267" y="37981"/>
                    <a:pt x="26225" y="37967"/>
                  </a:cubicBezTo>
                  <a:cubicBezTo>
                    <a:pt x="22207" y="36900"/>
                    <a:pt x="18147" y="36188"/>
                    <a:pt x="14086" y="35330"/>
                  </a:cubicBezTo>
                  <a:cubicBezTo>
                    <a:pt x="13835" y="35267"/>
                    <a:pt x="13563" y="35226"/>
                    <a:pt x="13270" y="35205"/>
                  </a:cubicBezTo>
                  <a:cubicBezTo>
                    <a:pt x="12831" y="35205"/>
                    <a:pt x="12454" y="35540"/>
                    <a:pt x="12370" y="35979"/>
                  </a:cubicBezTo>
                  <a:cubicBezTo>
                    <a:pt x="12266" y="36377"/>
                    <a:pt x="12433" y="36795"/>
                    <a:pt x="12810" y="36984"/>
                  </a:cubicBezTo>
                  <a:cubicBezTo>
                    <a:pt x="13019" y="37109"/>
                    <a:pt x="13249" y="37193"/>
                    <a:pt x="13479" y="37235"/>
                  </a:cubicBezTo>
                  <a:cubicBezTo>
                    <a:pt x="14296" y="37423"/>
                    <a:pt x="15112" y="37591"/>
                    <a:pt x="15907" y="37758"/>
                  </a:cubicBezTo>
                  <a:cubicBezTo>
                    <a:pt x="19695" y="38574"/>
                    <a:pt x="23484" y="39223"/>
                    <a:pt x="27251" y="40102"/>
                  </a:cubicBezTo>
                  <a:cubicBezTo>
                    <a:pt x="28360" y="40353"/>
                    <a:pt x="28570" y="41149"/>
                    <a:pt x="29030" y="42028"/>
                  </a:cubicBezTo>
                  <a:cubicBezTo>
                    <a:pt x="28737" y="41965"/>
                    <a:pt x="28591" y="41944"/>
                    <a:pt x="28444" y="41923"/>
                  </a:cubicBezTo>
                  <a:cubicBezTo>
                    <a:pt x="25033" y="41128"/>
                    <a:pt x="21621" y="40416"/>
                    <a:pt x="18189" y="39746"/>
                  </a:cubicBezTo>
                  <a:cubicBezTo>
                    <a:pt x="17959" y="39685"/>
                    <a:pt x="17718" y="39646"/>
                    <a:pt x="17465" y="39646"/>
                  </a:cubicBezTo>
                  <a:cubicBezTo>
                    <a:pt x="17373" y="39646"/>
                    <a:pt x="17279" y="39651"/>
                    <a:pt x="17184" y="39663"/>
                  </a:cubicBezTo>
                  <a:cubicBezTo>
                    <a:pt x="16242" y="39788"/>
                    <a:pt x="16054" y="41086"/>
                    <a:pt x="16933" y="41483"/>
                  </a:cubicBezTo>
                  <a:cubicBezTo>
                    <a:pt x="17205" y="41588"/>
                    <a:pt x="17519" y="41672"/>
                    <a:pt x="17812" y="41714"/>
                  </a:cubicBezTo>
                  <a:cubicBezTo>
                    <a:pt x="21830" y="42551"/>
                    <a:pt x="25849" y="43346"/>
                    <a:pt x="29888" y="44162"/>
                  </a:cubicBezTo>
                  <a:cubicBezTo>
                    <a:pt x="30307" y="44204"/>
                    <a:pt x="30663" y="44455"/>
                    <a:pt x="30872" y="44832"/>
                  </a:cubicBezTo>
                  <a:cubicBezTo>
                    <a:pt x="31856" y="46423"/>
                    <a:pt x="32881" y="47993"/>
                    <a:pt x="33865" y="49583"/>
                  </a:cubicBezTo>
                  <a:cubicBezTo>
                    <a:pt x="33969" y="49751"/>
                    <a:pt x="34179" y="49897"/>
                    <a:pt x="34116" y="50127"/>
                  </a:cubicBezTo>
                  <a:cubicBezTo>
                    <a:pt x="34076" y="50139"/>
                    <a:pt x="34038" y="50144"/>
                    <a:pt x="34002" y="50144"/>
                  </a:cubicBezTo>
                  <a:cubicBezTo>
                    <a:pt x="33850" y="50144"/>
                    <a:pt x="33728" y="50053"/>
                    <a:pt x="33593" y="50002"/>
                  </a:cubicBezTo>
                  <a:cubicBezTo>
                    <a:pt x="29972" y="48327"/>
                    <a:pt x="26225" y="46946"/>
                    <a:pt x="22521" y="45481"/>
                  </a:cubicBezTo>
                  <a:cubicBezTo>
                    <a:pt x="21181" y="44958"/>
                    <a:pt x="19842" y="44455"/>
                    <a:pt x="18482" y="43953"/>
                  </a:cubicBezTo>
                  <a:cubicBezTo>
                    <a:pt x="18187" y="43814"/>
                    <a:pt x="17863" y="43733"/>
                    <a:pt x="17535" y="43733"/>
                  </a:cubicBezTo>
                  <a:cubicBezTo>
                    <a:pt x="17467" y="43733"/>
                    <a:pt x="17399" y="43737"/>
                    <a:pt x="17330" y="43744"/>
                  </a:cubicBezTo>
                  <a:cubicBezTo>
                    <a:pt x="16849" y="43786"/>
                    <a:pt x="16472" y="44142"/>
                    <a:pt x="16389" y="44623"/>
                  </a:cubicBezTo>
                  <a:cubicBezTo>
                    <a:pt x="16347" y="45083"/>
                    <a:pt x="16661" y="45523"/>
                    <a:pt x="17121" y="45648"/>
                  </a:cubicBezTo>
                  <a:cubicBezTo>
                    <a:pt x="17540" y="45774"/>
                    <a:pt x="17958" y="45879"/>
                    <a:pt x="18356" y="46046"/>
                  </a:cubicBezTo>
                  <a:cubicBezTo>
                    <a:pt x="21747" y="47365"/>
                    <a:pt x="25158" y="48641"/>
                    <a:pt x="28549" y="50002"/>
                  </a:cubicBezTo>
                  <a:cubicBezTo>
                    <a:pt x="30914" y="50964"/>
                    <a:pt x="33279" y="51864"/>
                    <a:pt x="35560" y="53016"/>
                  </a:cubicBezTo>
                  <a:cubicBezTo>
                    <a:pt x="36544" y="53518"/>
                    <a:pt x="36858" y="54439"/>
                    <a:pt x="37444" y="55360"/>
                  </a:cubicBezTo>
                  <a:cubicBezTo>
                    <a:pt x="37151" y="55318"/>
                    <a:pt x="37025" y="55297"/>
                    <a:pt x="36900" y="55255"/>
                  </a:cubicBezTo>
                  <a:cubicBezTo>
                    <a:pt x="32107" y="53832"/>
                    <a:pt x="27230" y="52806"/>
                    <a:pt x="22333" y="51823"/>
                  </a:cubicBezTo>
                  <a:cubicBezTo>
                    <a:pt x="22089" y="51751"/>
                    <a:pt x="21837" y="51719"/>
                    <a:pt x="21587" y="51719"/>
                  </a:cubicBezTo>
                  <a:cubicBezTo>
                    <a:pt x="21472" y="51719"/>
                    <a:pt x="21357" y="51726"/>
                    <a:pt x="21244" y="51739"/>
                  </a:cubicBezTo>
                  <a:cubicBezTo>
                    <a:pt x="20575" y="51844"/>
                    <a:pt x="20219" y="52555"/>
                    <a:pt x="20554" y="53141"/>
                  </a:cubicBezTo>
                  <a:cubicBezTo>
                    <a:pt x="20742" y="53455"/>
                    <a:pt x="21077" y="53664"/>
                    <a:pt x="21454" y="53706"/>
                  </a:cubicBezTo>
                  <a:cubicBezTo>
                    <a:pt x="22081" y="53832"/>
                    <a:pt x="22730" y="53957"/>
                    <a:pt x="23358" y="54083"/>
                  </a:cubicBezTo>
                  <a:cubicBezTo>
                    <a:pt x="27879" y="55025"/>
                    <a:pt x="32400" y="56029"/>
                    <a:pt x="36879" y="57201"/>
                  </a:cubicBezTo>
                  <a:cubicBezTo>
                    <a:pt x="37569" y="57369"/>
                    <a:pt x="38386" y="57432"/>
                    <a:pt x="38930" y="57829"/>
                  </a:cubicBezTo>
                  <a:cubicBezTo>
                    <a:pt x="39495" y="58248"/>
                    <a:pt x="39788" y="59001"/>
                    <a:pt x="40185" y="59608"/>
                  </a:cubicBezTo>
                  <a:cubicBezTo>
                    <a:pt x="40416" y="59964"/>
                    <a:pt x="40751" y="60236"/>
                    <a:pt x="40813" y="60759"/>
                  </a:cubicBezTo>
                  <a:cubicBezTo>
                    <a:pt x="40499" y="60676"/>
                    <a:pt x="40248" y="60613"/>
                    <a:pt x="40018" y="60550"/>
                  </a:cubicBezTo>
                  <a:cubicBezTo>
                    <a:pt x="36711" y="59629"/>
                    <a:pt x="33404" y="58708"/>
                    <a:pt x="30097" y="57787"/>
                  </a:cubicBezTo>
                  <a:cubicBezTo>
                    <a:pt x="29846" y="57704"/>
                    <a:pt x="29574" y="57662"/>
                    <a:pt x="29302" y="57620"/>
                  </a:cubicBezTo>
                  <a:cubicBezTo>
                    <a:pt x="29237" y="57606"/>
                    <a:pt x="29171" y="57600"/>
                    <a:pt x="29107" y="57600"/>
                  </a:cubicBezTo>
                  <a:cubicBezTo>
                    <a:pt x="28675" y="57600"/>
                    <a:pt x="28278" y="57892"/>
                    <a:pt x="28151" y="58311"/>
                  </a:cubicBezTo>
                  <a:cubicBezTo>
                    <a:pt x="28046" y="58813"/>
                    <a:pt x="28318" y="59315"/>
                    <a:pt x="28779" y="59504"/>
                  </a:cubicBezTo>
                  <a:cubicBezTo>
                    <a:pt x="28925" y="59566"/>
                    <a:pt x="29072" y="59608"/>
                    <a:pt x="29218" y="59650"/>
                  </a:cubicBezTo>
                  <a:cubicBezTo>
                    <a:pt x="32128" y="60425"/>
                    <a:pt x="35037" y="61199"/>
                    <a:pt x="37925" y="61952"/>
                  </a:cubicBezTo>
                  <a:cubicBezTo>
                    <a:pt x="39390" y="62329"/>
                    <a:pt x="40834" y="62706"/>
                    <a:pt x="42257" y="63208"/>
                  </a:cubicBezTo>
                  <a:cubicBezTo>
                    <a:pt x="42571" y="63313"/>
                    <a:pt x="42843" y="63501"/>
                    <a:pt x="43053" y="63773"/>
                  </a:cubicBezTo>
                  <a:cubicBezTo>
                    <a:pt x="43764" y="64841"/>
                    <a:pt x="44518" y="65887"/>
                    <a:pt x="45250" y="66955"/>
                  </a:cubicBezTo>
                  <a:cubicBezTo>
                    <a:pt x="45334" y="67080"/>
                    <a:pt x="45522" y="67206"/>
                    <a:pt x="45376" y="67436"/>
                  </a:cubicBezTo>
                  <a:cubicBezTo>
                    <a:pt x="45020" y="67415"/>
                    <a:pt x="44748" y="67206"/>
                    <a:pt x="44455" y="67059"/>
                  </a:cubicBezTo>
                  <a:cubicBezTo>
                    <a:pt x="40227" y="65008"/>
                    <a:pt x="36000" y="62999"/>
                    <a:pt x="31604" y="61345"/>
                  </a:cubicBezTo>
                  <a:cubicBezTo>
                    <a:pt x="31332" y="61220"/>
                    <a:pt x="31039" y="61115"/>
                    <a:pt x="30725" y="61073"/>
                  </a:cubicBezTo>
                  <a:cubicBezTo>
                    <a:pt x="30669" y="61063"/>
                    <a:pt x="30613" y="61057"/>
                    <a:pt x="30557" y="61057"/>
                  </a:cubicBezTo>
                  <a:cubicBezTo>
                    <a:pt x="30182" y="61057"/>
                    <a:pt x="29846" y="61297"/>
                    <a:pt x="29700" y="61680"/>
                  </a:cubicBezTo>
                  <a:cubicBezTo>
                    <a:pt x="29511" y="62078"/>
                    <a:pt x="29658" y="62559"/>
                    <a:pt x="30056" y="62810"/>
                  </a:cubicBezTo>
                  <a:cubicBezTo>
                    <a:pt x="30307" y="62978"/>
                    <a:pt x="30579" y="63104"/>
                    <a:pt x="30872" y="63208"/>
                  </a:cubicBezTo>
                  <a:cubicBezTo>
                    <a:pt x="32588" y="63857"/>
                    <a:pt x="34304" y="64527"/>
                    <a:pt x="35979" y="65301"/>
                  </a:cubicBezTo>
                  <a:cubicBezTo>
                    <a:pt x="39599" y="67017"/>
                    <a:pt x="43325" y="68524"/>
                    <a:pt x="46904" y="70366"/>
                  </a:cubicBezTo>
                  <a:cubicBezTo>
                    <a:pt x="47553" y="70722"/>
                    <a:pt x="47574" y="70701"/>
                    <a:pt x="47511" y="71412"/>
                  </a:cubicBezTo>
                  <a:cubicBezTo>
                    <a:pt x="47385" y="73150"/>
                    <a:pt x="47239" y="74887"/>
                    <a:pt x="47092" y="76624"/>
                  </a:cubicBezTo>
                  <a:cubicBezTo>
                    <a:pt x="47071" y="76833"/>
                    <a:pt x="47176" y="77126"/>
                    <a:pt x="46883" y="77273"/>
                  </a:cubicBezTo>
                  <a:cubicBezTo>
                    <a:pt x="46799" y="77210"/>
                    <a:pt x="46736" y="77168"/>
                    <a:pt x="46653" y="77105"/>
                  </a:cubicBezTo>
                  <a:cubicBezTo>
                    <a:pt x="42739" y="72940"/>
                    <a:pt x="38302" y="69361"/>
                    <a:pt x="33844" y="65824"/>
                  </a:cubicBezTo>
                  <a:cubicBezTo>
                    <a:pt x="33551" y="65573"/>
                    <a:pt x="33258" y="65364"/>
                    <a:pt x="32944" y="65176"/>
                  </a:cubicBezTo>
                  <a:cubicBezTo>
                    <a:pt x="32777" y="65083"/>
                    <a:pt x="32612" y="65043"/>
                    <a:pt x="32455" y="65043"/>
                  </a:cubicBezTo>
                  <a:cubicBezTo>
                    <a:pt x="31684" y="65043"/>
                    <a:pt x="31128" y="66022"/>
                    <a:pt x="31772" y="66682"/>
                  </a:cubicBezTo>
                  <a:cubicBezTo>
                    <a:pt x="32065" y="66975"/>
                    <a:pt x="32358" y="67227"/>
                    <a:pt x="32672" y="67457"/>
                  </a:cubicBezTo>
                  <a:cubicBezTo>
                    <a:pt x="37527" y="71224"/>
                    <a:pt x="42153" y="75263"/>
                    <a:pt x="46527" y="79533"/>
                  </a:cubicBezTo>
                  <a:cubicBezTo>
                    <a:pt x="46695" y="79700"/>
                    <a:pt x="46862" y="79826"/>
                    <a:pt x="46841" y="80056"/>
                  </a:cubicBezTo>
                  <a:cubicBezTo>
                    <a:pt x="46757" y="81270"/>
                    <a:pt x="46674" y="82484"/>
                    <a:pt x="46590" y="83740"/>
                  </a:cubicBezTo>
                  <a:cubicBezTo>
                    <a:pt x="46192" y="83552"/>
                    <a:pt x="46004" y="83258"/>
                    <a:pt x="45774" y="83028"/>
                  </a:cubicBezTo>
                  <a:cubicBezTo>
                    <a:pt x="42278" y="79407"/>
                    <a:pt x="38783" y="75808"/>
                    <a:pt x="35267" y="72208"/>
                  </a:cubicBezTo>
                  <a:cubicBezTo>
                    <a:pt x="34953" y="71873"/>
                    <a:pt x="34618" y="71559"/>
                    <a:pt x="34262" y="71287"/>
                  </a:cubicBezTo>
                  <a:cubicBezTo>
                    <a:pt x="34065" y="71136"/>
                    <a:pt x="33833" y="71062"/>
                    <a:pt x="33603" y="71062"/>
                  </a:cubicBezTo>
                  <a:cubicBezTo>
                    <a:pt x="33323" y="71062"/>
                    <a:pt x="33046" y="71173"/>
                    <a:pt x="32839" y="71392"/>
                  </a:cubicBezTo>
                  <a:cubicBezTo>
                    <a:pt x="32525" y="71768"/>
                    <a:pt x="32546" y="72250"/>
                    <a:pt x="32965" y="72731"/>
                  </a:cubicBezTo>
                  <a:cubicBezTo>
                    <a:pt x="33342" y="73150"/>
                    <a:pt x="33781" y="73547"/>
                    <a:pt x="34179" y="73966"/>
                  </a:cubicBezTo>
                  <a:cubicBezTo>
                    <a:pt x="37967" y="77984"/>
                    <a:pt x="41902" y="81856"/>
                    <a:pt x="45815" y="85728"/>
                  </a:cubicBezTo>
                  <a:cubicBezTo>
                    <a:pt x="46381" y="86251"/>
                    <a:pt x="46569" y="86733"/>
                    <a:pt x="46276" y="87507"/>
                  </a:cubicBezTo>
                  <a:cubicBezTo>
                    <a:pt x="45774" y="87151"/>
                    <a:pt x="45313" y="86837"/>
                    <a:pt x="44853" y="86523"/>
                  </a:cubicBezTo>
                  <a:cubicBezTo>
                    <a:pt x="41357" y="84054"/>
                    <a:pt x="37841" y="81584"/>
                    <a:pt x="34179" y="79345"/>
                  </a:cubicBezTo>
                  <a:cubicBezTo>
                    <a:pt x="33907" y="79177"/>
                    <a:pt x="33655" y="79031"/>
                    <a:pt x="33362" y="78926"/>
                  </a:cubicBezTo>
                  <a:cubicBezTo>
                    <a:pt x="33235" y="78866"/>
                    <a:pt x="33101" y="78837"/>
                    <a:pt x="32969" y="78837"/>
                  </a:cubicBezTo>
                  <a:cubicBezTo>
                    <a:pt x="32645" y="78837"/>
                    <a:pt x="32333" y="79011"/>
                    <a:pt x="32169" y="79324"/>
                  </a:cubicBezTo>
                  <a:cubicBezTo>
                    <a:pt x="31918" y="79721"/>
                    <a:pt x="32002" y="80245"/>
                    <a:pt x="32379" y="80559"/>
                  </a:cubicBezTo>
                  <a:cubicBezTo>
                    <a:pt x="32567" y="80726"/>
                    <a:pt x="32776" y="80852"/>
                    <a:pt x="32986" y="80977"/>
                  </a:cubicBezTo>
                  <a:cubicBezTo>
                    <a:pt x="37318" y="83635"/>
                    <a:pt x="41441" y="86628"/>
                    <a:pt x="45753" y="89349"/>
                  </a:cubicBezTo>
                  <a:cubicBezTo>
                    <a:pt x="46108" y="89516"/>
                    <a:pt x="46318" y="89914"/>
                    <a:pt x="46255" y="90312"/>
                  </a:cubicBezTo>
                  <a:cubicBezTo>
                    <a:pt x="46192" y="90981"/>
                    <a:pt x="46192" y="91672"/>
                    <a:pt x="46150" y="92342"/>
                  </a:cubicBezTo>
                  <a:cubicBezTo>
                    <a:pt x="46108" y="93598"/>
                    <a:pt x="46067" y="94874"/>
                    <a:pt x="46004" y="96130"/>
                  </a:cubicBezTo>
                  <a:cubicBezTo>
                    <a:pt x="45978" y="96134"/>
                    <a:pt x="45954" y="96136"/>
                    <a:pt x="45931" y="96136"/>
                  </a:cubicBezTo>
                  <a:cubicBezTo>
                    <a:pt x="45696" y="96136"/>
                    <a:pt x="45618" y="95951"/>
                    <a:pt x="45522" y="95837"/>
                  </a:cubicBezTo>
                  <a:cubicBezTo>
                    <a:pt x="42634" y="92488"/>
                    <a:pt x="39516" y="89370"/>
                    <a:pt x="36439" y="86210"/>
                  </a:cubicBezTo>
                  <a:cubicBezTo>
                    <a:pt x="36272" y="86021"/>
                    <a:pt x="36083" y="85854"/>
                    <a:pt x="35895" y="85707"/>
                  </a:cubicBezTo>
                  <a:cubicBezTo>
                    <a:pt x="35716" y="85558"/>
                    <a:pt x="35503" y="85484"/>
                    <a:pt x="35291" y="85484"/>
                  </a:cubicBezTo>
                  <a:cubicBezTo>
                    <a:pt x="35058" y="85484"/>
                    <a:pt x="34826" y="85574"/>
                    <a:pt x="34639" y="85749"/>
                  </a:cubicBezTo>
                  <a:cubicBezTo>
                    <a:pt x="34241" y="86084"/>
                    <a:pt x="34200" y="86670"/>
                    <a:pt x="34514" y="87068"/>
                  </a:cubicBezTo>
                  <a:cubicBezTo>
                    <a:pt x="34702" y="87319"/>
                    <a:pt x="34911" y="87549"/>
                    <a:pt x="35121" y="87758"/>
                  </a:cubicBezTo>
                  <a:cubicBezTo>
                    <a:pt x="38616" y="91337"/>
                    <a:pt x="42111" y="94895"/>
                    <a:pt x="45481" y="98579"/>
                  </a:cubicBezTo>
                  <a:cubicBezTo>
                    <a:pt x="45648" y="98767"/>
                    <a:pt x="45920" y="98935"/>
                    <a:pt x="45920" y="99249"/>
                  </a:cubicBezTo>
                  <a:cubicBezTo>
                    <a:pt x="45899" y="99960"/>
                    <a:pt x="45983" y="100693"/>
                    <a:pt x="45815" y="101467"/>
                  </a:cubicBezTo>
                  <a:cubicBezTo>
                    <a:pt x="45355" y="101237"/>
                    <a:pt x="44936" y="100965"/>
                    <a:pt x="44539" y="100651"/>
                  </a:cubicBezTo>
                  <a:cubicBezTo>
                    <a:pt x="41127" y="98097"/>
                    <a:pt x="37758" y="95481"/>
                    <a:pt x="34262" y="93053"/>
                  </a:cubicBezTo>
                  <a:cubicBezTo>
                    <a:pt x="34032" y="92865"/>
                    <a:pt x="33760" y="92698"/>
                    <a:pt x="33488" y="92572"/>
                  </a:cubicBezTo>
                  <a:cubicBezTo>
                    <a:pt x="33349" y="92499"/>
                    <a:pt x="33200" y="92464"/>
                    <a:pt x="33052" y="92464"/>
                  </a:cubicBezTo>
                  <a:cubicBezTo>
                    <a:pt x="32777" y="92464"/>
                    <a:pt x="32507" y="92584"/>
                    <a:pt x="32316" y="92802"/>
                  </a:cubicBezTo>
                  <a:cubicBezTo>
                    <a:pt x="32023" y="93179"/>
                    <a:pt x="32023" y="93723"/>
                    <a:pt x="32358" y="94079"/>
                  </a:cubicBezTo>
                  <a:cubicBezTo>
                    <a:pt x="32567" y="94288"/>
                    <a:pt x="32797" y="94498"/>
                    <a:pt x="33069" y="94665"/>
                  </a:cubicBezTo>
                  <a:cubicBezTo>
                    <a:pt x="34827" y="95942"/>
                    <a:pt x="36586" y="97197"/>
                    <a:pt x="38344" y="98474"/>
                  </a:cubicBezTo>
                  <a:cubicBezTo>
                    <a:pt x="40688" y="100211"/>
                    <a:pt x="43011" y="101990"/>
                    <a:pt x="45502" y="103476"/>
                  </a:cubicBezTo>
                  <a:cubicBezTo>
                    <a:pt x="45836" y="103686"/>
                    <a:pt x="45857" y="103916"/>
                    <a:pt x="45857" y="104230"/>
                  </a:cubicBezTo>
                  <a:cubicBezTo>
                    <a:pt x="45836" y="106134"/>
                    <a:pt x="45836" y="108039"/>
                    <a:pt x="45815" y="109923"/>
                  </a:cubicBezTo>
                  <a:cubicBezTo>
                    <a:pt x="45815" y="110069"/>
                    <a:pt x="45836" y="110236"/>
                    <a:pt x="45585" y="110299"/>
                  </a:cubicBezTo>
                  <a:cubicBezTo>
                    <a:pt x="45376" y="110048"/>
                    <a:pt x="45167" y="109797"/>
                    <a:pt x="44936" y="109546"/>
                  </a:cubicBezTo>
                  <a:cubicBezTo>
                    <a:pt x="41609" y="105590"/>
                    <a:pt x="38176" y="101718"/>
                    <a:pt x="34514" y="98056"/>
                  </a:cubicBezTo>
                  <a:cubicBezTo>
                    <a:pt x="34283" y="97763"/>
                    <a:pt x="33990" y="97532"/>
                    <a:pt x="33676" y="97344"/>
                  </a:cubicBezTo>
                  <a:cubicBezTo>
                    <a:pt x="33537" y="97271"/>
                    <a:pt x="33388" y="97236"/>
                    <a:pt x="33240" y="97236"/>
                  </a:cubicBezTo>
                  <a:cubicBezTo>
                    <a:pt x="32965" y="97236"/>
                    <a:pt x="32695" y="97356"/>
                    <a:pt x="32504" y="97574"/>
                  </a:cubicBezTo>
                  <a:cubicBezTo>
                    <a:pt x="32211" y="97909"/>
                    <a:pt x="32190" y="98390"/>
                    <a:pt x="32442" y="98767"/>
                  </a:cubicBezTo>
                  <a:cubicBezTo>
                    <a:pt x="32609" y="98976"/>
                    <a:pt x="32797" y="99186"/>
                    <a:pt x="33007" y="99374"/>
                  </a:cubicBezTo>
                  <a:cubicBezTo>
                    <a:pt x="37255" y="103727"/>
                    <a:pt x="41316" y="108269"/>
                    <a:pt x="45292" y="112894"/>
                  </a:cubicBezTo>
                  <a:cubicBezTo>
                    <a:pt x="45941" y="113648"/>
                    <a:pt x="45815" y="114360"/>
                    <a:pt x="45815" y="115155"/>
                  </a:cubicBezTo>
                  <a:cubicBezTo>
                    <a:pt x="45648" y="115155"/>
                    <a:pt x="45481" y="115092"/>
                    <a:pt x="45376" y="114946"/>
                  </a:cubicBezTo>
                  <a:cubicBezTo>
                    <a:pt x="44476" y="114150"/>
                    <a:pt x="43618" y="113313"/>
                    <a:pt x="42697" y="112560"/>
                  </a:cubicBezTo>
                  <a:cubicBezTo>
                    <a:pt x="38511" y="109169"/>
                    <a:pt x="34325" y="105778"/>
                    <a:pt x="30118" y="102388"/>
                  </a:cubicBezTo>
                  <a:cubicBezTo>
                    <a:pt x="30077" y="102346"/>
                    <a:pt x="30035" y="102304"/>
                    <a:pt x="29972" y="102283"/>
                  </a:cubicBezTo>
                  <a:cubicBezTo>
                    <a:pt x="29739" y="102131"/>
                    <a:pt x="29496" y="102053"/>
                    <a:pt x="29269" y="102053"/>
                  </a:cubicBezTo>
                  <a:cubicBezTo>
                    <a:pt x="29028" y="102053"/>
                    <a:pt x="28805" y="102142"/>
                    <a:pt x="28632" y="102325"/>
                  </a:cubicBezTo>
                  <a:cubicBezTo>
                    <a:pt x="28277" y="102702"/>
                    <a:pt x="28277" y="103288"/>
                    <a:pt x="28611" y="103665"/>
                  </a:cubicBezTo>
                  <a:cubicBezTo>
                    <a:pt x="28863" y="103958"/>
                    <a:pt x="29135" y="104209"/>
                    <a:pt x="29428" y="104418"/>
                  </a:cubicBezTo>
                  <a:cubicBezTo>
                    <a:pt x="32755" y="107118"/>
                    <a:pt x="36104" y="109797"/>
                    <a:pt x="39453" y="112497"/>
                  </a:cubicBezTo>
                  <a:cubicBezTo>
                    <a:pt x="41420" y="114067"/>
                    <a:pt x="43367" y="115657"/>
                    <a:pt x="45250" y="117311"/>
                  </a:cubicBezTo>
                  <a:cubicBezTo>
                    <a:pt x="45878" y="117792"/>
                    <a:pt x="46150" y="118587"/>
                    <a:pt x="45941" y="119341"/>
                  </a:cubicBezTo>
                  <a:cubicBezTo>
                    <a:pt x="45892" y="119355"/>
                    <a:pt x="45843" y="119362"/>
                    <a:pt x="45796" y="119362"/>
                  </a:cubicBezTo>
                  <a:cubicBezTo>
                    <a:pt x="45702" y="119362"/>
                    <a:pt x="45613" y="119334"/>
                    <a:pt x="45543" y="119278"/>
                  </a:cubicBezTo>
                  <a:cubicBezTo>
                    <a:pt x="42446" y="117666"/>
                    <a:pt x="39348" y="116055"/>
                    <a:pt x="36251" y="114443"/>
                  </a:cubicBezTo>
                  <a:cubicBezTo>
                    <a:pt x="34890" y="113732"/>
                    <a:pt x="33551" y="112978"/>
                    <a:pt x="32190" y="112288"/>
                  </a:cubicBezTo>
                  <a:cubicBezTo>
                    <a:pt x="31971" y="112174"/>
                    <a:pt x="31765" y="112121"/>
                    <a:pt x="31580" y="112121"/>
                  </a:cubicBezTo>
                  <a:cubicBezTo>
                    <a:pt x="31253" y="112121"/>
                    <a:pt x="30990" y="112287"/>
                    <a:pt x="30830" y="112581"/>
                  </a:cubicBezTo>
                  <a:cubicBezTo>
                    <a:pt x="30579" y="113062"/>
                    <a:pt x="30725" y="113648"/>
                    <a:pt x="31165" y="113962"/>
                  </a:cubicBezTo>
                  <a:cubicBezTo>
                    <a:pt x="31395" y="114129"/>
                    <a:pt x="31625" y="114255"/>
                    <a:pt x="31876" y="114380"/>
                  </a:cubicBezTo>
                  <a:cubicBezTo>
                    <a:pt x="34702" y="115908"/>
                    <a:pt x="37548" y="117436"/>
                    <a:pt x="40458" y="118838"/>
                  </a:cubicBezTo>
                  <a:cubicBezTo>
                    <a:pt x="42132" y="119655"/>
                    <a:pt x="43785" y="120534"/>
                    <a:pt x="45481" y="121329"/>
                  </a:cubicBezTo>
                  <a:cubicBezTo>
                    <a:pt x="45962" y="121517"/>
                    <a:pt x="46276" y="121999"/>
                    <a:pt x="46255" y="122522"/>
                  </a:cubicBezTo>
                  <a:cubicBezTo>
                    <a:pt x="46318" y="123443"/>
                    <a:pt x="46443" y="124364"/>
                    <a:pt x="46506" y="125264"/>
                  </a:cubicBezTo>
                  <a:cubicBezTo>
                    <a:pt x="46569" y="125494"/>
                    <a:pt x="46548" y="125745"/>
                    <a:pt x="46464" y="125954"/>
                  </a:cubicBezTo>
                  <a:cubicBezTo>
                    <a:pt x="46192" y="125892"/>
                    <a:pt x="45920" y="125745"/>
                    <a:pt x="45711" y="125557"/>
                  </a:cubicBezTo>
                  <a:cubicBezTo>
                    <a:pt x="42132" y="123401"/>
                    <a:pt x="38574" y="121245"/>
                    <a:pt x="34995" y="119090"/>
                  </a:cubicBezTo>
                  <a:cubicBezTo>
                    <a:pt x="34723" y="118901"/>
                    <a:pt x="34409" y="118755"/>
                    <a:pt x="34095" y="118650"/>
                  </a:cubicBezTo>
                  <a:cubicBezTo>
                    <a:pt x="33990" y="118608"/>
                    <a:pt x="33883" y="118589"/>
                    <a:pt x="33777" y="118589"/>
                  </a:cubicBezTo>
                  <a:cubicBezTo>
                    <a:pt x="33461" y="118589"/>
                    <a:pt x="33158" y="118765"/>
                    <a:pt x="32986" y="119048"/>
                  </a:cubicBezTo>
                  <a:cubicBezTo>
                    <a:pt x="32755" y="119466"/>
                    <a:pt x="32839" y="119990"/>
                    <a:pt x="33195" y="120303"/>
                  </a:cubicBezTo>
                  <a:cubicBezTo>
                    <a:pt x="33321" y="120408"/>
                    <a:pt x="33446" y="120492"/>
                    <a:pt x="33572" y="120576"/>
                  </a:cubicBezTo>
                  <a:cubicBezTo>
                    <a:pt x="36690" y="122459"/>
                    <a:pt x="39746" y="124447"/>
                    <a:pt x="42969" y="126185"/>
                  </a:cubicBezTo>
                  <a:cubicBezTo>
                    <a:pt x="43974" y="126708"/>
                    <a:pt x="44936" y="127294"/>
                    <a:pt x="45899" y="127901"/>
                  </a:cubicBezTo>
                  <a:cubicBezTo>
                    <a:pt x="46988" y="128571"/>
                    <a:pt x="47322" y="129491"/>
                    <a:pt x="47050" y="130831"/>
                  </a:cubicBezTo>
                  <a:cubicBezTo>
                    <a:pt x="46715" y="130810"/>
                    <a:pt x="46401" y="130705"/>
                    <a:pt x="46108" y="130559"/>
                  </a:cubicBezTo>
                  <a:cubicBezTo>
                    <a:pt x="41902" y="128989"/>
                    <a:pt x="37716" y="127419"/>
                    <a:pt x="33530" y="125850"/>
                  </a:cubicBezTo>
                  <a:cubicBezTo>
                    <a:pt x="33216" y="125703"/>
                    <a:pt x="32902" y="125599"/>
                    <a:pt x="32567" y="125536"/>
                  </a:cubicBezTo>
                  <a:cubicBezTo>
                    <a:pt x="32501" y="125521"/>
                    <a:pt x="32434" y="125513"/>
                    <a:pt x="32368" y="125513"/>
                  </a:cubicBezTo>
                  <a:cubicBezTo>
                    <a:pt x="31975" y="125513"/>
                    <a:pt x="31604" y="125770"/>
                    <a:pt x="31479" y="126164"/>
                  </a:cubicBezTo>
                  <a:cubicBezTo>
                    <a:pt x="31311" y="126582"/>
                    <a:pt x="31479" y="127043"/>
                    <a:pt x="31876" y="127273"/>
                  </a:cubicBezTo>
                  <a:cubicBezTo>
                    <a:pt x="32086" y="127419"/>
                    <a:pt x="32295" y="127524"/>
                    <a:pt x="32525" y="127608"/>
                  </a:cubicBezTo>
                  <a:cubicBezTo>
                    <a:pt x="37109" y="129366"/>
                    <a:pt x="41671" y="131145"/>
                    <a:pt x="46360" y="132610"/>
                  </a:cubicBezTo>
                  <a:cubicBezTo>
                    <a:pt x="47574" y="132987"/>
                    <a:pt x="47574" y="132987"/>
                    <a:pt x="47783" y="134242"/>
                  </a:cubicBezTo>
                  <a:cubicBezTo>
                    <a:pt x="47950" y="135184"/>
                    <a:pt x="48097" y="136126"/>
                    <a:pt x="48264" y="137256"/>
                  </a:cubicBezTo>
                  <a:cubicBezTo>
                    <a:pt x="47825" y="137005"/>
                    <a:pt x="47532" y="136859"/>
                    <a:pt x="47239" y="136691"/>
                  </a:cubicBezTo>
                  <a:cubicBezTo>
                    <a:pt x="43764" y="134703"/>
                    <a:pt x="40290" y="132694"/>
                    <a:pt x="36795" y="130705"/>
                  </a:cubicBezTo>
                  <a:cubicBezTo>
                    <a:pt x="36565" y="130559"/>
                    <a:pt x="36313" y="130412"/>
                    <a:pt x="36062" y="130308"/>
                  </a:cubicBezTo>
                  <a:cubicBezTo>
                    <a:pt x="35916" y="130242"/>
                    <a:pt x="35774" y="130212"/>
                    <a:pt x="35640" y="130212"/>
                  </a:cubicBezTo>
                  <a:cubicBezTo>
                    <a:pt x="34794" y="130212"/>
                    <a:pt x="34266" y="131386"/>
                    <a:pt x="35079" y="131982"/>
                  </a:cubicBezTo>
                  <a:cubicBezTo>
                    <a:pt x="35309" y="132149"/>
                    <a:pt x="35539" y="132296"/>
                    <a:pt x="35790" y="132422"/>
                  </a:cubicBezTo>
                  <a:cubicBezTo>
                    <a:pt x="37381" y="133342"/>
                    <a:pt x="38972" y="134242"/>
                    <a:pt x="40562" y="135184"/>
                  </a:cubicBezTo>
                  <a:cubicBezTo>
                    <a:pt x="42906" y="136566"/>
                    <a:pt x="45334" y="137821"/>
                    <a:pt x="47741" y="139098"/>
                  </a:cubicBezTo>
                  <a:cubicBezTo>
                    <a:pt x="48432" y="139454"/>
                    <a:pt x="48892" y="139852"/>
                    <a:pt x="48871" y="140668"/>
                  </a:cubicBezTo>
                  <a:cubicBezTo>
                    <a:pt x="48871" y="140919"/>
                    <a:pt x="48934" y="141149"/>
                    <a:pt x="49018" y="141379"/>
                  </a:cubicBezTo>
                  <a:cubicBezTo>
                    <a:pt x="49127" y="141725"/>
                    <a:pt x="49458" y="141961"/>
                    <a:pt x="49804" y="141961"/>
                  </a:cubicBezTo>
                  <a:cubicBezTo>
                    <a:pt x="49856" y="141961"/>
                    <a:pt x="49908" y="141955"/>
                    <a:pt x="49959" y="141944"/>
                  </a:cubicBezTo>
                  <a:cubicBezTo>
                    <a:pt x="50357" y="141882"/>
                    <a:pt x="50629" y="141568"/>
                    <a:pt x="50650" y="141170"/>
                  </a:cubicBezTo>
                  <a:cubicBezTo>
                    <a:pt x="50650" y="140877"/>
                    <a:pt x="50650" y="140563"/>
                    <a:pt x="50608" y="140270"/>
                  </a:cubicBezTo>
                  <a:cubicBezTo>
                    <a:pt x="50441" y="139077"/>
                    <a:pt x="50294" y="137884"/>
                    <a:pt x="50106" y="136712"/>
                  </a:cubicBezTo>
                  <a:cubicBezTo>
                    <a:pt x="50001" y="136335"/>
                    <a:pt x="50106" y="135917"/>
                    <a:pt x="50357" y="135624"/>
                  </a:cubicBezTo>
                  <a:cubicBezTo>
                    <a:pt x="53831" y="131480"/>
                    <a:pt x="57034" y="127147"/>
                    <a:pt x="60634" y="123108"/>
                  </a:cubicBezTo>
                  <a:cubicBezTo>
                    <a:pt x="60801" y="122941"/>
                    <a:pt x="60947" y="122731"/>
                    <a:pt x="61073" y="122543"/>
                  </a:cubicBezTo>
                  <a:cubicBezTo>
                    <a:pt x="61563" y="121800"/>
                    <a:pt x="60943" y="121009"/>
                    <a:pt x="60249" y="121009"/>
                  </a:cubicBezTo>
                  <a:cubicBezTo>
                    <a:pt x="60025" y="121009"/>
                    <a:pt x="59792" y="121092"/>
                    <a:pt x="59587" y="121287"/>
                  </a:cubicBezTo>
                  <a:cubicBezTo>
                    <a:pt x="59357" y="121517"/>
                    <a:pt x="59127" y="121769"/>
                    <a:pt x="58896" y="122020"/>
                  </a:cubicBezTo>
                  <a:cubicBezTo>
                    <a:pt x="55903" y="125410"/>
                    <a:pt x="53141" y="128968"/>
                    <a:pt x="50420" y="132547"/>
                  </a:cubicBezTo>
                  <a:cubicBezTo>
                    <a:pt x="50211" y="132840"/>
                    <a:pt x="50064" y="133175"/>
                    <a:pt x="49625" y="133363"/>
                  </a:cubicBezTo>
                  <a:cubicBezTo>
                    <a:pt x="49499" y="132568"/>
                    <a:pt x="49415" y="131856"/>
                    <a:pt x="49248" y="131145"/>
                  </a:cubicBezTo>
                  <a:cubicBezTo>
                    <a:pt x="49101" y="130496"/>
                    <a:pt x="49290" y="130057"/>
                    <a:pt x="49708" y="129575"/>
                  </a:cubicBezTo>
                  <a:cubicBezTo>
                    <a:pt x="51069" y="127985"/>
                    <a:pt x="52492" y="126457"/>
                    <a:pt x="53894" y="124908"/>
                  </a:cubicBezTo>
                  <a:cubicBezTo>
                    <a:pt x="56343" y="122187"/>
                    <a:pt x="58792" y="119424"/>
                    <a:pt x="61240" y="116683"/>
                  </a:cubicBezTo>
                  <a:cubicBezTo>
                    <a:pt x="61513" y="116369"/>
                    <a:pt x="61847" y="116076"/>
                    <a:pt x="62120" y="115741"/>
                  </a:cubicBezTo>
                  <a:cubicBezTo>
                    <a:pt x="62496" y="115280"/>
                    <a:pt x="62496" y="114778"/>
                    <a:pt x="62161" y="114401"/>
                  </a:cubicBezTo>
                  <a:cubicBezTo>
                    <a:pt x="61971" y="114178"/>
                    <a:pt x="61698" y="114068"/>
                    <a:pt x="61424" y="114068"/>
                  </a:cubicBezTo>
                  <a:cubicBezTo>
                    <a:pt x="61184" y="114068"/>
                    <a:pt x="60944" y="114152"/>
                    <a:pt x="60759" y="114318"/>
                  </a:cubicBezTo>
                  <a:cubicBezTo>
                    <a:pt x="60403" y="114632"/>
                    <a:pt x="60068" y="114946"/>
                    <a:pt x="59775" y="115301"/>
                  </a:cubicBezTo>
                  <a:cubicBezTo>
                    <a:pt x="56301" y="119131"/>
                    <a:pt x="52869" y="123003"/>
                    <a:pt x="49499" y="126938"/>
                  </a:cubicBezTo>
                  <a:cubicBezTo>
                    <a:pt x="49311" y="127147"/>
                    <a:pt x="49185" y="127482"/>
                    <a:pt x="48829" y="127524"/>
                  </a:cubicBezTo>
                  <a:cubicBezTo>
                    <a:pt x="48515" y="126436"/>
                    <a:pt x="48515" y="126457"/>
                    <a:pt x="48955" y="125599"/>
                  </a:cubicBezTo>
                  <a:cubicBezTo>
                    <a:pt x="51613" y="120492"/>
                    <a:pt x="54522" y="115511"/>
                    <a:pt x="57682" y="110697"/>
                  </a:cubicBezTo>
                  <a:cubicBezTo>
                    <a:pt x="57829" y="110467"/>
                    <a:pt x="57975" y="110216"/>
                    <a:pt x="58080" y="109964"/>
                  </a:cubicBezTo>
                  <a:cubicBezTo>
                    <a:pt x="58268" y="109567"/>
                    <a:pt x="58122" y="109085"/>
                    <a:pt x="57745" y="108834"/>
                  </a:cubicBezTo>
                  <a:cubicBezTo>
                    <a:pt x="57570" y="108715"/>
                    <a:pt x="57371" y="108656"/>
                    <a:pt x="57174" y="108656"/>
                  </a:cubicBezTo>
                  <a:cubicBezTo>
                    <a:pt x="56924" y="108656"/>
                    <a:pt x="56677" y="108751"/>
                    <a:pt x="56489" y="108939"/>
                  </a:cubicBezTo>
                  <a:cubicBezTo>
                    <a:pt x="56343" y="109085"/>
                    <a:pt x="56196" y="109274"/>
                    <a:pt x="56092" y="109441"/>
                  </a:cubicBezTo>
                  <a:cubicBezTo>
                    <a:pt x="53413" y="113522"/>
                    <a:pt x="50859" y="117666"/>
                    <a:pt x="48683" y="122041"/>
                  </a:cubicBezTo>
                  <a:cubicBezTo>
                    <a:pt x="48578" y="122250"/>
                    <a:pt x="48536" y="122522"/>
                    <a:pt x="48180" y="122627"/>
                  </a:cubicBezTo>
                  <a:cubicBezTo>
                    <a:pt x="48076" y="120785"/>
                    <a:pt x="47971" y="118943"/>
                    <a:pt x="47867" y="117122"/>
                  </a:cubicBezTo>
                  <a:cubicBezTo>
                    <a:pt x="47867" y="116871"/>
                    <a:pt x="47950" y="116641"/>
                    <a:pt x="48118" y="116452"/>
                  </a:cubicBezTo>
                  <a:cubicBezTo>
                    <a:pt x="49227" y="114883"/>
                    <a:pt x="50378" y="113334"/>
                    <a:pt x="51613" y="111848"/>
                  </a:cubicBezTo>
                  <a:cubicBezTo>
                    <a:pt x="54501" y="108311"/>
                    <a:pt x="57410" y="104795"/>
                    <a:pt x="60299" y="101258"/>
                  </a:cubicBezTo>
                  <a:cubicBezTo>
                    <a:pt x="60550" y="100986"/>
                    <a:pt x="60759" y="100672"/>
                    <a:pt x="60927" y="100358"/>
                  </a:cubicBezTo>
                  <a:cubicBezTo>
                    <a:pt x="61136" y="100002"/>
                    <a:pt x="61073" y="99542"/>
                    <a:pt x="60759" y="99249"/>
                  </a:cubicBezTo>
                  <a:cubicBezTo>
                    <a:pt x="60584" y="99073"/>
                    <a:pt x="60349" y="98988"/>
                    <a:pt x="60112" y="98988"/>
                  </a:cubicBezTo>
                  <a:cubicBezTo>
                    <a:pt x="59953" y="98988"/>
                    <a:pt x="59793" y="99026"/>
                    <a:pt x="59650" y="99102"/>
                  </a:cubicBezTo>
                  <a:cubicBezTo>
                    <a:pt x="59357" y="99269"/>
                    <a:pt x="59106" y="99500"/>
                    <a:pt x="58917" y="99772"/>
                  </a:cubicBezTo>
                  <a:cubicBezTo>
                    <a:pt x="58038" y="100839"/>
                    <a:pt x="57180" y="101927"/>
                    <a:pt x="56280" y="102974"/>
                  </a:cubicBezTo>
                  <a:cubicBezTo>
                    <a:pt x="53518" y="106302"/>
                    <a:pt x="50713" y="109588"/>
                    <a:pt x="48201" y="113104"/>
                  </a:cubicBezTo>
                  <a:cubicBezTo>
                    <a:pt x="48123" y="113221"/>
                    <a:pt x="48063" y="113357"/>
                    <a:pt x="47902" y="113357"/>
                  </a:cubicBezTo>
                  <a:cubicBezTo>
                    <a:pt x="47890" y="113357"/>
                    <a:pt x="47879" y="113356"/>
                    <a:pt x="47867" y="113355"/>
                  </a:cubicBezTo>
                  <a:cubicBezTo>
                    <a:pt x="47762" y="113167"/>
                    <a:pt x="47741" y="112957"/>
                    <a:pt x="47762" y="112727"/>
                  </a:cubicBezTo>
                  <a:cubicBezTo>
                    <a:pt x="47762" y="111074"/>
                    <a:pt x="47783" y="109420"/>
                    <a:pt x="47741" y="107767"/>
                  </a:cubicBezTo>
                  <a:cubicBezTo>
                    <a:pt x="47720" y="107223"/>
                    <a:pt x="47908" y="106699"/>
                    <a:pt x="48306" y="106302"/>
                  </a:cubicBezTo>
                  <a:cubicBezTo>
                    <a:pt x="51404" y="102890"/>
                    <a:pt x="54543" y="99562"/>
                    <a:pt x="57808" y="96297"/>
                  </a:cubicBezTo>
                  <a:cubicBezTo>
                    <a:pt x="57955" y="96151"/>
                    <a:pt x="58101" y="96004"/>
                    <a:pt x="58248" y="95837"/>
                  </a:cubicBezTo>
                  <a:cubicBezTo>
                    <a:pt x="58603" y="95460"/>
                    <a:pt x="58582" y="94874"/>
                    <a:pt x="58227" y="94498"/>
                  </a:cubicBezTo>
                  <a:cubicBezTo>
                    <a:pt x="58038" y="94298"/>
                    <a:pt x="57785" y="94198"/>
                    <a:pt x="57530" y="94198"/>
                  </a:cubicBezTo>
                  <a:cubicBezTo>
                    <a:pt x="57303" y="94198"/>
                    <a:pt x="57074" y="94277"/>
                    <a:pt x="56887" y="94435"/>
                  </a:cubicBezTo>
                  <a:cubicBezTo>
                    <a:pt x="56510" y="94749"/>
                    <a:pt x="56155" y="95084"/>
                    <a:pt x="55820" y="95439"/>
                  </a:cubicBezTo>
                  <a:cubicBezTo>
                    <a:pt x="53329" y="97951"/>
                    <a:pt x="50901" y="100483"/>
                    <a:pt x="48578" y="103141"/>
                  </a:cubicBezTo>
                  <a:cubicBezTo>
                    <a:pt x="48369" y="103351"/>
                    <a:pt x="48243" y="103644"/>
                    <a:pt x="47867" y="103790"/>
                  </a:cubicBezTo>
                  <a:cubicBezTo>
                    <a:pt x="47846" y="103497"/>
                    <a:pt x="47825" y="103225"/>
                    <a:pt x="47825" y="102974"/>
                  </a:cubicBezTo>
                  <a:cubicBezTo>
                    <a:pt x="47846" y="101655"/>
                    <a:pt x="47887" y="100337"/>
                    <a:pt x="47887" y="99018"/>
                  </a:cubicBezTo>
                  <a:cubicBezTo>
                    <a:pt x="47825" y="98474"/>
                    <a:pt x="48139" y="97951"/>
                    <a:pt x="48641" y="97742"/>
                  </a:cubicBezTo>
                  <a:cubicBezTo>
                    <a:pt x="52890" y="95544"/>
                    <a:pt x="57055" y="93200"/>
                    <a:pt x="61220" y="90856"/>
                  </a:cubicBezTo>
                  <a:cubicBezTo>
                    <a:pt x="61429" y="90751"/>
                    <a:pt x="61638" y="90626"/>
                    <a:pt x="61827" y="90479"/>
                  </a:cubicBezTo>
                  <a:cubicBezTo>
                    <a:pt x="62182" y="90186"/>
                    <a:pt x="62308" y="89726"/>
                    <a:pt x="62120" y="89307"/>
                  </a:cubicBezTo>
                  <a:cubicBezTo>
                    <a:pt x="61955" y="88962"/>
                    <a:pt x="61622" y="88758"/>
                    <a:pt x="61264" y="88758"/>
                  </a:cubicBezTo>
                  <a:cubicBezTo>
                    <a:pt x="61166" y="88758"/>
                    <a:pt x="61067" y="88773"/>
                    <a:pt x="60968" y="88805"/>
                  </a:cubicBezTo>
                  <a:cubicBezTo>
                    <a:pt x="60696" y="88888"/>
                    <a:pt x="60445" y="88993"/>
                    <a:pt x="60215" y="89140"/>
                  </a:cubicBezTo>
                  <a:cubicBezTo>
                    <a:pt x="56448" y="91254"/>
                    <a:pt x="52680" y="93367"/>
                    <a:pt x="48913" y="95481"/>
                  </a:cubicBezTo>
                  <a:cubicBezTo>
                    <a:pt x="48667" y="95614"/>
                    <a:pt x="48455" y="95867"/>
                    <a:pt x="48106" y="95867"/>
                  </a:cubicBezTo>
                  <a:cubicBezTo>
                    <a:pt x="48070" y="95867"/>
                    <a:pt x="48032" y="95864"/>
                    <a:pt x="47992" y="95858"/>
                  </a:cubicBezTo>
                  <a:cubicBezTo>
                    <a:pt x="48034" y="95398"/>
                    <a:pt x="48034" y="94916"/>
                    <a:pt x="48013" y="94456"/>
                  </a:cubicBezTo>
                  <a:cubicBezTo>
                    <a:pt x="47825" y="93137"/>
                    <a:pt x="48411" y="92342"/>
                    <a:pt x="49499" y="91609"/>
                  </a:cubicBezTo>
                  <a:cubicBezTo>
                    <a:pt x="53685" y="88805"/>
                    <a:pt x="57829" y="85896"/>
                    <a:pt x="61994" y="83028"/>
                  </a:cubicBezTo>
                  <a:cubicBezTo>
                    <a:pt x="62287" y="82819"/>
                    <a:pt x="62601" y="82631"/>
                    <a:pt x="62894" y="82400"/>
                  </a:cubicBezTo>
                  <a:cubicBezTo>
                    <a:pt x="63396" y="81982"/>
                    <a:pt x="63501" y="81396"/>
                    <a:pt x="63166" y="80956"/>
                  </a:cubicBezTo>
                  <a:cubicBezTo>
                    <a:pt x="62980" y="80708"/>
                    <a:pt x="62713" y="80578"/>
                    <a:pt x="62414" y="80578"/>
                  </a:cubicBezTo>
                  <a:cubicBezTo>
                    <a:pt x="62208" y="80578"/>
                    <a:pt x="61986" y="80640"/>
                    <a:pt x="61764" y="80768"/>
                  </a:cubicBezTo>
                  <a:cubicBezTo>
                    <a:pt x="61659" y="80831"/>
                    <a:pt x="61554" y="80893"/>
                    <a:pt x="61471" y="80956"/>
                  </a:cubicBezTo>
                  <a:cubicBezTo>
                    <a:pt x="57348" y="83782"/>
                    <a:pt x="53204" y="86565"/>
                    <a:pt x="49185" y="89537"/>
                  </a:cubicBezTo>
                  <a:cubicBezTo>
                    <a:pt x="48934" y="89788"/>
                    <a:pt x="48620" y="89998"/>
                    <a:pt x="48306" y="90144"/>
                  </a:cubicBezTo>
                  <a:cubicBezTo>
                    <a:pt x="48076" y="89600"/>
                    <a:pt x="48432" y="89307"/>
                    <a:pt x="48683" y="88993"/>
                  </a:cubicBezTo>
                  <a:cubicBezTo>
                    <a:pt x="51927" y="84744"/>
                    <a:pt x="55443" y="80747"/>
                    <a:pt x="59085" y="76833"/>
                  </a:cubicBezTo>
                  <a:cubicBezTo>
                    <a:pt x="59231" y="76687"/>
                    <a:pt x="59357" y="76519"/>
                    <a:pt x="59482" y="76331"/>
                  </a:cubicBezTo>
                  <a:cubicBezTo>
                    <a:pt x="59912" y="75636"/>
                    <a:pt x="59336" y="74850"/>
                    <a:pt x="58652" y="74850"/>
                  </a:cubicBezTo>
                  <a:cubicBezTo>
                    <a:pt x="58471" y="74850"/>
                    <a:pt x="58281" y="74906"/>
                    <a:pt x="58101" y="75033"/>
                  </a:cubicBezTo>
                  <a:cubicBezTo>
                    <a:pt x="57892" y="75180"/>
                    <a:pt x="57724" y="75347"/>
                    <a:pt x="57557" y="75536"/>
                  </a:cubicBezTo>
                  <a:cubicBezTo>
                    <a:pt x="54648" y="78717"/>
                    <a:pt x="51676" y="81856"/>
                    <a:pt x="49101" y="85330"/>
                  </a:cubicBezTo>
                  <a:cubicBezTo>
                    <a:pt x="48934" y="85561"/>
                    <a:pt x="48808" y="85812"/>
                    <a:pt x="48536" y="85917"/>
                  </a:cubicBezTo>
                  <a:cubicBezTo>
                    <a:pt x="48369" y="85728"/>
                    <a:pt x="48432" y="85519"/>
                    <a:pt x="48453" y="85310"/>
                  </a:cubicBezTo>
                  <a:cubicBezTo>
                    <a:pt x="48536" y="84096"/>
                    <a:pt x="48683" y="82861"/>
                    <a:pt x="48662" y="81647"/>
                  </a:cubicBezTo>
                  <a:cubicBezTo>
                    <a:pt x="48662" y="80621"/>
                    <a:pt x="49080" y="79952"/>
                    <a:pt x="49813" y="79303"/>
                  </a:cubicBezTo>
                  <a:cubicBezTo>
                    <a:pt x="53392" y="76163"/>
                    <a:pt x="56992" y="73066"/>
                    <a:pt x="60613" y="70010"/>
                  </a:cubicBezTo>
                  <a:cubicBezTo>
                    <a:pt x="60885" y="69822"/>
                    <a:pt x="61136" y="69592"/>
                    <a:pt x="61345" y="69320"/>
                  </a:cubicBezTo>
                  <a:cubicBezTo>
                    <a:pt x="61617" y="68964"/>
                    <a:pt x="61596" y="68482"/>
                    <a:pt x="61324" y="68127"/>
                  </a:cubicBezTo>
                  <a:cubicBezTo>
                    <a:pt x="61134" y="67909"/>
                    <a:pt x="60863" y="67788"/>
                    <a:pt x="60588" y="67788"/>
                  </a:cubicBezTo>
                  <a:cubicBezTo>
                    <a:pt x="60440" y="67788"/>
                    <a:pt x="60291" y="67823"/>
                    <a:pt x="60152" y="67896"/>
                  </a:cubicBezTo>
                  <a:cubicBezTo>
                    <a:pt x="59859" y="68064"/>
                    <a:pt x="59587" y="68252"/>
                    <a:pt x="59336" y="68482"/>
                  </a:cubicBezTo>
                  <a:cubicBezTo>
                    <a:pt x="56029" y="71224"/>
                    <a:pt x="52785" y="74008"/>
                    <a:pt x="49646" y="76938"/>
                  </a:cubicBezTo>
                  <a:cubicBezTo>
                    <a:pt x="49478" y="77147"/>
                    <a:pt x="49248" y="77315"/>
                    <a:pt x="48997" y="77377"/>
                  </a:cubicBezTo>
                  <a:cubicBezTo>
                    <a:pt x="49060" y="76456"/>
                    <a:pt x="49122" y="75619"/>
                    <a:pt x="49185" y="74761"/>
                  </a:cubicBezTo>
                  <a:cubicBezTo>
                    <a:pt x="49206" y="74552"/>
                    <a:pt x="49311" y="74343"/>
                    <a:pt x="49499" y="74217"/>
                  </a:cubicBezTo>
                  <a:cubicBezTo>
                    <a:pt x="49708" y="74050"/>
                    <a:pt x="49897" y="73840"/>
                    <a:pt x="50085" y="73652"/>
                  </a:cubicBezTo>
                  <a:cubicBezTo>
                    <a:pt x="54648" y="69194"/>
                    <a:pt x="58917" y="64464"/>
                    <a:pt x="63564" y="60090"/>
                  </a:cubicBezTo>
                  <a:cubicBezTo>
                    <a:pt x="64275" y="59420"/>
                    <a:pt x="64380" y="58834"/>
                    <a:pt x="63899" y="58353"/>
                  </a:cubicBezTo>
                  <a:cubicBezTo>
                    <a:pt x="63708" y="58162"/>
                    <a:pt x="63504" y="58065"/>
                    <a:pt x="63276" y="58065"/>
                  </a:cubicBezTo>
                  <a:cubicBezTo>
                    <a:pt x="62953" y="58065"/>
                    <a:pt x="62583" y="58261"/>
                    <a:pt x="62140" y="58666"/>
                  </a:cubicBezTo>
                  <a:cubicBezTo>
                    <a:pt x="60717" y="59964"/>
                    <a:pt x="59336" y="61304"/>
                    <a:pt x="57996" y="62706"/>
                  </a:cubicBezTo>
                  <a:cubicBezTo>
                    <a:pt x="55317" y="65510"/>
                    <a:pt x="52618" y="68315"/>
                    <a:pt x="49918" y="71119"/>
                  </a:cubicBezTo>
                  <a:cubicBezTo>
                    <a:pt x="49813" y="71224"/>
                    <a:pt x="49708" y="71329"/>
                    <a:pt x="49415" y="71580"/>
                  </a:cubicBezTo>
                  <a:cubicBezTo>
                    <a:pt x="49666" y="70115"/>
                    <a:pt x="49373" y="68775"/>
                    <a:pt x="50294" y="67666"/>
                  </a:cubicBezTo>
                  <a:cubicBezTo>
                    <a:pt x="50525" y="67331"/>
                    <a:pt x="50755" y="66996"/>
                    <a:pt x="50943" y="66662"/>
                  </a:cubicBezTo>
                  <a:cubicBezTo>
                    <a:pt x="53915" y="62141"/>
                    <a:pt x="57117" y="57787"/>
                    <a:pt x="60529" y="53623"/>
                  </a:cubicBezTo>
                  <a:cubicBezTo>
                    <a:pt x="60696" y="53434"/>
                    <a:pt x="60843" y="53246"/>
                    <a:pt x="60968" y="53036"/>
                  </a:cubicBezTo>
                  <a:cubicBezTo>
                    <a:pt x="61220" y="52639"/>
                    <a:pt x="61157" y="52095"/>
                    <a:pt x="60801" y="51781"/>
                  </a:cubicBezTo>
                  <a:cubicBezTo>
                    <a:pt x="60621" y="51610"/>
                    <a:pt x="60392" y="51526"/>
                    <a:pt x="60162" y="51526"/>
                  </a:cubicBezTo>
                  <a:cubicBezTo>
                    <a:pt x="59911" y="51526"/>
                    <a:pt x="59658" y="51626"/>
                    <a:pt x="59461" y="51823"/>
                  </a:cubicBezTo>
                  <a:cubicBezTo>
                    <a:pt x="59294" y="51990"/>
                    <a:pt x="59127" y="52157"/>
                    <a:pt x="58980" y="52367"/>
                  </a:cubicBezTo>
                  <a:cubicBezTo>
                    <a:pt x="56029" y="55883"/>
                    <a:pt x="53287" y="59587"/>
                    <a:pt x="50755" y="63438"/>
                  </a:cubicBezTo>
                  <a:cubicBezTo>
                    <a:pt x="50608" y="63669"/>
                    <a:pt x="50525" y="63983"/>
                    <a:pt x="50106" y="64171"/>
                  </a:cubicBezTo>
                  <a:cubicBezTo>
                    <a:pt x="50294" y="62392"/>
                    <a:pt x="50462" y="60697"/>
                    <a:pt x="50629" y="59001"/>
                  </a:cubicBezTo>
                  <a:cubicBezTo>
                    <a:pt x="50650" y="58771"/>
                    <a:pt x="50839" y="58646"/>
                    <a:pt x="51006" y="58499"/>
                  </a:cubicBezTo>
                  <a:cubicBezTo>
                    <a:pt x="51885" y="57641"/>
                    <a:pt x="52764" y="56804"/>
                    <a:pt x="53664" y="55967"/>
                  </a:cubicBezTo>
                  <a:cubicBezTo>
                    <a:pt x="57745" y="52116"/>
                    <a:pt x="62015" y="48495"/>
                    <a:pt x="66159" y="44707"/>
                  </a:cubicBezTo>
                  <a:cubicBezTo>
                    <a:pt x="66389" y="44497"/>
                    <a:pt x="66598" y="44288"/>
                    <a:pt x="66808" y="44058"/>
                  </a:cubicBezTo>
                  <a:cubicBezTo>
                    <a:pt x="67080" y="43702"/>
                    <a:pt x="67059" y="43200"/>
                    <a:pt x="66766" y="42865"/>
                  </a:cubicBezTo>
                  <a:cubicBezTo>
                    <a:pt x="66588" y="42632"/>
                    <a:pt x="66311" y="42507"/>
                    <a:pt x="66029" y="42507"/>
                  </a:cubicBezTo>
                  <a:cubicBezTo>
                    <a:pt x="65881" y="42507"/>
                    <a:pt x="65731" y="42541"/>
                    <a:pt x="65594" y="42614"/>
                  </a:cubicBezTo>
                  <a:cubicBezTo>
                    <a:pt x="65385" y="42739"/>
                    <a:pt x="65175" y="42865"/>
                    <a:pt x="65008" y="43032"/>
                  </a:cubicBezTo>
                  <a:cubicBezTo>
                    <a:pt x="60592" y="47113"/>
                    <a:pt x="55924" y="50902"/>
                    <a:pt x="51697" y="55192"/>
                  </a:cubicBezTo>
                  <a:cubicBezTo>
                    <a:pt x="51550" y="55360"/>
                    <a:pt x="51425" y="55590"/>
                    <a:pt x="51069" y="55590"/>
                  </a:cubicBezTo>
                  <a:cubicBezTo>
                    <a:pt x="51048" y="54543"/>
                    <a:pt x="51257" y="53539"/>
                    <a:pt x="51383" y="52513"/>
                  </a:cubicBezTo>
                  <a:cubicBezTo>
                    <a:pt x="51425" y="52367"/>
                    <a:pt x="51508" y="52241"/>
                    <a:pt x="51634" y="52137"/>
                  </a:cubicBezTo>
                  <a:cubicBezTo>
                    <a:pt x="52973" y="50692"/>
                    <a:pt x="54334" y="49227"/>
                    <a:pt x="55694" y="47783"/>
                  </a:cubicBezTo>
                  <a:cubicBezTo>
                    <a:pt x="58896" y="44372"/>
                    <a:pt x="62140" y="41044"/>
                    <a:pt x="65259" y="37570"/>
                  </a:cubicBezTo>
                  <a:cubicBezTo>
                    <a:pt x="65510" y="37319"/>
                    <a:pt x="65740" y="37026"/>
                    <a:pt x="65887" y="36670"/>
                  </a:cubicBezTo>
                  <a:cubicBezTo>
                    <a:pt x="66033" y="36293"/>
                    <a:pt x="65929" y="35853"/>
                    <a:pt x="65594" y="35602"/>
                  </a:cubicBezTo>
                  <a:cubicBezTo>
                    <a:pt x="65424" y="35455"/>
                    <a:pt x="65211" y="35381"/>
                    <a:pt x="64998" y="35381"/>
                  </a:cubicBezTo>
                  <a:cubicBezTo>
                    <a:pt x="64818" y="35381"/>
                    <a:pt x="64638" y="35434"/>
                    <a:pt x="64485" y="35540"/>
                  </a:cubicBezTo>
                  <a:cubicBezTo>
                    <a:pt x="64192" y="35749"/>
                    <a:pt x="63919" y="36000"/>
                    <a:pt x="63689" y="36293"/>
                  </a:cubicBezTo>
                  <a:cubicBezTo>
                    <a:pt x="62601" y="37486"/>
                    <a:pt x="61513" y="38700"/>
                    <a:pt x="60403" y="39893"/>
                  </a:cubicBezTo>
                  <a:cubicBezTo>
                    <a:pt x="57682" y="42760"/>
                    <a:pt x="54941" y="45607"/>
                    <a:pt x="52325" y="48579"/>
                  </a:cubicBezTo>
                  <a:cubicBezTo>
                    <a:pt x="52230" y="48673"/>
                    <a:pt x="52153" y="48836"/>
                    <a:pt x="51938" y="48836"/>
                  </a:cubicBezTo>
                  <a:cubicBezTo>
                    <a:pt x="51915" y="48836"/>
                    <a:pt x="51891" y="48834"/>
                    <a:pt x="51864" y="48830"/>
                  </a:cubicBezTo>
                  <a:cubicBezTo>
                    <a:pt x="51948" y="48244"/>
                    <a:pt x="52032" y="47679"/>
                    <a:pt x="52094" y="47093"/>
                  </a:cubicBezTo>
                  <a:cubicBezTo>
                    <a:pt x="52136" y="46569"/>
                    <a:pt x="52325" y="46088"/>
                    <a:pt x="52638" y="45669"/>
                  </a:cubicBezTo>
                  <a:cubicBezTo>
                    <a:pt x="56092" y="40856"/>
                    <a:pt x="59231" y="35833"/>
                    <a:pt x="62580" y="30956"/>
                  </a:cubicBezTo>
                  <a:cubicBezTo>
                    <a:pt x="62726" y="30789"/>
                    <a:pt x="62831" y="30621"/>
                    <a:pt x="62936" y="30433"/>
                  </a:cubicBezTo>
                  <a:cubicBezTo>
                    <a:pt x="63229" y="29847"/>
                    <a:pt x="63124" y="29344"/>
                    <a:pt x="62664" y="29051"/>
                  </a:cubicBezTo>
                  <a:cubicBezTo>
                    <a:pt x="62498" y="28949"/>
                    <a:pt x="62312" y="28900"/>
                    <a:pt x="62128" y="28900"/>
                  </a:cubicBezTo>
                  <a:cubicBezTo>
                    <a:pt x="61824" y="28900"/>
                    <a:pt x="61528" y="29034"/>
                    <a:pt x="61345" y="29282"/>
                  </a:cubicBezTo>
                  <a:cubicBezTo>
                    <a:pt x="61094" y="29596"/>
                    <a:pt x="60864" y="29930"/>
                    <a:pt x="60634" y="30265"/>
                  </a:cubicBezTo>
                  <a:cubicBezTo>
                    <a:pt x="58185" y="33781"/>
                    <a:pt x="55883" y="37402"/>
                    <a:pt x="53518" y="40981"/>
                  </a:cubicBezTo>
                  <a:cubicBezTo>
                    <a:pt x="53392" y="41170"/>
                    <a:pt x="53329" y="41421"/>
                    <a:pt x="53057" y="41504"/>
                  </a:cubicBezTo>
                  <a:cubicBezTo>
                    <a:pt x="53036" y="41483"/>
                    <a:pt x="52994" y="41442"/>
                    <a:pt x="52994" y="41442"/>
                  </a:cubicBezTo>
                  <a:cubicBezTo>
                    <a:pt x="53371" y="39202"/>
                    <a:pt x="53748" y="36963"/>
                    <a:pt x="54124" y="34723"/>
                  </a:cubicBezTo>
                  <a:cubicBezTo>
                    <a:pt x="54124" y="34556"/>
                    <a:pt x="54208" y="34367"/>
                    <a:pt x="54334" y="34242"/>
                  </a:cubicBezTo>
                  <a:cubicBezTo>
                    <a:pt x="55652" y="33133"/>
                    <a:pt x="56636" y="31689"/>
                    <a:pt x="57829" y="30475"/>
                  </a:cubicBezTo>
                  <a:cubicBezTo>
                    <a:pt x="60989" y="27252"/>
                    <a:pt x="63940" y="23840"/>
                    <a:pt x="66954" y="20512"/>
                  </a:cubicBezTo>
                  <a:cubicBezTo>
                    <a:pt x="67038" y="20408"/>
                    <a:pt x="67122" y="20324"/>
                    <a:pt x="67205" y="20219"/>
                  </a:cubicBezTo>
                  <a:cubicBezTo>
                    <a:pt x="67519" y="19759"/>
                    <a:pt x="67498" y="19298"/>
                    <a:pt x="67143" y="18984"/>
                  </a:cubicBezTo>
                  <a:cubicBezTo>
                    <a:pt x="66973" y="18835"/>
                    <a:pt x="66784" y="18756"/>
                    <a:pt x="66585" y="18756"/>
                  </a:cubicBezTo>
                  <a:cubicBezTo>
                    <a:pt x="66367" y="18756"/>
                    <a:pt x="66138" y="18850"/>
                    <a:pt x="65908" y="19047"/>
                  </a:cubicBezTo>
                  <a:cubicBezTo>
                    <a:pt x="65510" y="19382"/>
                    <a:pt x="65133" y="19738"/>
                    <a:pt x="64778" y="20136"/>
                  </a:cubicBezTo>
                  <a:cubicBezTo>
                    <a:pt x="61722" y="23400"/>
                    <a:pt x="58666" y="26665"/>
                    <a:pt x="55610" y="29930"/>
                  </a:cubicBezTo>
                  <a:cubicBezTo>
                    <a:pt x="55443" y="30098"/>
                    <a:pt x="55338" y="30391"/>
                    <a:pt x="55004" y="30391"/>
                  </a:cubicBezTo>
                  <a:cubicBezTo>
                    <a:pt x="55004" y="30349"/>
                    <a:pt x="55004" y="30307"/>
                    <a:pt x="55004" y="30244"/>
                  </a:cubicBezTo>
                  <a:cubicBezTo>
                    <a:pt x="55192" y="28779"/>
                    <a:pt x="55715" y="27356"/>
                    <a:pt x="56531" y="26100"/>
                  </a:cubicBezTo>
                  <a:cubicBezTo>
                    <a:pt x="58959" y="22208"/>
                    <a:pt x="61240" y="18210"/>
                    <a:pt x="63752" y="14338"/>
                  </a:cubicBezTo>
                  <a:cubicBezTo>
                    <a:pt x="64568" y="13082"/>
                    <a:pt x="65343" y="11806"/>
                    <a:pt x="66117" y="10508"/>
                  </a:cubicBezTo>
                  <a:cubicBezTo>
                    <a:pt x="66557" y="9796"/>
                    <a:pt x="66473" y="9210"/>
                    <a:pt x="65950" y="8896"/>
                  </a:cubicBezTo>
                  <a:cubicBezTo>
                    <a:pt x="65791" y="8791"/>
                    <a:pt x="65627" y="8739"/>
                    <a:pt x="65461" y="8739"/>
                  </a:cubicBezTo>
                  <a:cubicBezTo>
                    <a:pt x="65101" y="8739"/>
                    <a:pt x="64737" y="8982"/>
                    <a:pt x="64422" y="9441"/>
                  </a:cubicBezTo>
                  <a:cubicBezTo>
                    <a:pt x="64401" y="9462"/>
                    <a:pt x="64401" y="9503"/>
                    <a:pt x="64380" y="9524"/>
                  </a:cubicBezTo>
                  <a:cubicBezTo>
                    <a:pt x="62161" y="13208"/>
                    <a:pt x="59754" y="16745"/>
                    <a:pt x="57599" y="20470"/>
                  </a:cubicBezTo>
                  <a:cubicBezTo>
                    <a:pt x="57431" y="20805"/>
                    <a:pt x="57222" y="21119"/>
                    <a:pt x="56929" y="21391"/>
                  </a:cubicBezTo>
                  <a:cubicBezTo>
                    <a:pt x="56845" y="21015"/>
                    <a:pt x="56992" y="20701"/>
                    <a:pt x="57055" y="20387"/>
                  </a:cubicBezTo>
                  <a:cubicBezTo>
                    <a:pt x="57913" y="16515"/>
                    <a:pt x="58917" y="12706"/>
                    <a:pt x="59922" y="8876"/>
                  </a:cubicBezTo>
                  <a:cubicBezTo>
                    <a:pt x="60027" y="8562"/>
                    <a:pt x="60089" y="8227"/>
                    <a:pt x="60110" y="7892"/>
                  </a:cubicBezTo>
                  <a:cubicBezTo>
                    <a:pt x="60152" y="7452"/>
                    <a:pt x="59838" y="7034"/>
                    <a:pt x="59420" y="6950"/>
                  </a:cubicBezTo>
                  <a:cubicBezTo>
                    <a:pt x="59332" y="6924"/>
                    <a:pt x="59244" y="6911"/>
                    <a:pt x="59158" y="6911"/>
                  </a:cubicBezTo>
                  <a:cubicBezTo>
                    <a:pt x="58835" y="6911"/>
                    <a:pt x="58543" y="7088"/>
                    <a:pt x="58394" y="7369"/>
                  </a:cubicBezTo>
                  <a:cubicBezTo>
                    <a:pt x="58248" y="7641"/>
                    <a:pt x="58143" y="7934"/>
                    <a:pt x="58080" y="8248"/>
                  </a:cubicBezTo>
                  <a:cubicBezTo>
                    <a:pt x="57327" y="11178"/>
                    <a:pt x="56594" y="14108"/>
                    <a:pt x="55841" y="17059"/>
                  </a:cubicBezTo>
                  <a:cubicBezTo>
                    <a:pt x="55757" y="17310"/>
                    <a:pt x="55799" y="17624"/>
                    <a:pt x="55506" y="17833"/>
                  </a:cubicBezTo>
                  <a:cubicBezTo>
                    <a:pt x="55485" y="17729"/>
                    <a:pt x="55464" y="17624"/>
                    <a:pt x="55464" y="17519"/>
                  </a:cubicBezTo>
                  <a:cubicBezTo>
                    <a:pt x="55506" y="14213"/>
                    <a:pt x="55129" y="10927"/>
                    <a:pt x="55024" y="7620"/>
                  </a:cubicBezTo>
                  <a:cubicBezTo>
                    <a:pt x="55004" y="6971"/>
                    <a:pt x="54690" y="6615"/>
                    <a:pt x="54187" y="6594"/>
                  </a:cubicBezTo>
                  <a:cubicBezTo>
                    <a:pt x="54172" y="6594"/>
                    <a:pt x="54157" y="6593"/>
                    <a:pt x="54142" y="6593"/>
                  </a:cubicBezTo>
                  <a:cubicBezTo>
                    <a:pt x="53623" y="6593"/>
                    <a:pt x="53286" y="6948"/>
                    <a:pt x="53224" y="7599"/>
                  </a:cubicBezTo>
                  <a:cubicBezTo>
                    <a:pt x="53204" y="7934"/>
                    <a:pt x="53204" y="8269"/>
                    <a:pt x="53204" y="8603"/>
                  </a:cubicBezTo>
                  <a:cubicBezTo>
                    <a:pt x="53371" y="13375"/>
                    <a:pt x="53476" y="18147"/>
                    <a:pt x="53518" y="22940"/>
                  </a:cubicBezTo>
                  <a:cubicBezTo>
                    <a:pt x="53518" y="23087"/>
                    <a:pt x="53622" y="23296"/>
                    <a:pt x="53329" y="23421"/>
                  </a:cubicBezTo>
                  <a:cubicBezTo>
                    <a:pt x="53015" y="22626"/>
                    <a:pt x="52722" y="21831"/>
                    <a:pt x="52366" y="21056"/>
                  </a:cubicBezTo>
                  <a:cubicBezTo>
                    <a:pt x="50797" y="17436"/>
                    <a:pt x="49269" y="13794"/>
                    <a:pt x="47908" y="10068"/>
                  </a:cubicBezTo>
                  <a:cubicBezTo>
                    <a:pt x="47846" y="9859"/>
                    <a:pt x="47762" y="9671"/>
                    <a:pt x="47657" y="9482"/>
                  </a:cubicBezTo>
                  <a:cubicBezTo>
                    <a:pt x="47480" y="9193"/>
                    <a:pt x="47167" y="9014"/>
                    <a:pt x="46831" y="9014"/>
                  </a:cubicBezTo>
                  <a:cubicBezTo>
                    <a:pt x="46731" y="9014"/>
                    <a:pt x="46628" y="9030"/>
                    <a:pt x="46527" y="9064"/>
                  </a:cubicBezTo>
                  <a:cubicBezTo>
                    <a:pt x="46088" y="9210"/>
                    <a:pt x="45795" y="9650"/>
                    <a:pt x="45857" y="10131"/>
                  </a:cubicBezTo>
                  <a:cubicBezTo>
                    <a:pt x="45899" y="10403"/>
                    <a:pt x="45983" y="10675"/>
                    <a:pt x="46088" y="10927"/>
                  </a:cubicBezTo>
                  <a:cubicBezTo>
                    <a:pt x="47427" y="14568"/>
                    <a:pt x="48934" y="18168"/>
                    <a:pt x="50483" y="21726"/>
                  </a:cubicBezTo>
                  <a:cubicBezTo>
                    <a:pt x="50880" y="22668"/>
                    <a:pt x="51362" y="23589"/>
                    <a:pt x="51634" y="24656"/>
                  </a:cubicBezTo>
                  <a:cubicBezTo>
                    <a:pt x="51425" y="24489"/>
                    <a:pt x="51236" y="24280"/>
                    <a:pt x="51111" y="24028"/>
                  </a:cubicBezTo>
                  <a:cubicBezTo>
                    <a:pt x="49185" y="21015"/>
                    <a:pt x="47218" y="18022"/>
                    <a:pt x="45460" y="14903"/>
                  </a:cubicBezTo>
                  <a:cubicBezTo>
                    <a:pt x="45130" y="14316"/>
                    <a:pt x="44752" y="14033"/>
                    <a:pt x="44365" y="14033"/>
                  </a:cubicBezTo>
                  <a:cubicBezTo>
                    <a:pt x="44186" y="14033"/>
                    <a:pt x="44006" y="14093"/>
                    <a:pt x="43827" y="14213"/>
                  </a:cubicBezTo>
                  <a:cubicBezTo>
                    <a:pt x="43283" y="14547"/>
                    <a:pt x="43241" y="15112"/>
                    <a:pt x="43723" y="15908"/>
                  </a:cubicBezTo>
                  <a:cubicBezTo>
                    <a:pt x="44790" y="17687"/>
                    <a:pt x="45836" y="19487"/>
                    <a:pt x="46946" y="21245"/>
                  </a:cubicBezTo>
                  <a:cubicBezTo>
                    <a:pt x="48808" y="24196"/>
                    <a:pt x="50776" y="27084"/>
                    <a:pt x="52492" y="30119"/>
                  </a:cubicBezTo>
                  <a:cubicBezTo>
                    <a:pt x="52659" y="30412"/>
                    <a:pt x="52911" y="30684"/>
                    <a:pt x="52848" y="31061"/>
                  </a:cubicBezTo>
                  <a:cubicBezTo>
                    <a:pt x="52701" y="31877"/>
                    <a:pt x="52534" y="32714"/>
                    <a:pt x="52325" y="33698"/>
                  </a:cubicBezTo>
                  <a:lnTo>
                    <a:pt x="52325" y="33719"/>
                  </a:lnTo>
                  <a:cubicBezTo>
                    <a:pt x="52073" y="33384"/>
                    <a:pt x="51948" y="33195"/>
                    <a:pt x="51801" y="33007"/>
                  </a:cubicBezTo>
                  <a:cubicBezTo>
                    <a:pt x="49018" y="29156"/>
                    <a:pt x="46360" y="25242"/>
                    <a:pt x="43660" y="21328"/>
                  </a:cubicBezTo>
                  <a:cubicBezTo>
                    <a:pt x="42969" y="20345"/>
                    <a:pt x="42299" y="19361"/>
                    <a:pt x="41588" y="18419"/>
                  </a:cubicBezTo>
                  <a:cubicBezTo>
                    <a:pt x="41340" y="18093"/>
                    <a:pt x="41044" y="17938"/>
                    <a:pt x="40744" y="17938"/>
                  </a:cubicBezTo>
                  <a:cubicBezTo>
                    <a:pt x="40563" y="17938"/>
                    <a:pt x="40380" y="17995"/>
                    <a:pt x="40206" y="18105"/>
                  </a:cubicBezTo>
                  <a:cubicBezTo>
                    <a:pt x="39767" y="18398"/>
                    <a:pt x="39662" y="18901"/>
                    <a:pt x="39955" y="19487"/>
                  </a:cubicBezTo>
                  <a:cubicBezTo>
                    <a:pt x="40039" y="19654"/>
                    <a:pt x="40144" y="19801"/>
                    <a:pt x="40248" y="19947"/>
                  </a:cubicBezTo>
                  <a:cubicBezTo>
                    <a:pt x="40751" y="20680"/>
                    <a:pt x="41253" y="21412"/>
                    <a:pt x="41776" y="22145"/>
                  </a:cubicBezTo>
                  <a:cubicBezTo>
                    <a:pt x="44371" y="25849"/>
                    <a:pt x="46820" y="29658"/>
                    <a:pt x="49583" y="33258"/>
                  </a:cubicBezTo>
                  <a:cubicBezTo>
                    <a:pt x="50253" y="34095"/>
                    <a:pt x="50839" y="34995"/>
                    <a:pt x="51466" y="35874"/>
                  </a:cubicBezTo>
                  <a:cubicBezTo>
                    <a:pt x="51613" y="36084"/>
                    <a:pt x="51822" y="36314"/>
                    <a:pt x="51780" y="36607"/>
                  </a:cubicBezTo>
                  <a:cubicBezTo>
                    <a:pt x="51697" y="37570"/>
                    <a:pt x="51529" y="38512"/>
                    <a:pt x="51278" y="39453"/>
                  </a:cubicBezTo>
                  <a:cubicBezTo>
                    <a:pt x="51069" y="39244"/>
                    <a:pt x="50943" y="39160"/>
                    <a:pt x="50839" y="39056"/>
                  </a:cubicBezTo>
                  <a:cubicBezTo>
                    <a:pt x="47867" y="35833"/>
                    <a:pt x="44853" y="32651"/>
                    <a:pt x="41902" y="29407"/>
                  </a:cubicBezTo>
                  <a:cubicBezTo>
                    <a:pt x="40751" y="28151"/>
                    <a:pt x="39578" y="26896"/>
                    <a:pt x="38637" y="25452"/>
                  </a:cubicBezTo>
                  <a:cubicBezTo>
                    <a:pt x="38474" y="25186"/>
                    <a:pt x="38187" y="25035"/>
                    <a:pt x="37885" y="25035"/>
                  </a:cubicBezTo>
                  <a:cubicBezTo>
                    <a:pt x="37759" y="25035"/>
                    <a:pt x="37630" y="25061"/>
                    <a:pt x="37506" y="25117"/>
                  </a:cubicBezTo>
                  <a:cubicBezTo>
                    <a:pt x="37088" y="25326"/>
                    <a:pt x="36837" y="25766"/>
                    <a:pt x="36879" y="26247"/>
                  </a:cubicBezTo>
                  <a:cubicBezTo>
                    <a:pt x="36941" y="26770"/>
                    <a:pt x="37276" y="27126"/>
                    <a:pt x="37590" y="27503"/>
                  </a:cubicBezTo>
                  <a:cubicBezTo>
                    <a:pt x="40855" y="31312"/>
                    <a:pt x="44246" y="35016"/>
                    <a:pt x="47783" y="38595"/>
                  </a:cubicBezTo>
                  <a:cubicBezTo>
                    <a:pt x="48704" y="39537"/>
                    <a:pt x="49604" y="40500"/>
                    <a:pt x="50525" y="41442"/>
                  </a:cubicBezTo>
                  <a:cubicBezTo>
                    <a:pt x="50755" y="41651"/>
                    <a:pt x="50943" y="41860"/>
                    <a:pt x="50880" y="42216"/>
                  </a:cubicBezTo>
                  <a:cubicBezTo>
                    <a:pt x="50608" y="43848"/>
                    <a:pt x="50378" y="45481"/>
                    <a:pt x="50106" y="47197"/>
                  </a:cubicBezTo>
                  <a:cubicBezTo>
                    <a:pt x="49959" y="47093"/>
                    <a:pt x="49834" y="46946"/>
                    <a:pt x="49729" y="46820"/>
                  </a:cubicBezTo>
                  <a:cubicBezTo>
                    <a:pt x="47322" y="43304"/>
                    <a:pt x="44685" y="39956"/>
                    <a:pt x="42530" y="36272"/>
                  </a:cubicBezTo>
                  <a:cubicBezTo>
                    <a:pt x="41713" y="34912"/>
                    <a:pt x="40855" y="33572"/>
                    <a:pt x="39997" y="32233"/>
                  </a:cubicBezTo>
                  <a:cubicBezTo>
                    <a:pt x="39756" y="31836"/>
                    <a:pt x="39457" y="31640"/>
                    <a:pt x="39140" y="31640"/>
                  </a:cubicBezTo>
                  <a:cubicBezTo>
                    <a:pt x="38989" y="31640"/>
                    <a:pt x="38834" y="31685"/>
                    <a:pt x="38679" y="31772"/>
                  </a:cubicBezTo>
                  <a:cubicBezTo>
                    <a:pt x="38218" y="32044"/>
                    <a:pt x="38009" y="32609"/>
                    <a:pt x="38218" y="33112"/>
                  </a:cubicBezTo>
                  <a:cubicBezTo>
                    <a:pt x="38323" y="33363"/>
                    <a:pt x="38448" y="33614"/>
                    <a:pt x="38616" y="33844"/>
                  </a:cubicBezTo>
                  <a:cubicBezTo>
                    <a:pt x="39558" y="35372"/>
                    <a:pt x="40520" y="36900"/>
                    <a:pt x="41483" y="38428"/>
                  </a:cubicBezTo>
                  <a:cubicBezTo>
                    <a:pt x="43869" y="42237"/>
                    <a:pt x="46569" y="45774"/>
                    <a:pt x="49311" y="49311"/>
                  </a:cubicBezTo>
                  <a:cubicBezTo>
                    <a:pt x="49499" y="49541"/>
                    <a:pt x="49771" y="49730"/>
                    <a:pt x="49729" y="50085"/>
                  </a:cubicBezTo>
                  <a:cubicBezTo>
                    <a:pt x="49562" y="51320"/>
                    <a:pt x="49415" y="52534"/>
                    <a:pt x="49248" y="53769"/>
                  </a:cubicBezTo>
                  <a:cubicBezTo>
                    <a:pt x="49080" y="53706"/>
                    <a:pt x="48934" y="53581"/>
                    <a:pt x="48850" y="53413"/>
                  </a:cubicBezTo>
                  <a:cubicBezTo>
                    <a:pt x="46569" y="50023"/>
                    <a:pt x="44225" y="46695"/>
                    <a:pt x="42216" y="43158"/>
                  </a:cubicBezTo>
                  <a:cubicBezTo>
                    <a:pt x="42132" y="42990"/>
                    <a:pt x="42027" y="42844"/>
                    <a:pt x="41923" y="42697"/>
                  </a:cubicBezTo>
                  <a:cubicBezTo>
                    <a:pt x="41648" y="42313"/>
                    <a:pt x="41337" y="42117"/>
                    <a:pt x="41014" y="42117"/>
                  </a:cubicBezTo>
                  <a:cubicBezTo>
                    <a:pt x="40845" y="42117"/>
                    <a:pt x="40672" y="42171"/>
                    <a:pt x="40499" y="42279"/>
                  </a:cubicBezTo>
                  <a:cubicBezTo>
                    <a:pt x="40018" y="42572"/>
                    <a:pt x="39913" y="43074"/>
                    <a:pt x="40227" y="43723"/>
                  </a:cubicBezTo>
                  <a:cubicBezTo>
                    <a:pt x="40290" y="43869"/>
                    <a:pt x="40395" y="43995"/>
                    <a:pt x="40458" y="44121"/>
                  </a:cubicBezTo>
                  <a:cubicBezTo>
                    <a:pt x="41399" y="45837"/>
                    <a:pt x="42488" y="47490"/>
                    <a:pt x="43534" y="49123"/>
                  </a:cubicBezTo>
                  <a:cubicBezTo>
                    <a:pt x="45104" y="51550"/>
                    <a:pt x="46841" y="53853"/>
                    <a:pt x="48474" y="56218"/>
                  </a:cubicBezTo>
                  <a:cubicBezTo>
                    <a:pt x="48787" y="56636"/>
                    <a:pt x="48913" y="57139"/>
                    <a:pt x="48829" y="57662"/>
                  </a:cubicBezTo>
                  <a:cubicBezTo>
                    <a:pt x="48641" y="59106"/>
                    <a:pt x="48515" y="60592"/>
                    <a:pt x="48369" y="62036"/>
                  </a:cubicBezTo>
                  <a:cubicBezTo>
                    <a:pt x="48327" y="62266"/>
                    <a:pt x="48411" y="62538"/>
                    <a:pt x="48139" y="62727"/>
                  </a:cubicBezTo>
                  <a:cubicBezTo>
                    <a:pt x="48013" y="62517"/>
                    <a:pt x="47887" y="62308"/>
                    <a:pt x="47762" y="62099"/>
                  </a:cubicBezTo>
                  <a:cubicBezTo>
                    <a:pt x="45585" y="58164"/>
                    <a:pt x="43367" y="54229"/>
                    <a:pt x="41399" y="50190"/>
                  </a:cubicBezTo>
                  <a:cubicBezTo>
                    <a:pt x="41253" y="49813"/>
                    <a:pt x="41023" y="49478"/>
                    <a:pt x="40771" y="49185"/>
                  </a:cubicBezTo>
                  <a:cubicBezTo>
                    <a:pt x="40574" y="48988"/>
                    <a:pt x="40311" y="48882"/>
                    <a:pt x="40044" y="48882"/>
                  </a:cubicBezTo>
                  <a:cubicBezTo>
                    <a:pt x="39886" y="48882"/>
                    <a:pt x="39726" y="48919"/>
                    <a:pt x="39578" y="48997"/>
                  </a:cubicBezTo>
                  <a:cubicBezTo>
                    <a:pt x="39181" y="49227"/>
                    <a:pt x="39013" y="49667"/>
                    <a:pt x="39139" y="50106"/>
                  </a:cubicBezTo>
                  <a:cubicBezTo>
                    <a:pt x="39181" y="50253"/>
                    <a:pt x="39223" y="50399"/>
                    <a:pt x="39306" y="50525"/>
                  </a:cubicBezTo>
                  <a:cubicBezTo>
                    <a:pt x="41818" y="55715"/>
                    <a:pt x="44748" y="60676"/>
                    <a:pt x="47594" y="65678"/>
                  </a:cubicBezTo>
                  <a:cubicBezTo>
                    <a:pt x="48013" y="66389"/>
                    <a:pt x="48034" y="66410"/>
                    <a:pt x="47741" y="67289"/>
                  </a:cubicBezTo>
                  <a:cubicBezTo>
                    <a:pt x="47699" y="67248"/>
                    <a:pt x="47636" y="67206"/>
                    <a:pt x="47615" y="67164"/>
                  </a:cubicBezTo>
                  <a:cubicBezTo>
                    <a:pt x="45041" y="63313"/>
                    <a:pt x="42467" y="59462"/>
                    <a:pt x="39913" y="55632"/>
                  </a:cubicBezTo>
                  <a:cubicBezTo>
                    <a:pt x="39285" y="54690"/>
                    <a:pt x="38804" y="53769"/>
                    <a:pt x="38804" y="52534"/>
                  </a:cubicBezTo>
                  <a:cubicBezTo>
                    <a:pt x="38825" y="50860"/>
                    <a:pt x="38490" y="49185"/>
                    <a:pt x="38323" y="47511"/>
                  </a:cubicBezTo>
                  <a:cubicBezTo>
                    <a:pt x="37862" y="43367"/>
                    <a:pt x="37318" y="39223"/>
                    <a:pt x="37088" y="35079"/>
                  </a:cubicBezTo>
                  <a:cubicBezTo>
                    <a:pt x="37088" y="34765"/>
                    <a:pt x="37025" y="34451"/>
                    <a:pt x="36941" y="34158"/>
                  </a:cubicBezTo>
                  <a:cubicBezTo>
                    <a:pt x="36824" y="33768"/>
                    <a:pt x="36453" y="33505"/>
                    <a:pt x="36047" y="33505"/>
                  </a:cubicBezTo>
                  <a:cubicBezTo>
                    <a:pt x="36017" y="33505"/>
                    <a:pt x="35988" y="33507"/>
                    <a:pt x="35958" y="33509"/>
                  </a:cubicBezTo>
                  <a:cubicBezTo>
                    <a:pt x="35497" y="33551"/>
                    <a:pt x="35141" y="33886"/>
                    <a:pt x="35079" y="34326"/>
                  </a:cubicBezTo>
                  <a:cubicBezTo>
                    <a:pt x="35058" y="34514"/>
                    <a:pt x="35037" y="34702"/>
                    <a:pt x="35058" y="34870"/>
                  </a:cubicBezTo>
                  <a:cubicBezTo>
                    <a:pt x="35288" y="38302"/>
                    <a:pt x="35602" y="41714"/>
                    <a:pt x="36020" y="45125"/>
                  </a:cubicBezTo>
                  <a:cubicBezTo>
                    <a:pt x="36230" y="46737"/>
                    <a:pt x="36418" y="48369"/>
                    <a:pt x="36627" y="49981"/>
                  </a:cubicBezTo>
                  <a:cubicBezTo>
                    <a:pt x="36601" y="49990"/>
                    <a:pt x="36575" y="49994"/>
                    <a:pt x="36550" y="49994"/>
                  </a:cubicBezTo>
                  <a:cubicBezTo>
                    <a:pt x="36460" y="49994"/>
                    <a:pt x="36388" y="49938"/>
                    <a:pt x="36355" y="49855"/>
                  </a:cubicBezTo>
                  <a:cubicBezTo>
                    <a:pt x="35100" y="47888"/>
                    <a:pt x="33865" y="45920"/>
                    <a:pt x="32609" y="43953"/>
                  </a:cubicBezTo>
                  <a:cubicBezTo>
                    <a:pt x="32504" y="43807"/>
                    <a:pt x="32442" y="43639"/>
                    <a:pt x="32442" y="43451"/>
                  </a:cubicBezTo>
                  <a:cubicBezTo>
                    <a:pt x="32525" y="42614"/>
                    <a:pt x="32316" y="41797"/>
                    <a:pt x="32295" y="40981"/>
                  </a:cubicBezTo>
                  <a:cubicBezTo>
                    <a:pt x="32169" y="36544"/>
                    <a:pt x="31960" y="32107"/>
                    <a:pt x="32002" y="27649"/>
                  </a:cubicBezTo>
                  <a:cubicBezTo>
                    <a:pt x="32023" y="27419"/>
                    <a:pt x="32002" y="27168"/>
                    <a:pt x="31960" y="26917"/>
                  </a:cubicBezTo>
                  <a:cubicBezTo>
                    <a:pt x="31876" y="26372"/>
                    <a:pt x="31437" y="26100"/>
                    <a:pt x="30997" y="26100"/>
                  </a:cubicBezTo>
                  <a:cubicBezTo>
                    <a:pt x="30558" y="26100"/>
                    <a:pt x="30118" y="26372"/>
                    <a:pt x="30035" y="26917"/>
                  </a:cubicBezTo>
                  <a:cubicBezTo>
                    <a:pt x="30014" y="27105"/>
                    <a:pt x="29993" y="27293"/>
                    <a:pt x="29993" y="27482"/>
                  </a:cubicBezTo>
                  <a:cubicBezTo>
                    <a:pt x="29993" y="30600"/>
                    <a:pt x="29993" y="33719"/>
                    <a:pt x="30181" y="36837"/>
                  </a:cubicBezTo>
                  <a:cubicBezTo>
                    <a:pt x="30223" y="37863"/>
                    <a:pt x="30265" y="38867"/>
                    <a:pt x="30328" y="39893"/>
                  </a:cubicBezTo>
                  <a:cubicBezTo>
                    <a:pt x="30035" y="39872"/>
                    <a:pt x="29993" y="39725"/>
                    <a:pt x="29930" y="39579"/>
                  </a:cubicBezTo>
                  <a:cubicBezTo>
                    <a:pt x="29072" y="38135"/>
                    <a:pt x="28193" y="36691"/>
                    <a:pt x="27356" y="35247"/>
                  </a:cubicBezTo>
                  <a:cubicBezTo>
                    <a:pt x="26288" y="33426"/>
                    <a:pt x="26288" y="33405"/>
                    <a:pt x="26665" y="31375"/>
                  </a:cubicBezTo>
                  <a:cubicBezTo>
                    <a:pt x="27502" y="26917"/>
                    <a:pt x="28339" y="22459"/>
                    <a:pt x="29156" y="18001"/>
                  </a:cubicBezTo>
                  <a:cubicBezTo>
                    <a:pt x="29218" y="17729"/>
                    <a:pt x="29260" y="17457"/>
                    <a:pt x="29260" y="17184"/>
                  </a:cubicBezTo>
                  <a:cubicBezTo>
                    <a:pt x="29260" y="16703"/>
                    <a:pt x="28904" y="16305"/>
                    <a:pt x="28423" y="16243"/>
                  </a:cubicBezTo>
                  <a:cubicBezTo>
                    <a:pt x="28366" y="16232"/>
                    <a:pt x="28310" y="16227"/>
                    <a:pt x="28254" y="16227"/>
                  </a:cubicBezTo>
                  <a:cubicBezTo>
                    <a:pt x="27880" y="16227"/>
                    <a:pt x="27543" y="16464"/>
                    <a:pt x="27398" y="16829"/>
                  </a:cubicBezTo>
                  <a:cubicBezTo>
                    <a:pt x="27314" y="17059"/>
                    <a:pt x="27251" y="17289"/>
                    <a:pt x="27209" y="17519"/>
                  </a:cubicBezTo>
                  <a:cubicBezTo>
                    <a:pt x="26456" y="21622"/>
                    <a:pt x="25556" y="25703"/>
                    <a:pt x="25012" y="29826"/>
                  </a:cubicBezTo>
                  <a:cubicBezTo>
                    <a:pt x="24991" y="30077"/>
                    <a:pt x="25012" y="30391"/>
                    <a:pt x="24719" y="30621"/>
                  </a:cubicBezTo>
                  <a:cubicBezTo>
                    <a:pt x="23965" y="29282"/>
                    <a:pt x="23212" y="27942"/>
                    <a:pt x="22458" y="26603"/>
                  </a:cubicBezTo>
                  <a:cubicBezTo>
                    <a:pt x="22333" y="26372"/>
                    <a:pt x="22395" y="26121"/>
                    <a:pt x="22416" y="25891"/>
                  </a:cubicBezTo>
                  <a:cubicBezTo>
                    <a:pt x="22437" y="24970"/>
                    <a:pt x="22500" y="24049"/>
                    <a:pt x="22521" y="23128"/>
                  </a:cubicBezTo>
                  <a:cubicBezTo>
                    <a:pt x="22647" y="18231"/>
                    <a:pt x="22542" y="13333"/>
                    <a:pt x="22898" y="8457"/>
                  </a:cubicBezTo>
                  <a:cubicBezTo>
                    <a:pt x="22919" y="8269"/>
                    <a:pt x="22919" y="8080"/>
                    <a:pt x="22898" y="7892"/>
                  </a:cubicBezTo>
                  <a:cubicBezTo>
                    <a:pt x="22835" y="7410"/>
                    <a:pt x="22437" y="7055"/>
                    <a:pt x="21956" y="7055"/>
                  </a:cubicBezTo>
                  <a:cubicBezTo>
                    <a:pt x="21928" y="7052"/>
                    <a:pt x="21900" y="7051"/>
                    <a:pt x="21873" y="7051"/>
                  </a:cubicBezTo>
                  <a:cubicBezTo>
                    <a:pt x="21467" y="7051"/>
                    <a:pt x="21112" y="7334"/>
                    <a:pt x="21014" y="7745"/>
                  </a:cubicBezTo>
                  <a:cubicBezTo>
                    <a:pt x="20930" y="8017"/>
                    <a:pt x="20888" y="8289"/>
                    <a:pt x="20888" y="8562"/>
                  </a:cubicBezTo>
                  <a:cubicBezTo>
                    <a:pt x="20658" y="12140"/>
                    <a:pt x="20554" y="15719"/>
                    <a:pt x="20595" y="19298"/>
                  </a:cubicBezTo>
                  <a:cubicBezTo>
                    <a:pt x="20595" y="20408"/>
                    <a:pt x="20595" y="21538"/>
                    <a:pt x="20616" y="22647"/>
                  </a:cubicBezTo>
                  <a:cubicBezTo>
                    <a:pt x="20051" y="22019"/>
                    <a:pt x="19528" y="21370"/>
                    <a:pt x="19507" y="20596"/>
                  </a:cubicBezTo>
                  <a:cubicBezTo>
                    <a:pt x="19486" y="19696"/>
                    <a:pt x="19423" y="18817"/>
                    <a:pt x="19298" y="17938"/>
                  </a:cubicBezTo>
                  <a:cubicBezTo>
                    <a:pt x="18712" y="12831"/>
                    <a:pt x="18084" y="7724"/>
                    <a:pt x="17770" y="2576"/>
                  </a:cubicBezTo>
                  <a:cubicBezTo>
                    <a:pt x="17791" y="1969"/>
                    <a:pt x="17707" y="1362"/>
                    <a:pt x="17561" y="755"/>
                  </a:cubicBezTo>
                  <a:cubicBezTo>
                    <a:pt x="17439" y="238"/>
                    <a:pt x="17030" y="0"/>
                    <a:pt x="16620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9"/>
            <p:cNvSpPr/>
            <p:nvPr/>
          </p:nvSpPr>
          <p:spPr>
            <a:xfrm>
              <a:off x="2857100" y="3859642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9"/>
            <p:cNvSpPr/>
            <p:nvPr/>
          </p:nvSpPr>
          <p:spPr>
            <a:xfrm>
              <a:off x="2979315" y="373126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7" y="0"/>
                  </a:moveTo>
                  <a:cubicBezTo>
                    <a:pt x="3254" y="0"/>
                    <a:pt x="2510" y="271"/>
                    <a:pt x="1905" y="875"/>
                  </a:cubicBezTo>
                  <a:cubicBezTo>
                    <a:pt x="1" y="2759"/>
                    <a:pt x="1319" y="6003"/>
                    <a:pt x="3977" y="6024"/>
                  </a:cubicBezTo>
                  <a:cubicBezTo>
                    <a:pt x="3990" y="6024"/>
                    <a:pt x="4003" y="6024"/>
                    <a:pt x="4016" y="6024"/>
                  </a:cubicBezTo>
                  <a:cubicBezTo>
                    <a:pt x="5673" y="6024"/>
                    <a:pt x="7012" y="4692"/>
                    <a:pt x="7033" y="3031"/>
                  </a:cubicBezTo>
                  <a:cubicBezTo>
                    <a:pt x="7033" y="1211"/>
                    <a:pt x="5537" y="0"/>
                    <a:pt x="3987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9"/>
            <p:cNvSpPr/>
            <p:nvPr/>
          </p:nvSpPr>
          <p:spPr>
            <a:xfrm>
              <a:off x="3107713" y="2190675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0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9"/>
            <p:cNvSpPr/>
            <p:nvPr/>
          </p:nvSpPr>
          <p:spPr>
            <a:xfrm>
              <a:off x="3120546" y="237695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0"/>
                  </a:moveTo>
                  <a:cubicBezTo>
                    <a:pt x="3262" y="0"/>
                    <a:pt x="2513" y="273"/>
                    <a:pt x="1905" y="880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29"/>
                    <a:pt x="4015" y="6029"/>
                  </a:cubicBezTo>
                  <a:cubicBezTo>
                    <a:pt x="5672" y="6029"/>
                    <a:pt x="7012" y="4677"/>
                    <a:pt x="7033" y="3015"/>
                  </a:cubicBezTo>
                  <a:cubicBezTo>
                    <a:pt x="7033" y="1200"/>
                    <a:pt x="5544" y="0"/>
                    <a:pt x="3998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9"/>
            <p:cNvSpPr/>
            <p:nvPr/>
          </p:nvSpPr>
          <p:spPr>
            <a:xfrm>
              <a:off x="3107713" y="3127868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1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9"/>
            <p:cNvSpPr/>
            <p:nvPr/>
          </p:nvSpPr>
          <p:spPr>
            <a:xfrm>
              <a:off x="2581336" y="2672227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9"/>
            <p:cNvSpPr/>
            <p:nvPr/>
          </p:nvSpPr>
          <p:spPr>
            <a:xfrm>
              <a:off x="2471953" y="240892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96" y="0"/>
                  </a:moveTo>
                  <a:cubicBezTo>
                    <a:pt x="3263" y="0"/>
                    <a:pt x="2516" y="270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2"/>
                    <a:pt x="7033" y="3031"/>
                  </a:cubicBezTo>
                  <a:cubicBezTo>
                    <a:pt x="7033" y="1211"/>
                    <a:pt x="5546" y="0"/>
                    <a:pt x="399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9"/>
            <p:cNvSpPr/>
            <p:nvPr/>
          </p:nvSpPr>
          <p:spPr>
            <a:xfrm>
              <a:off x="2754391" y="2717030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1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9"/>
            <p:cNvSpPr/>
            <p:nvPr/>
          </p:nvSpPr>
          <p:spPr>
            <a:xfrm>
              <a:off x="3030669" y="387902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1" y="2764"/>
                    <a:pt x="1319" y="6008"/>
                    <a:pt x="3977" y="6029"/>
                  </a:cubicBezTo>
                  <a:cubicBezTo>
                    <a:pt x="3990" y="6029"/>
                    <a:pt x="4003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716597" y="2790949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HELLO CHILDREN!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HOPE YOU ARE WELL AND EXCITED THAT WE ARE ONLY A WEEK AWAY FROM CHRISTMAS.</a:t>
            </a:r>
            <a:endParaRPr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995" y="12511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EFC53-C68A-40C9-BD1A-15A53640F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170" y="381586"/>
            <a:ext cx="2335444" cy="233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85A285E-8EBA-4F17-BDC5-A791E263B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174" y="717614"/>
            <a:ext cx="3174654" cy="1161724"/>
          </a:xfrm>
        </p:spPr>
        <p:txBody>
          <a:bodyPr/>
          <a:lstStyle/>
          <a:p>
            <a:pPr marL="114300" indent="0">
              <a:buNone/>
            </a:pPr>
            <a:r>
              <a:rPr lang="sl-SI" sz="1000" dirty="0"/>
              <a:t>Vaji, ki ju vidite na straneh, najdete na povezavah spodaj. Desno poslušajte (v brskalniku </a:t>
            </a:r>
            <a:r>
              <a:rPr lang="sl-SI" sz="1000" dirty="0" err="1"/>
              <a:t>Chrome</a:t>
            </a:r>
            <a:r>
              <a:rPr lang="sl-SI" sz="1000" dirty="0"/>
              <a:t> preverjeno deluje) in nato kliknete pravo sliko v vrsti. Ko pridete do konca kliknete na gumb FINISH in vpišete svoje ime ter kliknete SEND.</a:t>
            </a:r>
          </a:p>
          <a:p>
            <a:pPr marL="114300" indent="0">
              <a:buNone/>
            </a:pPr>
            <a:endParaRPr lang="sl-SI" sz="1000" dirty="0"/>
          </a:p>
          <a:p>
            <a:pPr marL="114300" indent="0">
              <a:buNone/>
            </a:pPr>
            <a:r>
              <a:rPr lang="sl-SI" sz="1000" dirty="0"/>
              <a:t>Levo pa v prostorčke vpišete HE ali SHE ter končate na enak način kot prejšnjo.</a:t>
            </a:r>
          </a:p>
          <a:p>
            <a:pPr marL="114300" indent="0">
              <a:buNone/>
            </a:pPr>
            <a:endParaRPr lang="sl-SI" sz="1000" dirty="0"/>
          </a:p>
          <a:p>
            <a:pPr marL="114300" indent="0">
              <a:buNone/>
            </a:pPr>
            <a:endParaRPr lang="sl-SI" sz="1000" dirty="0"/>
          </a:p>
          <a:p>
            <a:pPr marL="114300" indent="0">
              <a:buNone/>
            </a:pPr>
            <a:endParaRPr lang="sl-SI" sz="1000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BE56CA45-CCFA-4236-95FF-41AD7094CABC}"/>
              </a:ext>
            </a:extLst>
          </p:cNvPr>
          <p:cNvSpPr txBox="1">
            <a:spLocks/>
          </p:cNvSpPr>
          <p:nvPr/>
        </p:nvSpPr>
        <p:spPr>
          <a:xfrm>
            <a:off x="5863724" y="4425886"/>
            <a:ext cx="3167406" cy="11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AutoNum type="arabicPeriod"/>
              <a:defRPr sz="11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rabi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rabi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114300" indent="0">
              <a:buFont typeface="Merriweather Sans"/>
              <a:buNone/>
            </a:pPr>
            <a:r>
              <a:rPr lang="sl-SI" sz="700" dirty="0">
                <a:hlinkClick r:id="rId3"/>
              </a:rPr>
              <a:t>https://www.liveworksheets.com/c?a=s&amp;g=3.c&amp;s=angle%C5%A1%C4%8Dina&amp;t=a0fajthz66&amp;l=vz&amp;i=cfxotx&amp;r=mv&amp;db=0</a:t>
            </a:r>
            <a:endParaRPr lang="sl-SI" sz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E5C49-260A-4A84-A281-18FD89009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27" t="11363" r="35825" b="6071"/>
          <a:stretch/>
        </p:blipFill>
        <p:spPr>
          <a:xfrm>
            <a:off x="6050828" y="94268"/>
            <a:ext cx="2793198" cy="4331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D4A7A-C71E-4101-80DE-9B565F5F0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37" t="23050" r="37920" b="4055"/>
          <a:stretch/>
        </p:blipFill>
        <p:spPr>
          <a:xfrm>
            <a:off x="146115" y="94267"/>
            <a:ext cx="2730059" cy="4331617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5F809A8B-0722-42AC-9A2E-42702D74C65B}"/>
              </a:ext>
            </a:extLst>
          </p:cNvPr>
          <p:cNvSpPr txBox="1">
            <a:spLocks/>
          </p:cNvSpPr>
          <p:nvPr/>
        </p:nvSpPr>
        <p:spPr>
          <a:xfrm>
            <a:off x="0" y="4425886"/>
            <a:ext cx="3167406" cy="11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AutoNum type="arabicPeriod"/>
              <a:defRPr sz="11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rabi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rabi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alpha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AutoNum type="romanLcPeriod"/>
              <a:defRPr sz="1300" b="0" i="0" u="none" strike="noStrike" cap="non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114300" indent="0">
              <a:buFont typeface="Merriweather Sans"/>
              <a:buNone/>
            </a:pPr>
            <a:r>
              <a:rPr lang="sl-SI" sz="700" dirty="0">
                <a:hlinkClick r:id="rId6"/>
              </a:rPr>
              <a:t>https://www.liveworksheets.com/c?a=s&amp;g=3.c&amp;s=angle%C5%A1%C4%8Dina&amp;t=a0fajthz66&amp;l=qx&amp;i=tszuz&amp;r=vf&amp;db=0 </a:t>
            </a:r>
            <a:endParaRPr lang="sl-SI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36DCED-D4CB-43A1-B719-E13CF6C77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708" y="185881"/>
            <a:ext cx="4958584" cy="483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995" y="10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35B1B9-BC49-434F-BA06-93D59E92D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316"/>
            <a:ext cx="9144000" cy="456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3784" y="28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444B0B-18D9-4474-AAD5-DE35A78A8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125"/>
            <a:ext cx="9144000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4270" y="23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05702D-D9C2-4891-9E19-1C58DA641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2412"/>
            <a:ext cx="9144000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9028" y="252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61B680-31B8-4E1B-8E4F-9E3A32F52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285"/>
            <a:ext cx="9144000" cy="444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4314" y="43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50D117-DCFA-493A-A813-87E828FA6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387"/>
            <a:ext cx="9144000" cy="441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5460" y="166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384E214-CA93-4053-A4C5-7F2F41E48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8110" y="707010"/>
            <a:ext cx="2446257" cy="446692"/>
          </a:xfrm>
        </p:spPr>
        <p:txBody>
          <a:bodyPr/>
          <a:lstStyle/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  <a:p>
            <a:pPr marL="114300" indent="0" algn="ctr">
              <a:buNone/>
            </a:pPr>
            <a:r>
              <a:rPr lang="sl-SI" dirty="0"/>
              <a:t>GOODBYE.</a:t>
            </a:r>
          </a:p>
          <a:p>
            <a:pPr marL="114300" indent="0">
              <a:buNone/>
            </a:pPr>
            <a:r>
              <a:rPr lang="sl-SI" dirty="0"/>
              <a:t>SEE YOU NEXT WEEK.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3167" y="10039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3D9DA-75AC-4FBD-9AFE-8C0C65DFC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53" y="1404592"/>
            <a:ext cx="3156457" cy="31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186</Words>
  <Application>Microsoft Office PowerPoint</Application>
  <PresentationFormat>On-screen Show (16:9)</PresentationFormat>
  <Paragraphs>13</Paragraphs>
  <Slides>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Merriweather Black</vt:lpstr>
      <vt:lpstr>Merriweather Sans</vt:lpstr>
      <vt:lpstr>Arial</vt:lpstr>
      <vt:lpstr>Winter snowflakes</vt:lpstr>
      <vt:lpstr>1_Winter snowflakes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Snowflakes</dc:title>
  <dc:creator>Marko Šavc</dc:creator>
  <cp:lastModifiedBy>Marko Šavc</cp:lastModifiedBy>
  <cp:revision>17</cp:revision>
  <dcterms:modified xsi:type="dcterms:W3CDTF">2020-12-14T18:38:34Z</dcterms:modified>
</cp:coreProperties>
</file>