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A9E-701F-441A-A95F-EE42D6C9B11D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9A6A2-A153-4C09-B114-579C4FCE2EC6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627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himes.wav"/>
          </p:stSnd>
        </p:sndAc>
      </p:transition>
    </mc:Choice>
    <mc:Fallback>
      <p:transition spd="slow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A9E-701F-441A-A95F-EE42D6C9B11D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9A6A2-A153-4C09-B114-579C4FCE2E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0597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himes.wav"/>
          </p:stSnd>
        </p:sndAc>
      </p:transition>
    </mc:Choice>
    <mc:Fallback>
      <p:transition spd="slow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A9E-701F-441A-A95F-EE42D6C9B11D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9A6A2-A153-4C09-B114-579C4FCE2E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6459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himes.wav"/>
          </p:stSnd>
        </p:sndAc>
      </p:transition>
    </mc:Choice>
    <mc:Fallback>
      <p:transition spd="slow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A9E-701F-441A-A95F-EE42D6C9B11D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9A6A2-A153-4C09-B114-579C4FCE2E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5639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himes.wav"/>
          </p:stSnd>
        </p:sndAc>
      </p:transition>
    </mc:Choice>
    <mc:Fallback>
      <p:transition spd="slow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A9E-701F-441A-A95F-EE42D6C9B11D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9A6A2-A153-4C09-B114-579C4FCE2EC6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542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himes.wav"/>
          </p:stSnd>
        </p:sndAc>
      </p:transition>
    </mc:Choice>
    <mc:Fallback>
      <p:transition spd="slow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A9E-701F-441A-A95F-EE42D6C9B11D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9A6A2-A153-4C09-B114-579C4FCE2E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7746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himes.wav"/>
          </p:stSnd>
        </p:sndAc>
      </p:transition>
    </mc:Choice>
    <mc:Fallback>
      <p:transition spd="slow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A9E-701F-441A-A95F-EE42D6C9B11D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9A6A2-A153-4C09-B114-579C4FCE2E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8803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himes.wav"/>
          </p:stSnd>
        </p:sndAc>
      </p:transition>
    </mc:Choice>
    <mc:Fallback>
      <p:transition spd="slow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A9E-701F-441A-A95F-EE42D6C9B11D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9A6A2-A153-4C09-B114-579C4FCE2E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6410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himes.wav"/>
          </p:stSnd>
        </p:sndAc>
      </p:transition>
    </mc:Choice>
    <mc:Fallback>
      <p:transition spd="slow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A9E-701F-441A-A95F-EE42D6C9B11D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9A6A2-A153-4C09-B114-579C4FCE2E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2492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himes.wav"/>
          </p:stSnd>
        </p:sndAc>
      </p:transition>
    </mc:Choice>
    <mc:Fallback>
      <p:transition spd="slow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3E09A9E-701F-441A-A95F-EE42D6C9B11D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B9A6A2-A153-4C09-B114-579C4FCE2E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4728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himes.wav"/>
          </p:stSnd>
        </p:sndAc>
      </p:transition>
    </mc:Choice>
    <mc:Fallback>
      <p:transition spd="slow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A9E-701F-441A-A95F-EE42D6C9B11D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9A6A2-A153-4C09-B114-579C4FCE2E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586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himes.wav"/>
          </p:stSnd>
        </p:sndAc>
      </p:transition>
    </mc:Choice>
    <mc:Fallback>
      <p:transition spd="slow">
        <p:circl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accent1">
                <a:lumMod val="20000"/>
                <a:lumOff val="80000"/>
              </a:schemeClr>
            </a:gs>
            <a:gs pos="36000">
              <a:schemeClr val="bg2">
                <a:tint val="90000"/>
                <a:satMod val="92000"/>
                <a:lumMod val="120000"/>
              </a:schemeClr>
            </a:gs>
            <a:gs pos="64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3E09A9E-701F-441A-A95F-EE42D6C9B11D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5B9A6A2-A153-4C09-B114-579C4FCE2EC6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67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3" name="chimes.wav"/>
          </p:stSnd>
        </p:sndAc>
      </p:transition>
    </mc:Choice>
    <mc:Fallback>
      <p:transition spd="slow">
        <p:circle/>
        <p:sndAc>
          <p:stSnd>
            <p:snd r:embed="rId13" name="chimes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DB9038-5A78-4F82-92A4-94DAD0156E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539" y="972189"/>
            <a:ext cx="3283733" cy="1001225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BOŽIČ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8C3B8CF-1AA2-4872-8036-E65168382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6539" y="3228825"/>
            <a:ext cx="3283733" cy="1655762"/>
          </a:xfrm>
        </p:spPr>
        <p:txBody>
          <a:bodyPr>
            <a:normAutofit/>
          </a:bodyPr>
          <a:lstStyle/>
          <a:p>
            <a:r>
              <a:rPr lang="sl-SI" sz="3600" dirty="0">
                <a:latin typeface="Arial" panose="020B0604020202020204" pitchFamily="34" charset="0"/>
                <a:cs typeface="Arial" panose="020B0604020202020204" pitchFamily="34" charset="0"/>
              </a:rPr>
              <a:t>BLIŽAJO SE PRAZNIKI</a:t>
            </a:r>
          </a:p>
        </p:txBody>
      </p:sp>
      <p:pic>
        <p:nvPicPr>
          <p:cNvPr id="4" name="Picture 2" descr="santa21110vipn3 (312x416, 132Kb)">
            <a:extLst>
              <a:ext uri="{FF2B5EF4-FFF2-40B4-BE49-F238E27FC236}">
                <a16:creationId xmlns:a16="http://schemas.microsoft.com/office/drawing/2014/main" id="{15F2BF69-3C70-4108-BC88-ED5C0848EE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876" y="1135232"/>
            <a:ext cx="3987663" cy="5316886"/>
          </a:xfrm>
          <a:prstGeom prst="rect">
            <a:avLst/>
          </a:prstGeom>
          <a:noFill/>
        </p:spPr>
      </p:pic>
      <p:pic>
        <p:nvPicPr>
          <p:cNvPr id="10242" name="Picture 2" descr="Božično drevo: Plastično, pravo ali najeto? - Svet kapitala">
            <a:extLst>
              <a:ext uri="{FF2B5EF4-FFF2-40B4-BE49-F238E27FC236}">
                <a16:creationId xmlns:a16="http://schemas.microsoft.com/office/drawing/2014/main" id="{D65BAAA2-2BE6-40CD-B62F-AB3430FD8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09427" y="972190"/>
            <a:ext cx="4108505" cy="55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774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F9966C-A17F-41E8-A3FF-FE36970C5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170" y="301657"/>
            <a:ext cx="11341469" cy="597497"/>
          </a:xfrm>
        </p:spPr>
        <p:txBody>
          <a:bodyPr>
            <a:noAutofit/>
          </a:bodyPr>
          <a:lstStyle/>
          <a:p>
            <a:r>
              <a:rPr lang="sl-SI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BOŽIČEK PRINESE DARILA OTROKOM IN ODRASLIM</a:t>
            </a:r>
          </a:p>
        </p:txBody>
      </p:sp>
      <p:pic>
        <p:nvPicPr>
          <p:cNvPr id="7170" name="Picture 2" descr="Slovenska trojka: Miklavž, Božiček, Dedek Mraz - RTVSLO.si">
            <a:extLst>
              <a:ext uri="{FF2B5EF4-FFF2-40B4-BE49-F238E27FC236}">
                <a16:creationId xmlns:a16="http://schemas.microsoft.com/office/drawing/2014/main" id="{5EEA4E60-CB36-4320-B962-071336CCA1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5052" y="4088828"/>
            <a:ext cx="3107769" cy="233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Je Božiček res ugrabil dedka Mraza? | Student.si">
            <a:extLst>
              <a:ext uri="{FF2B5EF4-FFF2-40B4-BE49-F238E27FC236}">
                <a16:creationId xmlns:a16="http://schemas.microsoft.com/office/drawing/2014/main" id="{3DD6A37A-8D4C-4857-A3EA-98E9104B0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64550" y="1690688"/>
            <a:ext cx="4311842" cy="463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Ostalo – Kazalo.net">
            <a:extLst>
              <a:ext uri="{FF2B5EF4-FFF2-40B4-BE49-F238E27FC236}">
                <a16:creationId xmlns:a16="http://schemas.microsoft.com/office/drawing/2014/main" id="{CACB782A-1103-4DAA-8BD3-FDA0EEB88D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9170" y="2432115"/>
            <a:ext cx="2970468" cy="398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Najboljše darilo za novo leto - Ideje, nasveti. Božična darila za otroke od  Božička">
            <a:extLst>
              <a:ext uri="{FF2B5EF4-FFF2-40B4-BE49-F238E27FC236}">
                <a16:creationId xmlns:a16="http://schemas.microsoft.com/office/drawing/2014/main" id="{8E3C412B-9CE3-4971-82F9-C46E39EA3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9461" y="1775210"/>
            <a:ext cx="2970468" cy="222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994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6EB7BD-04B6-432A-82D8-C50D2879F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328" y="424207"/>
            <a:ext cx="7194099" cy="763512"/>
          </a:xfrm>
        </p:spPr>
        <p:txBody>
          <a:bodyPr/>
          <a:lstStyle/>
          <a:p>
            <a:r>
              <a:rPr lang="sl-SI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ADVENTNI ČAS – IZDELALI SMO VENČKE </a:t>
            </a:r>
            <a:endParaRPr lang="sl-SI" b="1" dirty="0">
              <a:solidFill>
                <a:srgbClr val="7030A0"/>
              </a:solidFill>
            </a:endParaRP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8E8936E7-0CB2-498F-852E-F21DD34F7A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825" y="2312380"/>
            <a:ext cx="5305596" cy="4048578"/>
          </a:xfrm>
          <a:prstGeom prst="rect">
            <a:avLst/>
          </a:prstGeom>
        </p:spPr>
      </p:pic>
      <p:pic>
        <p:nvPicPr>
          <p:cNvPr id="5" name="Picture 2" descr="http://montazne-hise-on.net/images/bozicni-okraski.jpg">
            <a:extLst>
              <a:ext uri="{FF2B5EF4-FFF2-40B4-BE49-F238E27FC236}">
                <a16:creationId xmlns:a16="http://schemas.microsoft.com/office/drawing/2014/main" id="{A5A8C82B-CEF4-4959-B83C-6E469D037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4799" y="2312380"/>
            <a:ext cx="5501183" cy="4048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0841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AAB50B-03C7-4899-A82F-8D5B5A937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286603"/>
            <a:ext cx="9473938" cy="1450757"/>
          </a:xfrm>
        </p:spPr>
        <p:txBody>
          <a:bodyPr>
            <a:normAutofit/>
          </a:bodyPr>
          <a:lstStyle/>
          <a:p>
            <a:r>
              <a:rPr lang="sl-SI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ADVENTNI ČAS SE PRIČNE 4 TEDNE PRED BOŽIČEM…</a:t>
            </a:r>
            <a:br>
              <a:rPr lang="sl-SI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PRVI TEDEN PRIŽGEMO PRVO SVEČKO, </a:t>
            </a:r>
            <a:br>
              <a:rPr lang="sl-SI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DRUGI TEDEN DRUGO,…</a:t>
            </a:r>
          </a:p>
        </p:txBody>
      </p:sp>
      <p:pic>
        <p:nvPicPr>
          <p:cNvPr id="1028" name="Picture 4" descr="Oznanila 2020/21 – ŽUPNIJA ŠIŠKA">
            <a:extLst>
              <a:ext uri="{FF2B5EF4-FFF2-40B4-BE49-F238E27FC236}">
                <a16:creationId xmlns:a16="http://schemas.microsoft.com/office/drawing/2014/main" id="{67B07499-9753-4A38-9EBA-E0758D76B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6719" y="1397995"/>
            <a:ext cx="3179976" cy="211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edenska oznanila – Župnija Ljubljana Sveti Križ">
            <a:extLst>
              <a:ext uri="{FF2B5EF4-FFF2-40B4-BE49-F238E27FC236}">
                <a16:creationId xmlns:a16="http://schemas.microsoft.com/office/drawing/2014/main" id="{CF66056C-F101-4636-A62E-6C78DA8A4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747" y="4277421"/>
            <a:ext cx="3097038" cy="217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dventni venčki ... | Župnija Cerknica">
            <a:extLst>
              <a:ext uri="{FF2B5EF4-FFF2-40B4-BE49-F238E27FC236}">
                <a16:creationId xmlns:a16="http://schemas.microsoft.com/office/drawing/2014/main" id="{A2CB1D4D-D13F-4CD8-846E-3F0F82FD8D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6320" y="1747689"/>
            <a:ext cx="2676772" cy="217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dventni venčki, Šubičeva hiša, Poljane nad Škofjo Loko 70, 4223 Poljane  nad Škofjo Loko - 2.12.17 ob 10.15">
            <a:extLst>
              <a:ext uri="{FF2B5EF4-FFF2-40B4-BE49-F238E27FC236}">
                <a16:creationId xmlns:a16="http://schemas.microsoft.com/office/drawing/2014/main" id="{5BDAC5C5-39C2-4594-A7DF-A75781CBC7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6236" y="3716527"/>
            <a:ext cx="3806493" cy="285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637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35EE3D-6312-4620-95D1-2B89789E5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616" y="681038"/>
            <a:ext cx="4998720" cy="592607"/>
          </a:xfrm>
        </p:spPr>
        <p:txBody>
          <a:bodyPr>
            <a:normAutofit/>
          </a:bodyPr>
          <a:lstStyle/>
          <a:p>
            <a:r>
              <a:rPr lang="sl-SI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OKRASIMO SVOJ DOM…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929C7A7-97AF-4C59-BD3E-FE239CC7A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987" y="4001293"/>
            <a:ext cx="5789722" cy="2175669"/>
          </a:xfrm>
        </p:spPr>
        <p:txBody>
          <a:bodyPr/>
          <a:lstStyle/>
          <a:p>
            <a:r>
              <a:rPr lang="sl-SI" dirty="0"/>
              <a:t> </a:t>
            </a:r>
          </a:p>
        </p:txBody>
      </p:sp>
      <p:pic>
        <p:nvPicPr>
          <p:cNvPr id="3078" name="Picture 6" descr="Foto: Preko 40.000 lučk v Juršincih | Prlekija-on.net Ljutomer">
            <a:extLst>
              <a:ext uri="{FF2B5EF4-FFF2-40B4-BE49-F238E27FC236}">
                <a16:creationId xmlns:a16="http://schemas.microsoft.com/office/drawing/2014/main" id="{260B82F1-B06B-4F92-A42D-B0643EF19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4920792" cy="369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Kako okrasite sobo za novo leto 2019 to storite sami: okrasite ideje">
            <a:extLst>
              <a:ext uri="{FF2B5EF4-FFF2-40B4-BE49-F238E27FC236}">
                <a16:creationId xmlns:a16="http://schemas.microsoft.com/office/drawing/2014/main" id="{7ACB7C06-6D9D-40E5-B89A-F61F5347D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3468" y="1805496"/>
            <a:ext cx="5566086" cy="371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299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4EE78E-8253-4423-B6FD-CB89CCFCC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613" y="626248"/>
            <a:ext cx="5220054" cy="822960"/>
          </a:xfrm>
        </p:spPr>
        <p:txBody>
          <a:bodyPr>
            <a:normAutofit/>
          </a:bodyPr>
          <a:lstStyle/>
          <a:p>
            <a:r>
              <a:rPr lang="sl-SI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OKRASIJO MESTA IN VASI </a:t>
            </a:r>
          </a:p>
        </p:txBody>
      </p:sp>
      <p:pic>
        <p:nvPicPr>
          <p:cNvPr id="4104" name="Picture 8" descr="Prižig prazničnih luči, Staro mestno jedro, Ljubljana - 1.12.17 ob 17.15">
            <a:extLst>
              <a:ext uri="{FF2B5EF4-FFF2-40B4-BE49-F238E27FC236}">
                <a16:creationId xmlns:a16="http://schemas.microsoft.com/office/drawing/2014/main" id="{FC97DE56-7697-4865-B53F-C1B51F4724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7334" y="1037728"/>
            <a:ext cx="5250731" cy="527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ravljične dežele, drsališča, foto kotički in ambientalno ozvočenje -  24ur.com">
            <a:extLst>
              <a:ext uri="{FF2B5EF4-FFF2-40B4-BE49-F238E27FC236}">
                <a16:creationId xmlns:a16="http://schemas.microsoft.com/office/drawing/2014/main" id="{E0B13751-80F5-493A-86AF-3AB6F60A7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762054"/>
            <a:ext cx="5324769" cy="354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514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8F4C2C-8C29-4C80-9781-3A618735F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4008"/>
            <a:ext cx="10515600" cy="602548"/>
          </a:xfrm>
        </p:spPr>
        <p:txBody>
          <a:bodyPr>
            <a:normAutofit/>
          </a:bodyPr>
          <a:lstStyle/>
          <a:p>
            <a:r>
              <a:rPr lang="sl-SI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BOŽIČ – NAJVEČJI KRŠČANSKI IN DRUŽINSKI PRAZNIK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3E4F562-A9F2-4FB0-888E-BC3FA070B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2804"/>
            <a:ext cx="10515600" cy="40062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l-SI" sz="2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 DECEMBRA (NA PREDVEČER BOŽIČA) PO DOMOVIH OKRASIMO BOŽIČNO DREVO. 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2052" name="Picture 4" descr="Novoletna jelka – umetna jelka in novoletna smreka - Promak">
            <a:extLst>
              <a:ext uri="{FF2B5EF4-FFF2-40B4-BE49-F238E27FC236}">
                <a16:creationId xmlns:a16="http://schemas.microsoft.com/office/drawing/2014/main" id="{B047E92B-CDC7-4994-B1A4-89EA68FE0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5525" y="1585228"/>
            <a:ext cx="3303309" cy="496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KRASITEV AVLE IN POSTAVITEV NOVOLETNE SMREKE – Deos">
            <a:extLst>
              <a:ext uri="{FF2B5EF4-FFF2-40B4-BE49-F238E27FC236}">
                <a16:creationId xmlns:a16="http://schemas.microsoft.com/office/drawing/2014/main" id="{34EA2948-77E7-48AB-98C5-CB408AD39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2395" y="2575196"/>
            <a:ext cx="2979253" cy="397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Okrasitev smreke in Miklavž - Vrtec Pedenjped Novo mesto">
            <a:extLst>
              <a:ext uri="{FF2B5EF4-FFF2-40B4-BE49-F238E27FC236}">
                <a16:creationId xmlns:a16="http://schemas.microsoft.com/office/drawing/2014/main" id="{91921340-2F02-4081-B3DF-7913F2EFFF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1"/>
          <a:stretch/>
        </p:blipFill>
        <p:spPr bwMode="auto">
          <a:xfrm>
            <a:off x="263166" y="4011722"/>
            <a:ext cx="1684649" cy="253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ETULJČICA USTVARJA: BOŽIČNA OKRASITEV DOMA">
            <a:extLst>
              <a:ext uri="{FF2B5EF4-FFF2-40B4-BE49-F238E27FC236}">
                <a16:creationId xmlns:a16="http://schemas.microsoft.com/office/drawing/2014/main" id="{19A9B7AD-624F-4279-ADCC-1FDDE4B65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6834" y="2196194"/>
            <a:ext cx="3263505" cy="43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634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F38D5D-7A28-465F-87B4-E4DBA0FFF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107" y="241994"/>
            <a:ext cx="10515600" cy="588139"/>
          </a:xfrm>
        </p:spPr>
        <p:txBody>
          <a:bodyPr>
            <a:normAutofit/>
          </a:bodyPr>
          <a:lstStyle/>
          <a:p>
            <a:r>
              <a:rPr lang="sl-SI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POSTAVIMO JASLICE </a:t>
            </a:r>
            <a:r>
              <a:rPr lang="sl-SI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 HIŠI ALI NA PROSTEM)</a:t>
            </a:r>
          </a:p>
        </p:txBody>
      </p:sp>
      <p:pic>
        <p:nvPicPr>
          <p:cNvPr id="5122" name="Picture 2" descr="Takšne jaslice imajo doma naši bralci #foto - siol.net">
            <a:extLst>
              <a:ext uri="{FF2B5EF4-FFF2-40B4-BE49-F238E27FC236}">
                <a16:creationId xmlns:a16="http://schemas.microsoft.com/office/drawing/2014/main" id="{25603C2E-2B1B-4FD7-B3C2-6108242F2F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115" y="3710718"/>
            <a:ext cx="4460842" cy="297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ravi simbol božiča so jaslice in ne Božiček – Ribnica24">
            <a:extLst>
              <a:ext uri="{FF2B5EF4-FFF2-40B4-BE49-F238E27FC236}">
                <a16:creationId xmlns:a16="http://schemas.microsoft.com/office/drawing/2014/main" id="{C7801724-9E0B-46A0-BBD2-6EA78533D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199" y="901459"/>
            <a:ext cx="3555477" cy="266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Jaslice 2019 | Mirenski Grad">
            <a:extLst>
              <a:ext uri="{FF2B5EF4-FFF2-40B4-BE49-F238E27FC236}">
                <a16:creationId xmlns:a16="http://schemas.microsoft.com/office/drawing/2014/main" id="{FD1C451B-D60C-4AE1-826D-62C23BA59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169" y="1346947"/>
            <a:ext cx="3000865" cy="225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Župnija Bakovci » JASLICE">
            <a:extLst>
              <a:ext uri="{FF2B5EF4-FFF2-40B4-BE49-F238E27FC236}">
                <a16:creationId xmlns:a16="http://schemas.microsoft.com/office/drawing/2014/main" id="{B8F6A0A8-C469-4D2B-8686-246269BEE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9065" y="1470581"/>
            <a:ext cx="2800252" cy="209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Takšne jaslice imajo doma naši bralci #foto - siol.net">
            <a:extLst>
              <a:ext uri="{FF2B5EF4-FFF2-40B4-BE49-F238E27FC236}">
                <a16:creationId xmlns:a16="http://schemas.microsoft.com/office/drawing/2014/main" id="{3CBEC8D1-5759-4DE5-AE59-D84F58BCE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939" y="3710718"/>
            <a:ext cx="5678423" cy="297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296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848BD0-B3AA-4802-AD1A-8ED654E6D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205" y="401102"/>
            <a:ext cx="4511668" cy="483595"/>
          </a:xfrm>
        </p:spPr>
        <p:txBody>
          <a:bodyPr>
            <a:noAutofit/>
          </a:bodyPr>
          <a:lstStyle/>
          <a:p>
            <a:r>
              <a:rPr lang="sl-SI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BOŽIČNA VEČERJA </a:t>
            </a:r>
          </a:p>
        </p:txBody>
      </p:sp>
      <p:pic>
        <p:nvPicPr>
          <p:cNvPr id="6146" name="Picture 2" descr="Recept: Čarobna božična večerja | City Magazine">
            <a:extLst>
              <a:ext uri="{FF2B5EF4-FFF2-40B4-BE49-F238E27FC236}">
                <a16:creationId xmlns:a16="http://schemas.microsoft.com/office/drawing/2014/main" id="{1075C5A9-DF25-45EA-BBA1-F7AAE8B6D6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076" y="4243047"/>
            <a:ext cx="3321963" cy="221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shrani.si/f/1r/bC/QSQIeDo/1/potica.gif">
            <a:extLst>
              <a:ext uri="{FF2B5EF4-FFF2-40B4-BE49-F238E27FC236}">
                <a16:creationId xmlns:a16="http://schemas.microsoft.com/office/drawing/2014/main" id="{77E10AC0-1ABB-4D83-A666-07BB868B7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0016" y="731436"/>
            <a:ext cx="3463737" cy="31750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http://www.slascicarna-rupert.si/Joomla1.5/images/drobno_pecivo.jpg">
            <a:extLst>
              <a:ext uri="{FF2B5EF4-FFF2-40B4-BE49-F238E27FC236}">
                <a16:creationId xmlns:a16="http://schemas.microsoft.com/office/drawing/2014/main" id="{7F9FE12E-E239-481D-B948-9710814A9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1744" y="4080478"/>
            <a:ext cx="3357503" cy="2325988"/>
          </a:xfrm>
          <a:prstGeom prst="rect">
            <a:avLst/>
          </a:prstGeom>
          <a:noFill/>
        </p:spPr>
      </p:pic>
      <p:pic>
        <p:nvPicPr>
          <p:cNvPr id="6148" name="Picture 4" descr="Že veste, kaj pripraviti veganu za božično večerjo? #video - siol.net">
            <a:extLst>
              <a:ext uri="{FF2B5EF4-FFF2-40B4-BE49-F238E27FC236}">
                <a16:creationId xmlns:a16="http://schemas.microsoft.com/office/drawing/2014/main" id="{A0A239EA-C728-4124-B4B3-C66F115C7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327" y="1508027"/>
            <a:ext cx="3370439" cy="224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5 predlogov za božični meni - Ženska.siŽenska.si">
            <a:extLst>
              <a:ext uri="{FF2B5EF4-FFF2-40B4-BE49-F238E27FC236}">
                <a16:creationId xmlns:a16="http://schemas.microsoft.com/office/drawing/2014/main" id="{B1558EC9-3E7D-49EF-84C6-8B16EAD4B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9918" y="1508027"/>
            <a:ext cx="2881460" cy="192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Top ideje za božično večerjo! - Bibaleze.si">
            <a:extLst>
              <a:ext uri="{FF2B5EF4-FFF2-40B4-BE49-F238E27FC236}">
                <a16:creationId xmlns:a16="http://schemas.microsoft.com/office/drawing/2014/main" id="{CA026D4D-BACC-415E-B307-90C71F5FE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1162" y="3754987"/>
            <a:ext cx="3477981" cy="260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155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BC76CC-1071-4A2E-AB4F-659877F45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3" y="298426"/>
            <a:ext cx="11283883" cy="473861"/>
          </a:xfrm>
        </p:spPr>
        <p:txBody>
          <a:bodyPr>
            <a:normAutofit/>
          </a:bodyPr>
          <a:lstStyle/>
          <a:p>
            <a:r>
              <a:rPr lang="sl-SI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 POLNOČI JE V CERKVAH MAŠA, KI JI REČEMO POLNOČNICA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14406B5-9B97-4D8C-9B6B-0EF466056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2287"/>
            <a:ext cx="10515600" cy="697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b="1" dirty="0">
                <a:solidFill>
                  <a:srgbClr val="7030A0"/>
                </a:solidFill>
              </a:rPr>
              <a:t>LETOS SI BO POLNOČNICO MOGOČE OGLEDATI LE PO TELEVIZIJI…</a:t>
            </a:r>
          </a:p>
        </p:txBody>
      </p:sp>
      <p:pic>
        <p:nvPicPr>
          <p:cNvPr id="9222" name="Picture 6" descr="Božična polnočnica-sveta maša, Grad Fala, Fala-grajska kapela, 2343 Fala -  24.12.18 ob 23.00">
            <a:extLst>
              <a:ext uri="{FF2B5EF4-FFF2-40B4-BE49-F238E27FC236}">
                <a16:creationId xmlns:a16="http://schemas.microsoft.com/office/drawing/2014/main" id="{4D600CF3-FDEC-4EEF-B8D9-C24DF9839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353" y="3080209"/>
            <a:ext cx="4157221" cy="338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Polnočnica v romarski župnijski cerkvi sv. Janeza Nepomuka na Razkrižju |  Prlekija-on.net Ljutomer">
            <a:extLst>
              <a:ext uri="{FF2B5EF4-FFF2-40B4-BE49-F238E27FC236}">
                <a16:creationId xmlns:a16="http://schemas.microsoft.com/office/drawing/2014/main" id="{FE324D1D-202F-43FB-89E0-FC09DABFA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1503" y="2220013"/>
            <a:ext cx="3410606" cy="255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Begunje na Gorenjskem - Cerkev sv. Urha | KRAJI - Slovenija">
            <a:extLst>
              <a:ext uri="{FF2B5EF4-FFF2-40B4-BE49-F238E27FC236}">
                <a16:creationId xmlns:a16="http://schemas.microsoft.com/office/drawing/2014/main" id="{E2837040-9F7F-409B-89F2-9BC0AE5C4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1039" y="2083325"/>
            <a:ext cx="3189747" cy="481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539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156</TotalTime>
  <Words>99</Words>
  <Application>Microsoft Office PowerPoint</Application>
  <PresentationFormat>Širokozaslonsko</PresentationFormat>
  <Paragraphs>14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Retrospektiva</vt:lpstr>
      <vt:lpstr>BOŽIČ</vt:lpstr>
      <vt:lpstr>ADVENTNI ČAS – IZDELALI SMO VENČKE </vt:lpstr>
      <vt:lpstr>ADVENTNI ČAS SE PRIČNE 4 TEDNE PRED BOŽIČEM… PRVI TEDEN PRIŽGEMO PRVO SVEČKO,  DRUGI TEDEN DRUGO,…</vt:lpstr>
      <vt:lpstr>OKRASIMO SVOJ DOM…</vt:lpstr>
      <vt:lpstr>OKRASIJO MESTA IN VASI </vt:lpstr>
      <vt:lpstr>BOŽIČ – NAJVEČJI KRŠČANSKI IN DRUŽINSKI PRAZNIK</vt:lpstr>
      <vt:lpstr>POSTAVIMO JASLICE (V HIŠI ALI NA PROSTEM)</vt:lpstr>
      <vt:lpstr>BOŽIČNA VEČERJA </vt:lpstr>
      <vt:lpstr>OB POLNOČI JE V CERKVAH MAŠA, KI JI REČEMO POLNOČNICA</vt:lpstr>
      <vt:lpstr>BOŽIČEK PRINESE DARILA OTROKOM IN ODRASLIM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BLIŽAJO SE PRAZNIKI</dc:title>
  <dc:creator>Uporabnik</dc:creator>
  <cp:lastModifiedBy>Uporabnik</cp:lastModifiedBy>
  <cp:revision>24</cp:revision>
  <dcterms:created xsi:type="dcterms:W3CDTF">2020-12-16T15:29:39Z</dcterms:created>
  <dcterms:modified xsi:type="dcterms:W3CDTF">2020-12-16T18:06:22Z</dcterms:modified>
</cp:coreProperties>
</file>