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4" r:id="rId3"/>
    <p:sldId id="285" r:id="rId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62" d="100"/>
          <a:sy n="62" d="100"/>
        </p:scale>
        <p:origin x="96" y="10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4F1C824-25A4-4D64-B002-2C9A286B32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73BEA0F-2A09-43DC-8B81-CD3524FA39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709D35E-5B3C-4869-8646-8BE5B0AE3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008CD-C722-4815-A8CF-D25CA0C40204}" type="datetimeFigureOut">
              <a:rPr lang="sl-SI" smtClean="0"/>
              <a:t>17. 12. 2020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D2A3DB4-7750-40C5-BD4A-754CE51CB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C6E5266-0C15-413C-9043-29AD9D9D5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35D7-D62E-4947-B029-B98BD5CD934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56587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44A234B-6346-4161-ADA4-E4B19BA93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5946F4A6-9833-45C0-B664-45097A8FC8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1B1A19D-599C-4CA4-8E76-CEAB0B1F6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008CD-C722-4815-A8CF-D25CA0C40204}" type="datetimeFigureOut">
              <a:rPr lang="sl-SI" smtClean="0"/>
              <a:t>17. 12. 2020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0591407-4113-4B04-9E96-2D8FE8035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2F8210A-0AB8-4B3A-A1EE-3127670EE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35D7-D62E-4947-B029-B98BD5CD934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60385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0F19E229-72FA-4FEE-8897-7C5C75B2D0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6087A683-C819-45C6-8869-ABAB06BB92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7F259E0-A7E1-4100-B872-FF321E93B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008CD-C722-4815-A8CF-D25CA0C40204}" type="datetimeFigureOut">
              <a:rPr lang="sl-SI" smtClean="0"/>
              <a:t>17. 12. 2020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98A1062-A94A-443F-8453-1D2C647E8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E067CFD-8D2D-43ED-9818-65993C568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35D7-D62E-4947-B029-B98BD5CD934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03772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76BAB8C-9FDE-466F-9A3A-89ABD6E48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2E88EF3-31D8-48AF-B444-F0F748C081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71B964E-5A08-41BF-8922-034DD96C6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008CD-C722-4815-A8CF-D25CA0C40204}" type="datetimeFigureOut">
              <a:rPr lang="sl-SI" smtClean="0"/>
              <a:t>17. 12. 2020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B419AD8-60B4-4DF8-929B-EA885BC26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C9BBD35-15A5-45D0-BDE9-0AF33B321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35D7-D62E-4947-B029-B98BD5CD934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47580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7753E5-0939-4710-A032-BA0B46C78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421BD0D4-D5BF-4863-934A-E11442418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20B44CD-62B7-483C-899B-6E9EFDA1E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008CD-C722-4815-A8CF-D25CA0C40204}" type="datetimeFigureOut">
              <a:rPr lang="sl-SI" smtClean="0"/>
              <a:t>17. 12. 2020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0FCD226-8A8D-4B17-B7E9-1CB3F4CAC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917C767-B8AB-406E-81A8-44B30B58C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35D7-D62E-4947-B029-B98BD5CD934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49234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0D24924-801B-4714-96DB-08D4371F2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6F64E55-ACDD-4D1D-AC69-318CA92F21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B93CC825-1AC7-4A95-A03A-7A247424DA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D97BC3AA-6CB2-49DD-9CB1-908A1BCF9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008CD-C722-4815-A8CF-D25CA0C40204}" type="datetimeFigureOut">
              <a:rPr lang="sl-SI" smtClean="0"/>
              <a:t>17. 12. 2020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5307EADD-9F46-4F1A-B08C-CB447F054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C761346F-A902-4AD3-9B6F-051894300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35D7-D62E-4947-B029-B98BD5CD934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96106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557A38-9C95-45A1-9F57-86CC9E1E2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0CAFD90E-E2BE-409E-B772-1F1AFA4A1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90FF3DCC-C0C7-41A2-902F-C9183D10F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4467F4D6-37DE-4E9B-9AE3-72AFC94723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A963DE03-7164-4C0F-9125-724BD94D8A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B626AC9C-A2D7-44FC-9E83-C8C367EBE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008CD-C722-4815-A8CF-D25CA0C40204}" type="datetimeFigureOut">
              <a:rPr lang="sl-SI" smtClean="0"/>
              <a:t>17. 12. 2020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15E3EF76-1FE8-43AB-8E50-0DE977AF4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E9B2D3CA-85C3-4500-979B-9564E338B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35D7-D62E-4947-B029-B98BD5CD934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57727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1B745F1-5647-4D95-8C0E-EC284EE13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194E6BD4-C21D-4228-BCB5-51E4FA1BC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008CD-C722-4815-A8CF-D25CA0C40204}" type="datetimeFigureOut">
              <a:rPr lang="sl-SI" smtClean="0"/>
              <a:t>17. 12. 2020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EA5251E2-E254-4037-85F4-6D51B1EDF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F9A1A5E6-0310-457D-9CF5-AFBF9BDE2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35D7-D62E-4947-B029-B98BD5CD934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81183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2D499205-5C68-464F-89EC-07F2E18CD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008CD-C722-4815-A8CF-D25CA0C40204}" type="datetimeFigureOut">
              <a:rPr lang="sl-SI" smtClean="0"/>
              <a:t>17. 12. 2020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B08911A4-0354-4646-99DD-ED37DEAF4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C31A2610-277E-44F3-A8E4-C13C2A85E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35D7-D62E-4947-B029-B98BD5CD934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46017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D4C798-346A-40B3-AD36-B238E694E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46BC3D1-EBDC-4E67-8FE5-5943A9C4C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E5129078-E3EA-4588-8AD8-BE448A4A1F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E6CEAD9F-E417-434D-9A47-63B2EE239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008CD-C722-4815-A8CF-D25CA0C40204}" type="datetimeFigureOut">
              <a:rPr lang="sl-SI" smtClean="0"/>
              <a:t>17. 12. 2020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D54E34A8-08B0-48A0-A267-4745FDE8E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B6C8F903-2CD9-48AA-B8AB-F9EAEC8C6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35D7-D62E-4947-B029-B98BD5CD934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16858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487CCA-E9C2-4000-AB00-05BCEC6C8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09E91632-5D25-441C-8019-3F4D471264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A2228825-9AAD-49F0-B42E-C6372BD79F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2AD2873A-11CD-4E89-8D6B-064381113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008CD-C722-4815-A8CF-D25CA0C40204}" type="datetimeFigureOut">
              <a:rPr lang="sl-SI" smtClean="0"/>
              <a:t>17. 12. 2020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658EDB6F-4ABF-485E-8C67-03AA2DDA4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A1FDA321-7FB7-4F15-A6FD-5E2C38296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35D7-D62E-4947-B029-B98BD5CD934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04421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19DF2357-836E-4077-99F4-7F830A19E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56BEA6AF-66EC-45CD-9514-B057B8BC2A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66A97C5-25FE-4A14-839A-88CD90D2FA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008CD-C722-4815-A8CF-D25CA0C40204}" type="datetimeFigureOut">
              <a:rPr lang="sl-SI" smtClean="0"/>
              <a:t>17. 12. 2020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A623F57-C3CC-4AFE-AD30-EF07950E03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98A8832-E8D2-4E05-A604-381633D566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F35D7-D62E-4947-B029-B98BD5CD934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13139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8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1D8A07-F5EE-448C-B84C-9B51B2551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990" y="130713"/>
            <a:ext cx="4418010" cy="925286"/>
          </a:xfrm>
        </p:spPr>
        <p:txBody>
          <a:bodyPr>
            <a:noAutofit/>
          </a:bodyPr>
          <a:lstStyle/>
          <a:p>
            <a:r>
              <a:rPr lang="sl-SI" sz="4400" dirty="0">
                <a:solidFill>
                  <a:srgbClr val="0070C0"/>
                </a:solidFill>
              </a:rPr>
              <a:t>ZIMSKA KROGLA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96A75BE-F2E5-42CC-B86D-C3954CBBD5A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7429" y="1284599"/>
            <a:ext cx="2686939" cy="3385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A7D047BD-B6D3-4243-BC1D-4C50BEAD7966}"/>
              </a:ext>
            </a:extLst>
          </p:cNvPr>
          <p:cNvSpPr txBox="1"/>
          <p:nvPr/>
        </p:nvSpPr>
        <p:spPr>
          <a:xfrm>
            <a:off x="799306" y="2144486"/>
            <a:ext cx="5847217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POTREBUJEŠ:</a:t>
            </a:r>
          </a:p>
          <a:p>
            <a:pPr marL="285750" indent="-285750">
              <a:buFontTx/>
              <a:buChar char="-"/>
            </a:pPr>
            <a:r>
              <a:rPr lang="sl-SI" sz="3200" dirty="0">
                <a:solidFill>
                  <a:schemeClr val="accent1">
                    <a:lumMod val="75000"/>
                  </a:schemeClr>
                </a:solidFill>
              </a:rPr>
              <a:t>POLOVICO RISALNEGA LISTA,</a:t>
            </a:r>
          </a:p>
          <a:p>
            <a:pPr marL="285750" indent="-285750">
              <a:buFontTx/>
              <a:buChar char="-"/>
            </a:pPr>
            <a:r>
              <a:rPr lang="sl-SI" sz="3200" dirty="0">
                <a:solidFill>
                  <a:schemeClr val="accent1">
                    <a:lumMod val="75000"/>
                  </a:schemeClr>
                </a:solidFill>
              </a:rPr>
              <a:t>VOŠČENKE,</a:t>
            </a:r>
          </a:p>
          <a:p>
            <a:pPr marL="285750" indent="-285750">
              <a:buFontTx/>
              <a:buChar char="-"/>
            </a:pPr>
            <a:r>
              <a:rPr lang="sl-SI" sz="3200" dirty="0">
                <a:solidFill>
                  <a:schemeClr val="accent1">
                    <a:lumMod val="75000"/>
                  </a:schemeClr>
                </a:solidFill>
              </a:rPr>
              <a:t>VODENE BARVICE,</a:t>
            </a:r>
          </a:p>
          <a:p>
            <a:pPr marL="285750" indent="-285750">
              <a:buFontTx/>
              <a:buChar char="-"/>
            </a:pPr>
            <a:r>
              <a:rPr lang="sl-SI" sz="3200" dirty="0">
                <a:solidFill>
                  <a:schemeClr val="accent1">
                    <a:lumMod val="75000"/>
                  </a:schemeClr>
                </a:solidFill>
              </a:rPr>
              <a:t>ČOPIČ,</a:t>
            </a:r>
          </a:p>
          <a:p>
            <a:pPr marL="285750" indent="-285750">
              <a:buFontTx/>
              <a:buChar char="-"/>
            </a:pPr>
            <a:r>
              <a:rPr lang="sl-SI" sz="3200" dirty="0">
                <a:solidFill>
                  <a:schemeClr val="accent1">
                    <a:lumMod val="75000"/>
                  </a:schemeClr>
                </a:solidFill>
              </a:rPr>
              <a:t>MALO VODE,</a:t>
            </a:r>
          </a:p>
          <a:p>
            <a:pPr marL="285750" indent="-285750">
              <a:buFontTx/>
              <a:buChar char="-"/>
            </a:pPr>
            <a:r>
              <a:rPr lang="sl-SI" sz="3200" dirty="0">
                <a:solidFill>
                  <a:schemeClr val="accent1">
                    <a:lumMod val="75000"/>
                  </a:schemeClr>
                </a:solidFill>
              </a:rPr>
              <a:t>PAPIR ZA ZAŠČITO.</a:t>
            </a:r>
          </a:p>
          <a:p>
            <a:pPr marL="285750" indent="-285750">
              <a:buFontTx/>
              <a:buChar char="-"/>
            </a:pPr>
            <a:endParaRPr lang="sl-SI" dirty="0"/>
          </a:p>
        </p:txBody>
      </p:sp>
      <p:sp>
        <p:nvSpPr>
          <p:cNvPr id="8" name="Elipsa 7">
            <a:extLst>
              <a:ext uri="{FF2B5EF4-FFF2-40B4-BE49-F238E27FC236}">
                <a16:creationId xmlns:a16="http://schemas.microsoft.com/office/drawing/2014/main" id="{A977388D-D1A0-4E03-B0F0-ECC8725A3F32}"/>
              </a:ext>
            </a:extLst>
          </p:cNvPr>
          <p:cNvSpPr/>
          <p:nvPr/>
        </p:nvSpPr>
        <p:spPr>
          <a:xfrm>
            <a:off x="0" y="1371600"/>
            <a:ext cx="6400799" cy="5260137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9D1A7D5B-6777-4742-9A6F-64B7932794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0799" y="3148393"/>
            <a:ext cx="2873356" cy="3483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395E83BE-605D-4937-9F6C-CBD99919F8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7151" y="226263"/>
            <a:ext cx="2873356" cy="3017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Elipsa 10">
            <a:extLst>
              <a:ext uri="{FF2B5EF4-FFF2-40B4-BE49-F238E27FC236}">
                <a16:creationId xmlns:a16="http://schemas.microsoft.com/office/drawing/2014/main" id="{5BB6E356-3A77-4C80-A683-AD5DE228B603}"/>
              </a:ext>
            </a:extLst>
          </p:cNvPr>
          <p:cNvSpPr/>
          <p:nvPr/>
        </p:nvSpPr>
        <p:spPr>
          <a:xfrm>
            <a:off x="799306" y="226263"/>
            <a:ext cx="4904808" cy="1058336"/>
          </a:xfrm>
          <a:prstGeom prst="ellipse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pic>
        <p:nvPicPr>
          <p:cNvPr id="12" name="Posnet zvok">
            <a:hlinkClick r:id="" action="ppaction://media"/>
            <a:extLst>
              <a:ext uri="{FF2B5EF4-FFF2-40B4-BE49-F238E27FC236}">
                <a16:creationId xmlns:a16="http://schemas.microsoft.com/office/drawing/2014/main" id="{CE82993A-28DA-421C-9E42-3F193C437B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23285" y="4850969"/>
            <a:ext cx="1472365" cy="1472365"/>
          </a:xfrm>
          <a:prstGeom prst="rect">
            <a:avLst/>
          </a:prstGeom>
        </p:spPr>
      </p:pic>
      <p:sp>
        <p:nvSpPr>
          <p:cNvPr id="13" name="Pravokotnik 12">
            <a:extLst>
              <a:ext uri="{FF2B5EF4-FFF2-40B4-BE49-F238E27FC236}">
                <a16:creationId xmlns:a16="http://schemas.microsoft.com/office/drawing/2014/main" id="{E8C22C66-F4BA-484B-B9F9-849A5675A860}"/>
              </a:ext>
            </a:extLst>
          </p:cNvPr>
          <p:cNvSpPr/>
          <p:nvPr/>
        </p:nvSpPr>
        <p:spPr>
          <a:xfrm>
            <a:off x="10208782" y="4715709"/>
            <a:ext cx="1701369" cy="3487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rgbClr val="7030A0"/>
                </a:solidFill>
              </a:rPr>
              <a:t>KLIKNI ZA ZVOK</a:t>
            </a:r>
          </a:p>
        </p:txBody>
      </p:sp>
    </p:spTree>
    <p:extLst>
      <p:ext uri="{BB962C8B-B14F-4D97-AF65-F5344CB8AC3E}">
        <p14:creationId xmlns:p14="http://schemas.microsoft.com/office/powerpoint/2010/main" val="240221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2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E3237B0-6EC2-4AD0-88A0-F81672D06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615" y="388711"/>
            <a:ext cx="6529841" cy="477871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l-SI" sz="43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VESELO NA DELO:</a:t>
            </a:r>
          </a:p>
          <a:p>
            <a:pPr marL="0" indent="0">
              <a:buNone/>
            </a:pPr>
            <a:endParaRPr lang="sl-SI" sz="43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1. Z VOŠČENKAMI NA VELIKO NARIŠI SNEŽNO/ZIMSKO KROGLO. POMAGAJ SI S SLIKAMI. </a:t>
            </a:r>
          </a:p>
          <a:p>
            <a:pPr marL="0" indent="0">
              <a:buNone/>
            </a:pPr>
            <a:endParaRPr lang="sl-SI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2. V KROGLO NARIŠI NEKAJ ZIMSKEGA KAJ TI JE NAJBOLJ VŠEČ (SNEŽAK, HIŠICA, ŽIVALI…). ODLOČITEV JE TVOJA.</a:t>
            </a:r>
          </a:p>
          <a:p>
            <a:pPr marL="0" indent="0">
              <a:buNone/>
            </a:pPr>
            <a:endParaRPr lang="sl-SI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3. NE POZABI NARISATI SNEGA, NARIŠI GA Z BELO BARVO - VOŠČENKO!</a:t>
            </a:r>
          </a:p>
          <a:p>
            <a:pPr marL="0" indent="0">
              <a:buNone/>
            </a:pPr>
            <a:endParaRPr lang="sl-SI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4. KO SI KONČAL, MODRO VODENO BARVO POMEŠAJ Z VODO IN POSLIKAJ S ČOPIČEM CEL LIST.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033E949-9654-454C-A239-917F176AFB3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97473" y="0"/>
            <a:ext cx="1841727" cy="223157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86C5299-3CF4-4D04-95AB-FF86DD3AB8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0530" y="189819"/>
            <a:ext cx="1876425" cy="242887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15F7F6FA-CA2A-449E-988D-59A11C4C04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0980" y="4714875"/>
            <a:ext cx="2143125" cy="2143125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9608953E-6829-4D63-AA93-D9EF48244C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5241" y="2231571"/>
            <a:ext cx="2585699" cy="2574207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700F779A-0A4D-4023-8B9F-1A831BE39A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42425" y="4652962"/>
            <a:ext cx="2019300" cy="2266950"/>
          </a:xfrm>
          <a:prstGeom prst="rect">
            <a:avLst/>
          </a:prstGeom>
        </p:spPr>
      </p:pic>
      <p:pic>
        <p:nvPicPr>
          <p:cNvPr id="10" name="Posnet zvok" descr="Snežak">
            <a:hlinkClick r:id="" action="ppaction://media"/>
            <a:extLst>
              <a:ext uri="{FF2B5EF4-FFF2-40B4-BE49-F238E27FC236}">
                <a16:creationId xmlns:a16="http://schemas.microsoft.com/office/drawing/2014/main" id="{444F2098-DA00-4746-A12C-0654EDBFE6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1720446" y="5451528"/>
            <a:ext cx="1387867" cy="1122374"/>
          </a:xfrm>
          <a:prstGeom prst="rect">
            <a:avLst/>
          </a:prstGeom>
        </p:spPr>
      </p:pic>
      <p:sp>
        <p:nvSpPr>
          <p:cNvPr id="2" name="Pravokotnik 1">
            <a:extLst>
              <a:ext uri="{FF2B5EF4-FFF2-40B4-BE49-F238E27FC236}">
                <a16:creationId xmlns:a16="http://schemas.microsoft.com/office/drawing/2014/main" id="{813C49F0-ACC0-47D6-9BB0-25B87BF5234E}"/>
              </a:ext>
            </a:extLst>
          </p:cNvPr>
          <p:cNvSpPr/>
          <p:nvPr/>
        </p:nvSpPr>
        <p:spPr>
          <a:xfrm>
            <a:off x="1563694" y="6294933"/>
            <a:ext cx="1701369" cy="3487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rgbClr val="7030A0"/>
                </a:solidFill>
              </a:rPr>
              <a:t>KLIKNI ZA ZVOK</a:t>
            </a:r>
          </a:p>
        </p:txBody>
      </p:sp>
    </p:spTree>
    <p:extLst>
      <p:ext uri="{BB962C8B-B14F-4D97-AF65-F5344CB8AC3E}">
        <p14:creationId xmlns:p14="http://schemas.microsoft.com/office/powerpoint/2010/main" val="187402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28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3E8F91-93F4-44DC-B28E-970386D89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927600" cy="670560"/>
          </a:xfrm>
        </p:spPr>
        <p:txBody>
          <a:bodyPr/>
          <a:lstStyle/>
          <a:p>
            <a:r>
              <a:rPr lang="sl-SI">
                <a:solidFill>
                  <a:schemeClr val="accent5">
                    <a:lumMod val="75000"/>
                  </a:schemeClr>
                </a:solidFill>
              </a:rPr>
              <a:t>PRIMER KONČNEGA </a:t>
            </a:r>
            <a:r>
              <a:rPr lang="sl-SI" dirty="0">
                <a:solidFill>
                  <a:schemeClr val="accent5">
                    <a:lumMod val="75000"/>
                  </a:schemeClr>
                </a:solidFill>
              </a:rPr>
              <a:t>IZDELKA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7A521D3B-4025-4132-B5C5-18C8CC9A7F99}"/>
              </a:ext>
            </a:extLst>
          </p:cNvPr>
          <p:cNvSpPr txBox="1"/>
          <p:nvPr/>
        </p:nvSpPr>
        <p:spPr>
          <a:xfrm>
            <a:off x="208280" y="910828"/>
            <a:ext cx="287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accent5">
                    <a:lumMod val="75000"/>
                  </a:schemeClr>
                </a:solidFill>
              </a:rPr>
              <a:t>NARIŠEMO Z VOŠČENKO</a:t>
            </a: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0C654C56-BB4B-4CB3-B4A0-51C3FB832BC1}"/>
              </a:ext>
            </a:extLst>
          </p:cNvPr>
          <p:cNvSpPr/>
          <p:nvPr/>
        </p:nvSpPr>
        <p:spPr>
          <a:xfrm>
            <a:off x="86360" y="773946"/>
            <a:ext cx="2997200" cy="751840"/>
          </a:xfrm>
          <a:prstGeom prst="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CD98A442-75F9-44C7-9E45-3782A51A5E5A}"/>
              </a:ext>
            </a:extLst>
          </p:cNvPr>
          <p:cNvSpPr txBox="1"/>
          <p:nvPr/>
        </p:nvSpPr>
        <p:spPr>
          <a:xfrm>
            <a:off x="3408476" y="1395492"/>
            <a:ext cx="165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002060"/>
                </a:solidFill>
              </a:rPr>
              <a:t>NATO CEL LIST</a:t>
            </a:r>
          </a:p>
        </p:txBody>
      </p:sp>
      <p:sp>
        <p:nvSpPr>
          <p:cNvPr id="10" name="Pravokotnik: zaokroženi vogali 9">
            <a:extLst>
              <a:ext uri="{FF2B5EF4-FFF2-40B4-BE49-F238E27FC236}">
                <a16:creationId xmlns:a16="http://schemas.microsoft.com/office/drawing/2014/main" id="{E2849996-728E-4A4F-91FE-BDD925E838DB}"/>
              </a:ext>
            </a:extLst>
          </p:cNvPr>
          <p:cNvSpPr/>
          <p:nvPr/>
        </p:nvSpPr>
        <p:spPr>
          <a:xfrm>
            <a:off x="3185160" y="1198880"/>
            <a:ext cx="1778410" cy="751840"/>
          </a:xfrm>
          <a:prstGeom prst="round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26340FF3-0A68-408B-8082-AA6F42445B8F}"/>
              </a:ext>
            </a:extLst>
          </p:cNvPr>
          <p:cNvSpPr txBox="1"/>
          <p:nvPr/>
        </p:nvSpPr>
        <p:spPr>
          <a:xfrm>
            <a:off x="5186884" y="829548"/>
            <a:ext cx="4043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POSLIKAMO Z MODRO VODENO BARVICO</a:t>
            </a:r>
          </a:p>
        </p:txBody>
      </p:sp>
      <p:sp>
        <p:nvSpPr>
          <p:cNvPr id="12" name="Pravokotnik 11">
            <a:extLst>
              <a:ext uri="{FF2B5EF4-FFF2-40B4-BE49-F238E27FC236}">
                <a16:creationId xmlns:a16="http://schemas.microsoft.com/office/drawing/2014/main" id="{F0D2662E-4448-48B3-99E7-5BC5A8179557}"/>
              </a:ext>
            </a:extLst>
          </p:cNvPr>
          <p:cNvSpPr/>
          <p:nvPr/>
        </p:nvSpPr>
        <p:spPr>
          <a:xfrm>
            <a:off x="5072380" y="670560"/>
            <a:ext cx="4145280" cy="751840"/>
          </a:xfrm>
          <a:prstGeom prst="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8168D092-8ED5-40AB-8799-92B6E8E576C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90220" y="2630686"/>
            <a:ext cx="4612640" cy="3459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2C698104-490C-4192-A182-62D50C9D25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371717" y="2775565"/>
            <a:ext cx="4447064" cy="3335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D4626AAC-2F01-40ED-9C1E-665BECCE54A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069581" y="2341404"/>
            <a:ext cx="4612641" cy="3459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7087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120</Words>
  <Application>Microsoft Office PowerPoint</Application>
  <PresentationFormat>Širokozaslonsko</PresentationFormat>
  <Paragraphs>23</Paragraphs>
  <Slides>3</Slides>
  <Notes>0</Notes>
  <HiddenSlides>0</HiddenSlides>
  <MMClips>2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Officeova tema</vt:lpstr>
      <vt:lpstr>ZIMSKA KROGLA</vt:lpstr>
      <vt:lpstr>PowerPointova predstavitev</vt:lpstr>
      <vt:lpstr>PRIMER KONČNEGA IZDELKA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ZIMSKA KROGLA</dc:title>
  <dc:creator>kaja kirbiš</dc:creator>
  <cp:lastModifiedBy>Uporabnik</cp:lastModifiedBy>
  <cp:revision>10</cp:revision>
  <dcterms:created xsi:type="dcterms:W3CDTF">2020-12-05T15:42:28Z</dcterms:created>
  <dcterms:modified xsi:type="dcterms:W3CDTF">2020-12-17T19:31:19Z</dcterms:modified>
</cp:coreProperties>
</file>