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  <p:sldMasterId id="2147483721" r:id="rId4"/>
  </p:sldMasterIdLst>
  <p:notesMasterIdLst>
    <p:notesMasterId r:id="rId8"/>
  </p:notesMasterIdLst>
  <p:handoutMasterIdLst>
    <p:handoutMasterId r:id="rId9"/>
  </p:handoutMasterIdLst>
  <p:sldIdLst>
    <p:sldId id="256" r:id="rId5"/>
    <p:sldId id="286" r:id="rId6"/>
    <p:sldId id="292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02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B6CD-289D-45A6-8776-E0F4C82F1258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22. 12. 2020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2EF43-4064-41E8-A499-BEE9E2F9991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1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22. 12. 2020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46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z0Zl_KLdMpo" TargetMode="External"/><Relationship Id="rId4" Type="http://schemas.openxmlformats.org/officeDocument/2006/relationships/hyperlink" Target="https://www.youtube.com/watch?v=3t62oSS9Wo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3.png"/><Relationship Id="rId4" Type="http://schemas.openxmlformats.org/officeDocument/2006/relationships/image" Target="../media/image1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PRAZNIČNO ŠIVANJE</a:t>
            </a:r>
            <a:endParaRPr lang="sl-SI" sz="4800" b="1" dirty="0"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426" y="805437"/>
            <a:ext cx="978766" cy="9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1070891"/>
            <a:ext cx="7133335" cy="1335131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tx2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VABIM TE, DA SAM SEŠIJEŠ OKRASKE ZA BOŽIČNO SMREKCO</a:t>
            </a:r>
            <a:endParaRPr lang="sl-SI" sz="3200" dirty="0">
              <a:solidFill>
                <a:schemeClr val="tx2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OS Koroška Bela / </a:t>
            </a:r>
            <a:r>
              <a:rPr lang="sl-SI" dirty="0" err="1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2</a:t>
            </a:fld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4" y="21746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sl-S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jeZBesedilom 2"/>
          <p:cNvSpPr txBox="1"/>
          <p:nvPr/>
        </p:nvSpPr>
        <p:spPr>
          <a:xfrm>
            <a:off x="1916290" y="3108681"/>
            <a:ext cx="5401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www.youtube.com/watch?v=3t62oSS9Wo8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www.youtube.com/watch?v=z0Zl_KLdMpo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640" y="457200"/>
            <a:ext cx="706596" cy="7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DD2E8-6018-4E03-A6AC-5C54AD60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0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1070891"/>
            <a:ext cx="7133335" cy="1335131"/>
          </a:xfrm>
        </p:spPr>
        <p:txBody>
          <a:bodyPr>
            <a:normAutofit/>
          </a:bodyPr>
          <a:lstStyle/>
          <a:p>
            <a:pPr algn="l"/>
            <a:endParaRPr lang="sl-SI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>
          <a:xfrm>
            <a:off x="724111" y="6478275"/>
            <a:ext cx="2857774" cy="2661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 Koroška Bela / </a:t>
            </a:r>
            <a:r>
              <a:rPr kumimoji="0" lang="sl-SI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Jesenice</a:t>
            </a:r>
            <a:endParaRPr lang="sl-SI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2D14-87F4-43C9-ABAF-CDFC3CB176D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4" y="217463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marR="0" lvl="3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2" y="1570672"/>
            <a:ext cx="1743075" cy="261937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08" y="1570672"/>
            <a:ext cx="2771369" cy="24466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28" y="1570672"/>
            <a:ext cx="2616424" cy="261642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2" y="4245018"/>
            <a:ext cx="2143125" cy="21431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55" y="4258100"/>
            <a:ext cx="2143125" cy="2143125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5832" y="375576"/>
            <a:ext cx="766687" cy="7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32</Words>
  <Application>Microsoft Office PowerPoint</Application>
  <PresentationFormat>Diaprojekcija na zaslonu (4:3)</PresentationFormat>
  <Paragraphs>12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1_Office Theme</vt:lpstr>
      <vt:lpstr>PRAZNIČNO ŠIVANJE</vt:lpstr>
      <vt:lpstr>VABIM TE, DA SAM SEŠIJEŠ OKRASKE ZA BOŽIČNO SMREKCO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35</cp:revision>
  <dcterms:created xsi:type="dcterms:W3CDTF">2017-07-19T12:17:37Z</dcterms:created>
  <dcterms:modified xsi:type="dcterms:W3CDTF">2020-12-21T23:11:38Z</dcterms:modified>
</cp:coreProperties>
</file>