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8" r:id="rId5"/>
    <p:sldId id="269" r:id="rId6"/>
    <p:sldId id="270" r:id="rId7"/>
    <p:sldId id="271" r:id="rId8"/>
    <p:sldId id="258" r:id="rId9"/>
    <p:sldId id="259" r:id="rId10"/>
    <p:sldId id="260" r:id="rId11"/>
    <p:sldId id="261" r:id="rId12"/>
    <p:sldId id="262" r:id="rId13"/>
    <p:sldId id="263" r:id="rId14"/>
    <p:sldId id="265" r:id="rId15"/>
    <p:sldId id="266" r:id="rId16"/>
    <p:sldId id="267" r:id="rId17"/>
    <p:sldId id="272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ja kirbiš" userId="f8c4398f85bf27c3" providerId="LiveId" clId="{AC6E108C-DD4F-4BAB-A2D9-655CF2A314F7}"/>
    <pc:docChg chg="undo redo custSel addSld delSld modSld">
      <pc:chgData name="kaja kirbiš" userId="f8c4398f85bf27c3" providerId="LiveId" clId="{AC6E108C-DD4F-4BAB-A2D9-655CF2A314F7}" dt="2020-12-17T16:18:36.432" v="5910" actId="1440"/>
      <pc:docMkLst>
        <pc:docMk/>
      </pc:docMkLst>
      <pc:sldChg chg="addSp modSp mod modAnim">
        <pc:chgData name="kaja kirbiš" userId="f8c4398f85bf27c3" providerId="LiveId" clId="{AC6E108C-DD4F-4BAB-A2D9-655CF2A314F7}" dt="2020-12-17T15:36:38.312" v="5883" actId="14826"/>
        <pc:sldMkLst>
          <pc:docMk/>
          <pc:sldMk cId="345941269" sldId="256"/>
        </pc:sldMkLst>
        <pc:spChg chg="add mod">
          <ac:chgData name="kaja kirbiš" userId="f8c4398f85bf27c3" providerId="LiveId" clId="{AC6E108C-DD4F-4BAB-A2D9-655CF2A314F7}" dt="2020-12-17T15:01:16.168" v="5783"/>
          <ac:spMkLst>
            <pc:docMk/>
            <pc:sldMk cId="345941269" sldId="256"/>
            <ac:spMk id="5" creationId="{72EA0867-CDCD-4F47-9E5B-A04E3D7E729D}"/>
          </ac:spMkLst>
        </pc:spChg>
        <pc:spChg chg="add mod ord">
          <ac:chgData name="kaja kirbiš" userId="f8c4398f85bf27c3" providerId="LiveId" clId="{AC6E108C-DD4F-4BAB-A2D9-655CF2A314F7}" dt="2020-12-17T15:01:07.726" v="5782"/>
          <ac:spMkLst>
            <pc:docMk/>
            <pc:sldMk cId="345941269" sldId="256"/>
            <ac:spMk id="6" creationId="{1BFB6754-3CEC-418A-9B8B-52FC14792A8B}"/>
          </ac:spMkLst>
        </pc:spChg>
        <pc:picChg chg="mod">
          <ac:chgData name="kaja kirbiš" userId="f8c4398f85bf27c3" providerId="LiveId" clId="{AC6E108C-DD4F-4BAB-A2D9-655CF2A314F7}" dt="2020-12-17T15:36:38.312" v="5883" actId="14826"/>
          <ac:picMkLst>
            <pc:docMk/>
            <pc:sldMk cId="345941269" sldId="256"/>
            <ac:picMk id="7" creationId="{2B99A953-CF4B-4558-B24F-D03FDEB223D2}"/>
          </ac:picMkLst>
        </pc:picChg>
      </pc:sldChg>
      <pc:sldChg chg="addSp delSp modSp mod modAnim">
        <pc:chgData name="kaja kirbiš" userId="f8c4398f85bf27c3" providerId="LiveId" clId="{AC6E108C-DD4F-4BAB-A2D9-655CF2A314F7}" dt="2020-12-17T15:36:56.219" v="5884" actId="14826"/>
        <pc:sldMkLst>
          <pc:docMk/>
          <pc:sldMk cId="559042373" sldId="257"/>
        </pc:sldMkLst>
        <pc:spChg chg="add del mod">
          <ac:chgData name="kaja kirbiš" userId="f8c4398f85bf27c3" providerId="LiveId" clId="{AC6E108C-DD4F-4BAB-A2D9-655CF2A314F7}" dt="2020-12-17T15:04:20.789" v="5789" actId="33987"/>
          <ac:spMkLst>
            <pc:docMk/>
            <pc:sldMk cId="559042373" sldId="257"/>
            <ac:spMk id="2" creationId="{7EB37C8D-738E-464D-B2E7-0CDA427A2617}"/>
          </ac:spMkLst>
        </pc:spChg>
        <pc:spChg chg="add del mod">
          <ac:chgData name="kaja kirbiš" userId="f8c4398f85bf27c3" providerId="LiveId" clId="{AC6E108C-DD4F-4BAB-A2D9-655CF2A314F7}" dt="2020-12-17T15:04:26.400" v="5791" actId="478"/>
          <ac:spMkLst>
            <pc:docMk/>
            <pc:sldMk cId="559042373" sldId="257"/>
            <ac:spMk id="3" creationId="{016EDDFC-1977-4E52-8E79-7587770451D5}"/>
          </ac:spMkLst>
        </pc:spChg>
        <pc:spChg chg="mod">
          <ac:chgData name="kaja kirbiš" userId="f8c4398f85bf27c3" providerId="LiveId" clId="{AC6E108C-DD4F-4BAB-A2D9-655CF2A314F7}" dt="2020-12-17T15:15:09.428" v="5838" actId="20577"/>
          <ac:spMkLst>
            <pc:docMk/>
            <pc:sldMk cId="559042373" sldId="257"/>
            <ac:spMk id="4" creationId="{D2AAE4C4-6C24-407B-B6A7-E6B8B720E488}"/>
          </ac:spMkLst>
        </pc:spChg>
        <pc:spChg chg="add mod">
          <ac:chgData name="kaja kirbiš" userId="f8c4398f85bf27c3" providerId="LiveId" clId="{AC6E108C-DD4F-4BAB-A2D9-655CF2A314F7}" dt="2020-12-17T15:05:59.443" v="5833" actId="403"/>
          <ac:spMkLst>
            <pc:docMk/>
            <pc:sldMk cId="559042373" sldId="257"/>
            <ac:spMk id="9" creationId="{C771B21D-9F25-47A0-9957-DDF2279F90B0}"/>
          </ac:spMkLst>
        </pc:spChg>
        <pc:spChg chg="add mod">
          <ac:chgData name="kaja kirbiš" userId="f8c4398f85bf27c3" providerId="LiveId" clId="{AC6E108C-DD4F-4BAB-A2D9-655CF2A314F7}" dt="2020-12-17T15:06:02.722" v="5834" actId="403"/>
          <ac:spMkLst>
            <pc:docMk/>
            <pc:sldMk cId="559042373" sldId="257"/>
            <ac:spMk id="12" creationId="{AD9E9385-662F-4F38-92D5-2B02F7A7BF1C}"/>
          </ac:spMkLst>
        </pc:spChg>
        <pc:spChg chg="add mod">
          <ac:chgData name="kaja kirbiš" userId="f8c4398f85bf27c3" providerId="LiveId" clId="{AC6E108C-DD4F-4BAB-A2D9-655CF2A314F7}" dt="2020-12-17T15:06:09.456" v="5835" actId="403"/>
          <ac:spMkLst>
            <pc:docMk/>
            <pc:sldMk cId="559042373" sldId="257"/>
            <ac:spMk id="13" creationId="{FE3A26A4-1741-4073-8876-425E5776F99E}"/>
          </ac:spMkLst>
        </pc:spChg>
        <pc:spChg chg="add mod">
          <ac:chgData name="kaja kirbiš" userId="f8c4398f85bf27c3" providerId="LiveId" clId="{AC6E108C-DD4F-4BAB-A2D9-655CF2A314F7}" dt="2020-12-17T15:05:51.389" v="5832" actId="1076"/>
          <ac:spMkLst>
            <pc:docMk/>
            <pc:sldMk cId="559042373" sldId="257"/>
            <ac:spMk id="14" creationId="{C1670D73-E5BC-4C23-AC4E-5BEF1E04EED0}"/>
          </ac:spMkLst>
        </pc:spChg>
        <pc:picChg chg="mod">
          <ac:chgData name="kaja kirbiš" userId="f8c4398f85bf27c3" providerId="LiveId" clId="{AC6E108C-DD4F-4BAB-A2D9-655CF2A314F7}" dt="2020-12-16T19:47:54.297" v="5112"/>
          <ac:picMkLst>
            <pc:docMk/>
            <pc:sldMk cId="559042373" sldId="257"/>
            <ac:picMk id="5" creationId="{1D6B07D7-C1A3-47A1-939A-21B8362F22ED}"/>
          </ac:picMkLst>
        </pc:picChg>
        <pc:picChg chg="mod">
          <ac:chgData name="kaja kirbiš" userId="f8c4398f85bf27c3" providerId="LiveId" clId="{AC6E108C-DD4F-4BAB-A2D9-655CF2A314F7}" dt="2020-12-16T19:48:08.770" v="5113"/>
          <ac:picMkLst>
            <pc:docMk/>
            <pc:sldMk cId="559042373" sldId="257"/>
            <ac:picMk id="6" creationId="{0B4756BF-0634-4496-AE1A-6DCD4F2E494B}"/>
          </ac:picMkLst>
        </pc:picChg>
        <pc:picChg chg="mod">
          <ac:chgData name="kaja kirbiš" userId="f8c4398f85bf27c3" providerId="LiveId" clId="{AC6E108C-DD4F-4BAB-A2D9-655CF2A314F7}" dt="2020-12-16T19:48:20.248" v="5114"/>
          <ac:picMkLst>
            <pc:docMk/>
            <pc:sldMk cId="559042373" sldId="257"/>
            <ac:picMk id="7" creationId="{FA970465-486D-4383-8706-5C31051F265C}"/>
          </ac:picMkLst>
        </pc:picChg>
        <pc:picChg chg="add del mod">
          <ac:chgData name="kaja kirbiš" userId="f8c4398f85bf27c3" providerId="LiveId" clId="{AC6E108C-DD4F-4BAB-A2D9-655CF2A314F7}" dt="2020-12-16T19:48:31.117" v="5115"/>
          <ac:picMkLst>
            <pc:docMk/>
            <pc:sldMk cId="559042373" sldId="257"/>
            <ac:picMk id="8" creationId="{374F72F9-4FDD-4D81-97FA-7A4FF628BBE6}"/>
          </ac:picMkLst>
        </pc:picChg>
        <pc:picChg chg="del">
          <ac:chgData name="kaja kirbiš" userId="f8c4398f85bf27c3" providerId="LiveId" clId="{AC6E108C-DD4F-4BAB-A2D9-655CF2A314F7}" dt="2020-12-15T14:44:38.021" v="1574" actId="478"/>
          <ac:picMkLst>
            <pc:docMk/>
            <pc:sldMk cId="559042373" sldId="257"/>
            <ac:picMk id="13" creationId="{B4BBF406-8D46-4324-A680-670AA7BC0D0D}"/>
          </ac:picMkLst>
        </pc:picChg>
        <pc:picChg chg="mod">
          <ac:chgData name="kaja kirbiš" userId="f8c4398f85bf27c3" providerId="LiveId" clId="{AC6E108C-DD4F-4BAB-A2D9-655CF2A314F7}" dt="2020-12-17T15:36:56.219" v="5884" actId="14826"/>
          <ac:picMkLst>
            <pc:docMk/>
            <pc:sldMk cId="559042373" sldId="257"/>
            <ac:picMk id="15" creationId="{C90B1145-E6AD-44AB-9ABA-A3A083C10F2A}"/>
          </ac:picMkLst>
        </pc:picChg>
      </pc:sldChg>
      <pc:sldChg chg="addSp modSp mod modAnim">
        <pc:chgData name="kaja kirbiš" userId="f8c4398f85bf27c3" providerId="LiveId" clId="{AC6E108C-DD4F-4BAB-A2D9-655CF2A314F7}" dt="2020-12-17T15:39:47.364" v="5890" actId="14826"/>
        <pc:sldMkLst>
          <pc:docMk/>
          <pc:sldMk cId="2565441543" sldId="258"/>
        </pc:sldMkLst>
        <pc:spChg chg="add mod">
          <ac:chgData name="kaja kirbiš" userId="f8c4398f85bf27c3" providerId="LiveId" clId="{AC6E108C-DD4F-4BAB-A2D9-655CF2A314F7}" dt="2020-12-17T14:37:40.459" v="5398"/>
          <ac:spMkLst>
            <pc:docMk/>
            <pc:sldMk cId="2565441543" sldId="258"/>
            <ac:spMk id="3" creationId="{2BD63959-2A2B-4D36-9767-AFF528682855}"/>
          </ac:spMkLst>
        </pc:spChg>
        <pc:spChg chg="add mod ord">
          <ac:chgData name="kaja kirbiš" userId="f8c4398f85bf27c3" providerId="LiveId" clId="{AC6E108C-DD4F-4BAB-A2D9-655CF2A314F7}" dt="2020-12-17T14:37:47.983" v="5399"/>
          <ac:spMkLst>
            <pc:docMk/>
            <pc:sldMk cId="2565441543" sldId="258"/>
            <ac:spMk id="7" creationId="{4B8BFAFC-8FAC-4D41-9DAF-99D28BC21B2F}"/>
          </ac:spMkLst>
        </pc:spChg>
        <pc:picChg chg="mod">
          <ac:chgData name="kaja kirbiš" userId="f8c4398f85bf27c3" providerId="LiveId" clId="{AC6E108C-DD4F-4BAB-A2D9-655CF2A314F7}" dt="2020-12-17T15:39:47.364" v="5890" actId="14826"/>
          <ac:picMkLst>
            <pc:docMk/>
            <pc:sldMk cId="2565441543" sldId="258"/>
            <ac:picMk id="8" creationId="{43579E68-D441-41AC-9519-39FE90F62A9B}"/>
          </ac:picMkLst>
        </pc:picChg>
      </pc:sldChg>
      <pc:sldChg chg="addSp modSp mod modAnim">
        <pc:chgData name="kaja kirbiš" userId="f8c4398f85bf27c3" providerId="LiveId" clId="{AC6E108C-DD4F-4BAB-A2D9-655CF2A314F7}" dt="2020-12-17T15:40:21.042" v="5891" actId="14826"/>
        <pc:sldMkLst>
          <pc:docMk/>
          <pc:sldMk cId="1493406306" sldId="259"/>
        </pc:sldMkLst>
        <pc:spChg chg="add mod">
          <ac:chgData name="kaja kirbiš" userId="f8c4398f85bf27c3" providerId="LiveId" clId="{AC6E108C-DD4F-4BAB-A2D9-655CF2A314F7}" dt="2020-12-17T14:39:31.037" v="5418" actId="207"/>
          <ac:spMkLst>
            <pc:docMk/>
            <pc:sldMk cId="1493406306" sldId="259"/>
            <ac:spMk id="3" creationId="{F6AEE460-B8D4-4BBC-8132-A759278C32FC}"/>
          </ac:spMkLst>
        </pc:spChg>
        <pc:spChg chg="add mod ord">
          <ac:chgData name="kaja kirbiš" userId="f8c4398f85bf27c3" providerId="LiveId" clId="{AC6E108C-DD4F-4BAB-A2D9-655CF2A314F7}" dt="2020-12-17T14:39:07.660" v="5417" actId="167"/>
          <ac:spMkLst>
            <pc:docMk/>
            <pc:sldMk cId="1493406306" sldId="259"/>
            <ac:spMk id="4" creationId="{93A6DC79-FF5C-4BC5-8543-AE493D713337}"/>
          </ac:spMkLst>
        </pc:spChg>
        <pc:picChg chg="mod">
          <ac:chgData name="kaja kirbiš" userId="f8c4398f85bf27c3" providerId="LiveId" clId="{AC6E108C-DD4F-4BAB-A2D9-655CF2A314F7}" dt="2020-12-17T15:40:21.042" v="5891" actId="14826"/>
          <ac:picMkLst>
            <pc:docMk/>
            <pc:sldMk cId="1493406306" sldId="259"/>
            <ac:picMk id="11" creationId="{5C769717-4610-4BD0-9988-CC159398E5BB}"/>
          </ac:picMkLst>
        </pc:picChg>
      </pc:sldChg>
      <pc:sldChg chg="addSp modSp mod modAnim">
        <pc:chgData name="kaja kirbiš" userId="f8c4398f85bf27c3" providerId="LiveId" clId="{AC6E108C-DD4F-4BAB-A2D9-655CF2A314F7}" dt="2020-12-17T15:40:37.168" v="5892" actId="14826"/>
        <pc:sldMkLst>
          <pc:docMk/>
          <pc:sldMk cId="1975950537" sldId="260"/>
        </pc:sldMkLst>
        <pc:spChg chg="mod">
          <ac:chgData name="kaja kirbiš" userId="f8c4398f85bf27c3" providerId="LiveId" clId="{AC6E108C-DD4F-4BAB-A2D9-655CF2A314F7}" dt="2020-12-15T13:56:39.090" v="31" actId="1076"/>
          <ac:spMkLst>
            <pc:docMk/>
            <pc:sldMk cId="1975950537" sldId="260"/>
            <ac:spMk id="2" creationId="{C41463CB-B053-456C-AA70-A9E7D947C74C}"/>
          </ac:spMkLst>
        </pc:spChg>
        <pc:spChg chg="add mod">
          <ac:chgData name="kaja kirbiš" userId="f8c4398f85bf27c3" providerId="LiveId" clId="{AC6E108C-DD4F-4BAB-A2D9-655CF2A314F7}" dt="2020-12-17T14:41:01.743" v="5434" actId="403"/>
          <ac:spMkLst>
            <pc:docMk/>
            <pc:sldMk cId="1975950537" sldId="260"/>
            <ac:spMk id="3" creationId="{00CCC858-E699-4EFC-957D-008042867CD3}"/>
          </ac:spMkLst>
        </pc:spChg>
        <pc:spChg chg="add mod ord">
          <ac:chgData name="kaja kirbiš" userId="f8c4398f85bf27c3" providerId="LiveId" clId="{AC6E108C-DD4F-4BAB-A2D9-655CF2A314F7}" dt="2020-12-17T14:40:47.105" v="5432" actId="171"/>
          <ac:spMkLst>
            <pc:docMk/>
            <pc:sldMk cId="1975950537" sldId="260"/>
            <ac:spMk id="4" creationId="{2AA96DB6-3BD1-4B17-B1D1-44223EE3C5A2}"/>
          </ac:spMkLst>
        </pc:spChg>
        <pc:spChg chg="mod">
          <ac:chgData name="kaja kirbiš" userId="f8c4398f85bf27c3" providerId="LiveId" clId="{AC6E108C-DD4F-4BAB-A2D9-655CF2A314F7}" dt="2020-12-15T13:56:49.338" v="35" actId="1076"/>
          <ac:spMkLst>
            <pc:docMk/>
            <pc:sldMk cId="1975950537" sldId="260"/>
            <ac:spMk id="6" creationId="{DA6BA12A-B13B-459F-9565-2CCEAA2AD69A}"/>
          </ac:spMkLst>
        </pc:spChg>
        <pc:spChg chg="mod">
          <ac:chgData name="kaja kirbiš" userId="f8c4398f85bf27c3" providerId="LiveId" clId="{AC6E108C-DD4F-4BAB-A2D9-655CF2A314F7}" dt="2020-12-16T20:04:20.963" v="5289" actId="20577"/>
          <ac:spMkLst>
            <pc:docMk/>
            <pc:sldMk cId="1975950537" sldId="260"/>
            <ac:spMk id="9" creationId="{DD0332AE-053F-4FC5-A157-257DDA81417E}"/>
          </ac:spMkLst>
        </pc:spChg>
        <pc:spChg chg="mod">
          <ac:chgData name="kaja kirbiš" userId="f8c4398f85bf27c3" providerId="LiveId" clId="{AC6E108C-DD4F-4BAB-A2D9-655CF2A314F7}" dt="2020-12-16T20:04:01.781" v="5288" actId="20577"/>
          <ac:spMkLst>
            <pc:docMk/>
            <pc:sldMk cId="1975950537" sldId="260"/>
            <ac:spMk id="12" creationId="{96CC04EF-C68E-4AD7-A795-B6DFF6911ED2}"/>
          </ac:spMkLst>
        </pc:spChg>
        <pc:spChg chg="add mod">
          <ac:chgData name="kaja kirbiš" userId="f8c4398f85bf27c3" providerId="LiveId" clId="{AC6E108C-DD4F-4BAB-A2D9-655CF2A314F7}" dt="2020-12-16T20:05:04.047" v="5308" actId="20577"/>
          <ac:spMkLst>
            <pc:docMk/>
            <pc:sldMk cId="1975950537" sldId="260"/>
            <ac:spMk id="15" creationId="{F0B2CC32-A87D-4D9E-8F24-5E9F95651467}"/>
          </ac:spMkLst>
        </pc:spChg>
        <pc:spChg chg="add mod">
          <ac:chgData name="kaja kirbiš" userId="f8c4398f85bf27c3" providerId="LiveId" clId="{AC6E108C-DD4F-4BAB-A2D9-655CF2A314F7}" dt="2020-12-15T14:17:23.073" v="1053" actId="122"/>
          <ac:spMkLst>
            <pc:docMk/>
            <pc:sldMk cId="1975950537" sldId="260"/>
            <ac:spMk id="18" creationId="{156AAB62-C3F7-4456-95AF-B66DC52D8C15}"/>
          </ac:spMkLst>
        </pc:spChg>
        <pc:spChg chg="add mod">
          <ac:chgData name="kaja kirbiš" userId="f8c4398f85bf27c3" providerId="LiveId" clId="{AC6E108C-DD4F-4BAB-A2D9-655CF2A314F7}" dt="2020-12-15T14:17:26.910" v="1054" actId="122"/>
          <ac:spMkLst>
            <pc:docMk/>
            <pc:sldMk cId="1975950537" sldId="260"/>
            <ac:spMk id="21" creationId="{9A43498C-72B3-4C4A-9877-058525469247}"/>
          </ac:spMkLst>
        </pc:spChg>
        <pc:picChg chg="mod">
          <ac:chgData name="kaja kirbiš" userId="f8c4398f85bf27c3" providerId="LiveId" clId="{AC6E108C-DD4F-4BAB-A2D9-655CF2A314F7}" dt="2020-12-15T13:56:40.974" v="32" actId="1076"/>
          <ac:picMkLst>
            <pc:docMk/>
            <pc:sldMk cId="1975950537" sldId="260"/>
            <ac:picMk id="5" creationId="{C327DB20-FCBF-4754-8AB2-64FA13D94D9D}"/>
          </ac:picMkLst>
        </pc:picChg>
        <pc:picChg chg="mod">
          <ac:chgData name="kaja kirbiš" userId="f8c4398f85bf27c3" providerId="LiveId" clId="{AC6E108C-DD4F-4BAB-A2D9-655CF2A314F7}" dt="2020-12-17T15:40:37.168" v="5892" actId="14826"/>
          <ac:picMkLst>
            <pc:docMk/>
            <pc:sldMk cId="1975950537" sldId="260"/>
            <ac:picMk id="7" creationId="{561EF45A-EACD-42C8-A38B-BFA63CC49478}"/>
          </ac:picMkLst>
        </pc:picChg>
        <pc:picChg chg="mod">
          <ac:chgData name="kaja kirbiš" userId="f8c4398f85bf27c3" providerId="LiveId" clId="{AC6E108C-DD4F-4BAB-A2D9-655CF2A314F7}" dt="2020-12-15T13:56:43.066" v="33" actId="1076"/>
          <ac:picMkLst>
            <pc:docMk/>
            <pc:sldMk cId="1975950537" sldId="260"/>
            <ac:picMk id="8" creationId="{EC12FF6D-EB85-4DB4-9F36-51221861CE44}"/>
          </ac:picMkLst>
        </pc:picChg>
        <pc:picChg chg="mod">
          <ac:chgData name="kaja kirbiš" userId="f8c4398f85bf27c3" providerId="LiveId" clId="{AC6E108C-DD4F-4BAB-A2D9-655CF2A314F7}" dt="2020-12-15T13:56:46.190" v="34" actId="1076"/>
          <ac:picMkLst>
            <pc:docMk/>
            <pc:sldMk cId="1975950537" sldId="260"/>
            <ac:picMk id="11" creationId="{44B09FEF-2878-410D-84AE-A6274623AC22}"/>
          </ac:picMkLst>
        </pc:picChg>
        <pc:picChg chg="add mod modCrop">
          <ac:chgData name="kaja kirbiš" userId="f8c4398f85bf27c3" providerId="LiveId" clId="{AC6E108C-DD4F-4BAB-A2D9-655CF2A314F7}" dt="2020-12-15T13:56:58.719" v="38" actId="1076"/>
          <ac:picMkLst>
            <pc:docMk/>
            <pc:sldMk cId="1975950537" sldId="260"/>
            <ac:picMk id="14" creationId="{3EDA225A-D9B4-4FBC-ACE2-C139900E0BFF}"/>
          </ac:picMkLst>
        </pc:picChg>
        <pc:picChg chg="add mod modCrop">
          <ac:chgData name="kaja kirbiš" userId="f8c4398f85bf27c3" providerId="LiveId" clId="{AC6E108C-DD4F-4BAB-A2D9-655CF2A314F7}" dt="2020-12-15T14:00:13.038" v="270" actId="1076"/>
          <ac:picMkLst>
            <pc:docMk/>
            <pc:sldMk cId="1975950537" sldId="260"/>
            <ac:picMk id="17" creationId="{BAB6C8B1-9FE9-416D-B39E-10EC6D10F58D}"/>
          </ac:picMkLst>
        </pc:picChg>
        <pc:picChg chg="add mod modCrop">
          <ac:chgData name="kaja kirbiš" userId="f8c4398f85bf27c3" providerId="LiveId" clId="{AC6E108C-DD4F-4BAB-A2D9-655CF2A314F7}" dt="2020-12-15T14:01:33.038" v="283" actId="1076"/>
          <ac:picMkLst>
            <pc:docMk/>
            <pc:sldMk cId="1975950537" sldId="260"/>
            <ac:picMk id="20" creationId="{5005E7B9-76D5-40B2-B505-1B348395651C}"/>
          </ac:picMkLst>
        </pc:picChg>
      </pc:sldChg>
      <pc:sldChg chg="addSp delSp modSp new mod modAnim">
        <pc:chgData name="kaja kirbiš" userId="f8c4398f85bf27c3" providerId="LiveId" clId="{AC6E108C-DD4F-4BAB-A2D9-655CF2A314F7}" dt="2020-12-17T15:40:52.421" v="5893" actId="14826"/>
        <pc:sldMkLst>
          <pc:docMk/>
          <pc:sldMk cId="2309351092" sldId="261"/>
        </pc:sldMkLst>
        <pc:spChg chg="del">
          <ac:chgData name="kaja kirbiš" userId="f8c4398f85bf27c3" providerId="LiveId" clId="{AC6E108C-DD4F-4BAB-A2D9-655CF2A314F7}" dt="2020-12-15T14:03:51.215" v="375" actId="478"/>
          <ac:spMkLst>
            <pc:docMk/>
            <pc:sldMk cId="2309351092" sldId="261"/>
            <ac:spMk id="2" creationId="{8B141050-700E-46EB-B526-187833DF673F}"/>
          </ac:spMkLst>
        </pc:spChg>
        <pc:spChg chg="add mod">
          <ac:chgData name="kaja kirbiš" userId="f8c4398f85bf27c3" providerId="LiveId" clId="{AC6E108C-DD4F-4BAB-A2D9-655CF2A314F7}" dt="2020-12-17T15:32:56.223" v="5860" actId="1076"/>
          <ac:spMkLst>
            <pc:docMk/>
            <pc:sldMk cId="2309351092" sldId="261"/>
            <ac:spMk id="2" creationId="{D564205B-0372-475B-B409-D4AE635E7C2A}"/>
          </ac:spMkLst>
        </pc:spChg>
        <pc:spChg chg="del">
          <ac:chgData name="kaja kirbiš" userId="f8c4398f85bf27c3" providerId="LiveId" clId="{AC6E108C-DD4F-4BAB-A2D9-655CF2A314F7}" dt="2020-12-15T14:03:48.735" v="374" actId="478"/>
          <ac:spMkLst>
            <pc:docMk/>
            <pc:sldMk cId="2309351092" sldId="261"/>
            <ac:spMk id="3" creationId="{970A272D-482D-43A7-A790-4B8C6A74605E}"/>
          </ac:spMkLst>
        </pc:spChg>
        <pc:spChg chg="add mod ord">
          <ac:chgData name="kaja kirbiš" userId="f8c4398f85bf27c3" providerId="LiveId" clId="{AC6E108C-DD4F-4BAB-A2D9-655CF2A314F7}" dt="2020-12-17T15:32:58.787" v="5861" actId="1076"/>
          <ac:spMkLst>
            <pc:docMk/>
            <pc:sldMk cId="2309351092" sldId="261"/>
            <ac:spMk id="3" creationId="{971603E0-9420-4196-8880-B565994159D5}"/>
          </ac:spMkLst>
        </pc:spChg>
        <pc:spChg chg="add mod">
          <ac:chgData name="kaja kirbiš" userId="f8c4398f85bf27c3" providerId="LiveId" clId="{AC6E108C-DD4F-4BAB-A2D9-655CF2A314F7}" dt="2020-12-15T14:16:39.052" v="1046" actId="1076"/>
          <ac:spMkLst>
            <pc:docMk/>
            <pc:sldMk cId="2309351092" sldId="261"/>
            <ac:spMk id="6" creationId="{F5197CB0-40BF-4FAB-B58D-5C9A8613098F}"/>
          </ac:spMkLst>
        </pc:spChg>
        <pc:spChg chg="add mod">
          <ac:chgData name="kaja kirbiš" userId="f8c4398f85bf27c3" providerId="LiveId" clId="{AC6E108C-DD4F-4BAB-A2D9-655CF2A314F7}" dt="2020-12-15T14:16:44.925" v="1048" actId="1076"/>
          <ac:spMkLst>
            <pc:docMk/>
            <pc:sldMk cId="2309351092" sldId="261"/>
            <ac:spMk id="9" creationId="{6433B21B-1725-4657-BA95-AC4B82278484}"/>
          </ac:spMkLst>
        </pc:spChg>
        <pc:spChg chg="add mod">
          <ac:chgData name="kaja kirbiš" userId="f8c4398f85bf27c3" providerId="LiveId" clId="{AC6E108C-DD4F-4BAB-A2D9-655CF2A314F7}" dt="2020-12-15T14:17:00.857" v="1052" actId="1076"/>
          <ac:spMkLst>
            <pc:docMk/>
            <pc:sldMk cId="2309351092" sldId="261"/>
            <ac:spMk id="12" creationId="{FF6284ED-248D-4C4E-9663-D5449155ED67}"/>
          </ac:spMkLst>
        </pc:spChg>
        <pc:spChg chg="add mod">
          <ac:chgData name="kaja kirbiš" userId="f8c4398f85bf27c3" providerId="LiveId" clId="{AC6E108C-DD4F-4BAB-A2D9-655CF2A314F7}" dt="2020-12-15T14:16:52.341" v="1050" actId="1076"/>
          <ac:spMkLst>
            <pc:docMk/>
            <pc:sldMk cId="2309351092" sldId="261"/>
            <ac:spMk id="15" creationId="{71441BFD-8B44-4FDD-938D-141102A9685D}"/>
          </ac:spMkLst>
        </pc:spChg>
        <pc:spChg chg="add mod">
          <ac:chgData name="kaja kirbiš" userId="f8c4398f85bf27c3" providerId="LiveId" clId="{AC6E108C-DD4F-4BAB-A2D9-655CF2A314F7}" dt="2020-12-15T14:38:45.151" v="1558" actId="403"/>
          <ac:spMkLst>
            <pc:docMk/>
            <pc:sldMk cId="2309351092" sldId="261"/>
            <ac:spMk id="18" creationId="{98487DD2-CE5A-41C3-87CB-20A575EE5696}"/>
          </ac:spMkLst>
        </pc:spChg>
        <pc:spChg chg="add mod">
          <ac:chgData name="kaja kirbiš" userId="f8c4398f85bf27c3" providerId="LiveId" clId="{AC6E108C-DD4F-4BAB-A2D9-655CF2A314F7}" dt="2020-12-15T14:19:17.882" v="1102" actId="1076"/>
          <ac:spMkLst>
            <pc:docMk/>
            <pc:sldMk cId="2309351092" sldId="261"/>
            <ac:spMk id="21" creationId="{0F6036DE-4203-4CDE-8276-12A777DACAC2}"/>
          </ac:spMkLst>
        </pc:spChg>
        <pc:picChg chg="mod">
          <ac:chgData name="kaja kirbiš" userId="f8c4398f85bf27c3" providerId="LiveId" clId="{AC6E108C-DD4F-4BAB-A2D9-655CF2A314F7}" dt="2020-12-17T15:40:52.421" v="5893" actId="14826"/>
          <ac:picMkLst>
            <pc:docMk/>
            <pc:sldMk cId="2309351092" sldId="261"/>
            <ac:picMk id="4" creationId="{A883CD2A-F16D-43EF-969C-572121EB8F28}"/>
          </ac:picMkLst>
        </pc:picChg>
        <pc:picChg chg="add mod modCrop">
          <ac:chgData name="kaja kirbiš" userId="f8c4398f85bf27c3" providerId="LiveId" clId="{AC6E108C-DD4F-4BAB-A2D9-655CF2A314F7}" dt="2020-12-15T14:19:01.289" v="1098" actId="1076"/>
          <ac:picMkLst>
            <pc:docMk/>
            <pc:sldMk cId="2309351092" sldId="261"/>
            <ac:picMk id="5" creationId="{A7DFCEC5-660E-4532-A8A0-68681E0F87BB}"/>
          </ac:picMkLst>
        </pc:picChg>
        <pc:picChg chg="add mod modCrop">
          <ac:chgData name="kaja kirbiš" userId="f8c4398f85bf27c3" providerId="LiveId" clId="{AC6E108C-DD4F-4BAB-A2D9-655CF2A314F7}" dt="2020-12-15T14:08:16.860" v="667" actId="1076"/>
          <ac:picMkLst>
            <pc:docMk/>
            <pc:sldMk cId="2309351092" sldId="261"/>
            <ac:picMk id="8" creationId="{97264E93-40BB-4696-B24B-9292E4AA3008}"/>
          </ac:picMkLst>
        </pc:picChg>
        <pc:picChg chg="add mod modCrop">
          <ac:chgData name="kaja kirbiš" userId="f8c4398f85bf27c3" providerId="LiveId" clId="{AC6E108C-DD4F-4BAB-A2D9-655CF2A314F7}" dt="2020-12-15T14:09:18.106" v="677" actId="1076"/>
          <ac:picMkLst>
            <pc:docMk/>
            <pc:sldMk cId="2309351092" sldId="261"/>
            <ac:picMk id="11" creationId="{DEABC841-E817-4F31-A5AE-540A4FA448BD}"/>
          </ac:picMkLst>
        </pc:picChg>
        <pc:picChg chg="add mod modCrop">
          <ac:chgData name="kaja kirbiš" userId="f8c4398f85bf27c3" providerId="LiveId" clId="{AC6E108C-DD4F-4BAB-A2D9-655CF2A314F7}" dt="2020-12-15T14:11:53.304" v="758" actId="1076"/>
          <ac:picMkLst>
            <pc:docMk/>
            <pc:sldMk cId="2309351092" sldId="261"/>
            <ac:picMk id="14" creationId="{E49DF40A-B494-47A7-93CB-FDF786F0BDAB}"/>
          </ac:picMkLst>
        </pc:picChg>
        <pc:picChg chg="add mod modCrop">
          <ac:chgData name="kaja kirbiš" userId="f8c4398f85bf27c3" providerId="LiveId" clId="{AC6E108C-DD4F-4BAB-A2D9-655CF2A314F7}" dt="2020-12-15T14:19:25.875" v="1105" actId="1076"/>
          <ac:picMkLst>
            <pc:docMk/>
            <pc:sldMk cId="2309351092" sldId="261"/>
            <ac:picMk id="17" creationId="{005BAD5D-1BAB-4FBC-BBC6-C1FA22B1A850}"/>
          </ac:picMkLst>
        </pc:picChg>
        <pc:picChg chg="add mod modCrop">
          <ac:chgData name="kaja kirbiš" userId="f8c4398f85bf27c3" providerId="LiveId" clId="{AC6E108C-DD4F-4BAB-A2D9-655CF2A314F7}" dt="2020-12-15T14:19:15.628" v="1101" actId="1076"/>
          <ac:picMkLst>
            <pc:docMk/>
            <pc:sldMk cId="2309351092" sldId="261"/>
            <ac:picMk id="20" creationId="{F1D87EB4-0408-4668-83D5-BC3F62E13240}"/>
          </ac:picMkLst>
        </pc:picChg>
      </pc:sldChg>
      <pc:sldChg chg="addSp delSp modSp new mod modAnim">
        <pc:chgData name="kaja kirbiš" userId="f8c4398f85bf27c3" providerId="LiveId" clId="{AC6E108C-DD4F-4BAB-A2D9-655CF2A314F7}" dt="2020-12-17T15:41:31.191" v="5894" actId="14826"/>
        <pc:sldMkLst>
          <pc:docMk/>
          <pc:sldMk cId="3519762883" sldId="262"/>
        </pc:sldMkLst>
        <pc:spChg chg="mod">
          <ac:chgData name="kaja kirbiš" userId="f8c4398f85bf27c3" providerId="LiveId" clId="{AC6E108C-DD4F-4BAB-A2D9-655CF2A314F7}" dt="2020-12-16T20:07:30.841" v="5311" actId="1076"/>
          <ac:spMkLst>
            <pc:docMk/>
            <pc:sldMk cId="3519762883" sldId="262"/>
            <ac:spMk id="2" creationId="{C4CB82D9-2648-4044-A856-C3CE404852FA}"/>
          </ac:spMkLst>
        </pc:spChg>
        <pc:spChg chg="del">
          <ac:chgData name="kaja kirbiš" userId="f8c4398f85bf27c3" providerId="LiveId" clId="{AC6E108C-DD4F-4BAB-A2D9-655CF2A314F7}" dt="2020-12-15T14:19:48.845" v="1132" actId="478"/>
          <ac:spMkLst>
            <pc:docMk/>
            <pc:sldMk cId="3519762883" sldId="262"/>
            <ac:spMk id="3" creationId="{3783C7D8-FEEA-4308-9183-46DB8D42481B}"/>
          </ac:spMkLst>
        </pc:spChg>
        <pc:spChg chg="add mod">
          <ac:chgData name="kaja kirbiš" userId="f8c4398f85bf27c3" providerId="LiveId" clId="{AC6E108C-DD4F-4BAB-A2D9-655CF2A314F7}" dt="2020-12-17T14:43:45.610" v="5467" actId="403"/>
          <ac:spMkLst>
            <pc:docMk/>
            <pc:sldMk cId="3519762883" sldId="262"/>
            <ac:spMk id="3" creationId="{59A933D7-5FCE-4D17-9ADD-2858A8ED30A5}"/>
          </ac:spMkLst>
        </pc:spChg>
        <pc:spChg chg="add mod ord">
          <ac:chgData name="kaja kirbiš" userId="f8c4398f85bf27c3" providerId="LiveId" clId="{AC6E108C-DD4F-4BAB-A2D9-655CF2A314F7}" dt="2020-12-17T14:43:30.960" v="5465" actId="171"/>
          <ac:spMkLst>
            <pc:docMk/>
            <pc:sldMk cId="3519762883" sldId="262"/>
            <ac:spMk id="4" creationId="{56A6C284-B451-4F26-9309-F8FB21D30562}"/>
          </ac:spMkLst>
        </pc:spChg>
        <pc:picChg chg="add mod modCrop">
          <ac:chgData name="kaja kirbiš" userId="f8c4398f85bf27c3" providerId="LiveId" clId="{AC6E108C-DD4F-4BAB-A2D9-655CF2A314F7}" dt="2020-12-15T14:24:51.022" v="1195" actId="14100"/>
          <ac:picMkLst>
            <pc:docMk/>
            <pc:sldMk cId="3519762883" sldId="262"/>
            <ac:picMk id="5" creationId="{FBBF6A44-BF25-4BD7-869B-4F83166A2C89}"/>
          </ac:picMkLst>
        </pc:picChg>
        <pc:picChg chg="mod">
          <ac:chgData name="kaja kirbiš" userId="f8c4398f85bf27c3" providerId="LiveId" clId="{AC6E108C-DD4F-4BAB-A2D9-655CF2A314F7}" dt="2020-12-17T15:41:31.191" v="5894" actId="14826"/>
          <ac:picMkLst>
            <pc:docMk/>
            <pc:sldMk cId="3519762883" sldId="262"/>
            <ac:picMk id="6" creationId="{9FC839AC-B107-4651-8A06-233B9D3842D0}"/>
          </ac:picMkLst>
        </pc:picChg>
        <pc:picChg chg="add mod modCrop">
          <ac:chgData name="kaja kirbiš" userId="f8c4398f85bf27c3" providerId="LiveId" clId="{AC6E108C-DD4F-4BAB-A2D9-655CF2A314F7}" dt="2020-12-15T14:24:59.714" v="1199" actId="1076"/>
          <ac:picMkLst>
            <pc:docMk/>
            <pc:sldMk cId="3519762883" sldId="262"/>
            <ac:picMk id="7" creationId="{3EEDE0E5-4A14-47CB-BD76-81BBCAA3E574}"/>
          </ac:picMkLst>
        </pc:picChg>
        <pc:picChg chg="add mod modCrop">
          <ac:chgData name="kaja kirbiš" userId="f8c4398f85bf27c3" providerId="LiveId" clId="{AC6E108C-DD4F-4BAB-A2D9-655CF2A314F7}" dt="2020-12-17T14:42:48.249" v="5454" actId="1076"/>
          <ac:picMkLst>
            <pc:docMk/>
            <pc:sldMk cId="3519762883" sldId="262"/>
            <ac:picMk id="9" creationId="{B8A7CA8A-4929-4C72-900D-65009E26AEF8}"/>
          </ac:picMkLst>
        </pc:picChg>
        <pc:picChg chg="add mod modCrop">
          <ac:chgData name="kaja kirbiš" userId="f8c4398f85bf27c3" providerId="LiveId" clId="{AC6E108C-DD4F-4BAB-A2D9-655CF2A314F7}" dt="2020-12-15T14:26:38.390" v="1225" actId="1076"/>
          <ac:picMkLst>
            <pc:docMk/>
            <pc:sldMk cId="3519762883" sldId="262"/>
            <ac:picMk id="11" creationId="{5F6CCE58-BE6A-4D89-A5D8-B40AB9C5E41C}"/>
          </ac:picMkLst>
        </pc:picChg>
        <pc:picChg chg="add mod modCrop">
          <ac:chgData name="kaja kirbiš" userId="f8c4398f85bf27c3" providerId="LiveId" clId="{AC6E108C-DD4F-4BAB-A2D9-655CF2A314F7}" dt="2020-12-16T20:07:49.600" v="5315" actId="1076"/>
          <ac:picMkLst>
            <pc:docMk/>
            <pc:sldMk cId="3519762883" sldId="262"/>
            <ac:picMk id="13" creationId="{C3E43535-A0E3-4D2F-A54B-C258C2971551}"/>
          </ac:picMkLst>
        </pc:picChg>
        <pc:picChg chg="add del mod modCrop">
          <ac:chgData name="kaja kirbiš" userId="f8c4398f85bf27c3" providerId="LiveId" clId="{AC6E108C-DD4F-4BAB-A2D9-655CF2A314F7}" dt="2020-12-15T14:23:46.036" v="1187" actId="478"/>
          <ac:picMkLst>
            <pc:docMk/>
            <pc:sldMk cId="3519762883" sldId="262"/>
            <ac:picMk id="15" creationId="{389B2D3F-555F-4317-B34E-5441A6205367}"/>
          </ac:picMkLst>
        </pc:picChg>
        <pc:picChg chg="add mod modCrop">
          <ac:chgData name="kaja kirbiš" userId="f8c4398f85bf27c3" providerId="LiveId" clId="{AC6E108C-DD4F-4BAB-A2D9-655CF2A314F7}" dt="2020-12-16T20:07:47.459" v="5314" actId="1076"/>
          <ac:picMkLst>
            <pc:docMk/>
            <pc:sldMk cId="3519762883" sldId="262"/>
            <ac:picMk id="17" creationId="{A2ED7D56-A071-45FE-A2EE-14A57D9F23C6}"/>
          </ac:picMkLst>
        </pc:picChg>
        <pc:picChg chg="add mod modCrop">
          <ac:chgData name="kaja kirbiš" userId="f8c4398f85bf27c3" providerId="LiveId" clId="{AC6E108C-DD4F-4BAB-A2D9-655CF2A314F7}" dt="2020-12-17T14:42:42.010" v="5451" actId="1076"/>
          <ac:picMkLst>
            <pc:docMk/>
            <pc:sldMk cId="3519762883" sldId="262"/>
            <ac:picMk id="19" creationId="{CF5C2169-86BE-490E-8CA9-1EB6E8522F35}"/>
          </ac:picMkLst>
        </pc:picChg>
        <pc:picChg chg="add mod modCrop">
          <ac:chgData name="kaja kirbiš" userId="f8c4398f85bf27c3" providerId="LiveId" clId="{AC6E108C-DD4F-4BAB-A2D9-655CF2A314F7}" dt="2020-12-15T14:27:02.036" v="1228" actId="1076"/>
          <ac:picMkLst>
            <pc:docMk/>
            <pc:sldMk cId="3519762883" sldId="262"/>
            <ac:picMk id="21" creationId="{B7E7C0DE-1A64-44EF-BF85-7021B199E680}"/>
          </ac:picMkLst>
        </pc:picChg>
        <pc:picChg chg="add mod modCrop">
          <ac:chgData name="kaja kirbiš" userId="f8c4398f85bf27c3" providerId="LiveId" clId="{AC6E108C-DD4F-4BAB-A2D9-655CF2A314F7}" dt="2020-12-16T20:07:51.125" v="5316" actId="1076"/>
          <ac:picMkLst>
            <pc:docMk/>
            <pc:sldMk cId="3519762883" sldId="262"/>
            <ac:picMk id="23" creationId="{12119232-EAE7-4D99-9248-0F64D0AA5C38}"/>
          </ac:picMkLst>
        </pc:picChg>
        <pc:picChg chg="add mod modCrop">
          <ac:chgData name="kaja kirbiš" userId="f8c4398f85bf27c3" providerId="LiveId" clId="{AC6E108C-DD4F-4BAB-A2D9-655CF2A314F7}" dt="2020-12-15T14:29:07.558" v="1254" actId="1076"/>
          <ac:picMkLst>
            <pc:docMk/>
            <pc:sldMk cId="3519762883" sldId="262"/>
            <ac:picMk id="25" creationId="{4658E158-B08D-4729-9285-4010F6EF28C7}"/>
          </ac:picMkLst>
        </pc:picChg>
      </pc:sldChg>
      <pc:sldChg chg="addSp delSp modSp new mod delAnim modAnim">
        <pc:chgData name="kaja kirbiš" userId="f8c4398f85bf27c3" providerId="LiveId" clId="{AC6E108C-DD4F-4BAB-A2D9-655CF2A314F7}" dt="2020-12-17T15:41:51.533" v="5895" actId="14826"/>
        <pc:sldMkLst>
          <pc:docMk/>
          <pc:sldMk cId="1411597302" sldId="263"/>
        </pc:sldMkLst>
        <pc:spChg chg="mod">
          <ac:chgData name="kaja kirbiš" userId="f8c4398f85bf27c3" providerId="LiveId" clId="{AC6E108C-DD4F-4BAB-A2D9-655CF2A314F7}" dt="2020-12-15T14:33:01.489" v="1493" actId="1076"/>
          <ac:spMkLst>
            <pc:docMk/>
            <pc:sldMk cId="1411597302" sldId="263"/>
            <ac:spMk id="2" creationId="{C04266D1-2C99-4AD2-82CC-1DCD5212B7F1}"/>
          </ac:spMkLst>
        </pc:spChg>
        <pc:spChg chg="del">
          <ac:chgData name="kaja kirbiš" userId="f8c4398f85bf27c3" providerId="LiveId" clId="{AC6E108C-DD4F-4BAB-A2D9-655CF2A314F7}" dt="2020-12-15T14:29:58.247" v="1327" actId="22"/>
          <ac:spMkLst>
            <pc:docMk/>
            <pc:sldMk cId="1411597302" sldId="263"/>
            <ac:spMk id="3" creationId="{2E198311-FA0C-4019-A606-9A39B987D5AE}"/>
          </ac:spMkLst>
        </pc:spChg>
        <pc:spChg chg="add mod">
          <ac:chgData name="kaja kirbiš" userId="f8c4398f85bf27c3" providerId="LiveId" clId="{AC6E108C-DD4F-4BAB-A2D9-655CF2A314F7}" dt="2020-12-17T14:45:28.277" v="5486"/>
          <ac:spMkLst>
            <pc:docMk/>
            <pc:sldMk cId="1411597302" sldId="263"/>
            <ac:spMk id="3" creationId="{C567ED54-6DF7-4AF5-8639-DFEECCD7FDED}"/>
          </ac:spMkLst>
        </pc:spChg>
        <pc:spChg chg="add mod ord">
          <ac:chgData name="kaja kirbiš" userId="f8c4398f85bf27c3" providerId="LiveId" clId="{AC6E108C-DD4F-4BAB-A2D9-655CF2A314F7}" dt="2020-12-17T14:45:08.070" v="5480" actId="167"/>
          <ac:spMkLst>
            <pc:docMk/>
            <pc:sldMk cId="1411597302" sldId="263"/>
            <ac:spMk id="4" creationId="{73621322-ABAC-49FA-91EA-5D23EC14591F}"/>
          </ac:spMkLst>
        </pc:spChg>
        <pc:spChg chg="add mod">
          <ac:chgData name="kaja kirbiš" userId="f8c4398f85bf27c3" providerId="LiveId" clId="{AC6E108C-DD4F-4BAB-A2D9-655CF2A314F7}" dt="2020-12-15T14:39:44.019" v="1570" actId="1076"/>
          <ac:spMkLst>
            <pc:docMk/>
            <pc:sldMk cId="1411597302" sldId="263"/>
            <ac:spMk id="8" creationId="{A9F08C62-10C8-4775-8212-2517B8AC4DCE}"/>
          </ac:spMkLst>
        </pc:spChg>
        <pc:spChg chg="add mod">
          <ac:chgData name="kaja kirbiš" userId="f8c4398f85bf27c3" providerId="LiveId" clId="{AC6E108C-DD4F-4BAB-A2D9-655CF2A314F7}" dt="2020-12-15T14:39:56.839" v="1573" actId="1076"/>
          <ac:spMkLst>
            <pc:docMk/>
            <pc:sldMk cId="1411597302" sldId="263"/>
            <ac:spMk id="9" creationId="{61FB72E2-8037-4BEE-92F0-63739825D8F3}"/>
          </ac:spMkLst>
        </pc:spChg>
        <pc:picChg chg="add mod ord modCrop">
          <ac:chgData name="kaja kirbiš" userId="f8c4398f85bf27c3" providerId="LiveId" clId="{AC6E108C-DD4F-4BAB-A2D9-655CF2A314F7}" dt="2020-12-15T14:34:59.940" v="1515" actId="1076"/>
          <ac:picMkLst>
            <pc:docMk/>
            <pc:sldMk cId="1411597302" sldId="263"/>
            <ac:picMk id="5" creationId="{300A31BD-86BF-44B6-8754-15DB4EAB2B49}"/>
          </ac:picMkLst>
        </pc:picChg>
        <pc:picChg chg="del mod">
          <ac:chgData name="kaja kirbiš" userId="f8c4398f85bf27c3" providerId="LiveId" clId="{AC6E108C-DD4F-4BAB-A2D9-655CF2A314F7}" dt="2020-12-17T15:33:50.183" v="5864" actId="478"/>
          <ac:picMkLst>
            <pc:docMk/>
            <pc:sldMk cId="1411597302" sldId="263"/>
            <ac:picMk id="6" creationId="{6036F503-1BC3-4B8E-B815-D9B1DFE1A606}"/>
          </ac:picMkLst>
        </pc:picChg>
        <pc:picChg chg="add mod modCrop">
          <ac:chgData name="kaja kirbiš" userId="f8c4398f85bf27c3" providerId="LiveId" clId="{AC6E108C-DD4F-4BAB-A2D9-655CF2A314F7}" dt="2020-12-15T14:35:28.314" v="1526" actId="1076"/>
          <ac:picMkLst>
            <pc:docMk/>
            <pc:sldMk cId="1411597302" sldId="263"/>
            <ac:picMk id="7" creationId="{82EE3BAD-0F56-4F4E-82BC-3B8324BBA657}"/>
          </ac:picMkLst>
        </pc:picChg>
        <pc:picChg chg="mod">
          <ac:chgData name="kaja kirbiš" userId="f8c4398f85bf27c3" providerId="LiveId" clId="{AC6E108C-DD4F-4BAB-A2D9-655CF2A314F7}" dt="2020-12-17T15:41:51.533" v="5895" actId="14826"/>
          <ac:picMkLst>
            <pc:docMk/>
            <pc:sldMk cId="1411597302" sldId="263"/>
            <ac:picMk id="10" creationId="{07161D20-76BF-4D31-B180-74CEC0F1050D}"/>
          </ac:picMkLst>
        </pc:picChg>
        <pc:picChg chg="add mod modCrop">
          <ac:chgData name="kaja kirbiš" userId="f8c4398f85bf27c3" providerId="LiveId" clId="{AC6E108C-DD4F-4BAB-A2D9-655CF2A314F7}" dt="2020-12-15T14:36:55.510" v="1547" actId="1076"/>
          <ac:picMkLst>
            <pc:docMk/>
            <pc:sldMk cId="1411597302" sldId="263"/>
            <ac:picMk id="11" creationId="{76591424-294E-4C70-94CE-8491BAC76471}"/>
          </ac:picMkLst>
        </pc:picChg>
        <pc:picChg chg="add mod modCrop">
          <ac:chgData name="kaja kirbiš" userId="f8c4398f85bf27c3" providerId="LiveId" clId="{AC6E108C-DD4F-4BAB-A2D9-655CF2A314F7}" dt="2020-12-15T14:36:28.476" v="1538" actId="1076"/>
          <ac:picMkLst>
            <pc:docMk/>
            <pc:sldMk cId="1411597302" sldId="263"/>
            <ac:picMk id="13" creationId="{11A7F575-DA87-4078-B050-95F6F0A5E1CB}"/>
          </ac:picMkLst>
        </pc:picChg>
        <pc:picChg chg="add mod modCrop">
          <ac:chgData name="kaja kirbiš" userId="f8c4398f85bf27c3" providerId="LiveId" clId="{AC6E108C-DD4F-4BAB-A2D9-655CF2A314F7}" dt="2020-12-15T14:37:10.177" v="1552" actId="14100"/>
          <ac:picMkLst>
            <pc:docMk/>
            <pc:sldMk cId="1411597302" sldId="263"/>
            <ac:picMk id="15" creationId="{BE22F001-2A72-4BF0-B858-068A0D616BFB}"/>
          </ac:picMkLst>
        </pc:picChg>
      </pc:sldChg>
      <pc:sldChg chg="addSp delSp modSp new mod modAnim">
        <pc:chgData name="kaja kirbiš" userId="f8c4398f85bf27c3" providerId="LiveId" clId="{AC6E108C-DD4F-4BAB-A2D9-655CF2A314F7}" dt="2020-12-17T15:37:21.255" v="5885" actId="14826"/>
        <pc:sldMkLst>
          <pc:docMk/>
          <pc:sldMk cId="2515208813" sldId="264"/>
        </pc:sldMkLst>
        <pc:spChg chg="mod">
          <ac:chgData name="kaja kirbiš" userId="f8c4398f85bf27c3" providerId="LiveId" clId="{AC6E108C-DD4F-4BAB-A2D9-655CF2A314F7}" dt="2020-12-16T17:52:12.560" v="3344" actId="5793"/>
          <ac:spMkLst>
            <pc:docMk/>
            <pc:sldMk cId="2515208813" sldId="264"/>
            <ac:spMk id="2" creationId="{FDDA9794-DD55-4C6B-AD5E-1471DBAB60EC}"/>
          </ac:spMkLst>
        </pc:spChg>
        <pc:spChg chg="del">
          <ac:chgData name="kaja kirbiš" userId="f8c4398f85bf27c3" providerId="LiveId" clId="{AC6E108C-DD4F-4BAB-A2D9-655CF2A314F7}" dt="2020-12-16T15:14:00.115" v="2739" actId="478"/>
          <ac:spMkLst>
            <pc:docMk/>
            <pc:sldMk cId="2515208813" sldId="264"/>
            <ac:spMk id="3" creationId="{AEE6D160-BF46-4532-87CE-1C651BD7C136}"/>
          </ac:spMkLst>
        </pc:spChg>
        <pc:spChg chg="add del mod">
          <ac:chgData name="kaja kirbiš" userId="f8c4398f85bf27c3" providerId="LiveId" clId="{AC6E108C-DD4F-4BAB-A2D9-655CF2A314F7}" dt="2020-12-16T20:16:56.938" v="5342"/>
          <ac:spMkLst>
            <pc:docMk/>
            <pc:sldMk cId="2515208813" sldId="264"/>
            <ac:spMk id="3" creationId="{E017145B-5D1B-4CC3-BDA9-785F930E58F3}"/>
          </ac:spMkLst>
        </pc:spChg>
        <pc:spChg chg="add mod">
          <ac:chgData name="kaja kirbiš" userId="f8c4398f85bf27c3" providerId="LiveId" clId="{AC6E108C-DD4F-4BAB-A2D9-655CF2A314F7}" dt="2020-12-16T19:49:09.719" v="5117" actId="207"/>
          <ac:spMkLst>
            <pc:docMk/>
            <pc:sldMk cId="2515208813" sldId="264"/>
            <ac:spMk id="4" creationId="{3FAF690B-B43C-48D3-95FD-EAAA6F1742F8}"/>
          </ac:spMkLst>
        </pc:spChg>
        <pc:spChg chg="add mod ord">
          <ac:chgData name="kaja kirbiš" userId="f8c4398f85bf27c3" providerId="LiveId" clId="{AC6E108C-DD4F-4BAB-A2D9-655CF2A314F7}" dt="2020-12-16T19:49:04.153" v="5116"/>
          <ac:spMkLst>
            <pc:docMk/>
            <pc:sldMk cId="2515208813" sldId="264"/>
            <ac:spMk id="5" creationId="{1C939D3F-7058-4D1E-88E5-BBB164CAC360}"/>
          </ac:spMkLst>
        </pc:spChg>
        <pc:spChg chg="add mod">
          <ac:chgData name="kaja kirbiš" userId="f8c4398f85bf27c3" providerId="LiveId" clId="{AC6E108C-DD4F-4BAB-A2D9-655CF2A314F7}" dt="2020-12-16T19:49:37.888" v="5119"/>
          <ac:spMkLst>
            <pc:docMk/>
            <pc:sldMk cId="2515208813" sldId="264"/>
            <ac:spMk id="6" creationId="{46C917DD-3F56-4165-A296-F5DFB106C3A7}"/>
          </ac:spMkLst>
        </pc:spChg>
        <pc:spChg chg="add mod ord">
          <ac:chgData name="kaja kirbiš" userId="f8c4398f85bf27c3" providerId="LiveId" clId="{AC6E108C-DD4F-4BAB-A2D9-655CF2A314F7}" dt="2020-12-16T15:18:11.728" v="2849" actId="1076"/>
          <ac:spMkLst>
            <pc:docMk/>
            <pc:sldMk cId="2515208813" sldId="264"/>
            <ac:spMk id="7" creationId="{C4A89D54-6DEE-4E8A-A8A4-A16224D21EA4}"/>
          </ac:spMkLst>
        </pc:spChg>
        <pc:spChg chg="add mod">
          <ac:chgData name="kaja kirbiš" userId="f8c4398f85bf27c3" providerId="LiveId" clId="{AC6E108C-DD4F-4BAB-A2D9-655CF2A314F7}" dt="2020-12-16T19:49:42.984" v="5120" actId="122"/>
          <ac:spMkLst>
            <pc:docMk/>
            <pc:sldMk cId="2515208813" sldId="264"/>
            <ac:spMk id="8" creationId="{0AEDF255-52E3-499A-A794-E0E2F05BDFDB}"/>
          </ac:spMkLst>
        </pc:spChg>
        <pc:spChg chg="add mod ord">
          <ac:chgData name="kaja kirbiš" userId="f8c4398f85bf27c3" providerId="LiveId" clId="{AC6E108C-DD4F-4BAB-A2D9-655CF2A314F7}" dt="2020-12-16T15:17:37.852" v="2842" actId="1076"/>
          <ac:spMkLst>
            <pc:docMk/>
            <pc:sldMk cId="2515208813" sldId="264"/>
            <ac:spMk id="9" creationId="{72C5907E-9656-4CFD-BCDE-342A4BCEB560}"/>
          </ac:spMkLst>
        </pc:spChg>
        <pc:spChg chg="add mod">
          <ac:chgData name="kaja kirbiš" userId="f8c4398f85bf27c3" providerId="LiveId" clId="{AC6E108C-DD4F-4BAB-A2D9-655CF2A314F7}" dt="2020-12-16T15:18:58.999" v="2888" actId="403"/>
          <ac:spMkLst>
            <pc:docMk/>
            <pc:sldMk cId="2515208813" sldId="264"/>
            <ac:spMk id="10" creationId="{E3A73B0B-5F7A-4725-A7F8-15B4CB209D11}"/>
          </ac:spMkLst>
        </pc:spChg>
        <pc:spChg chg="add mod">
          <ac:chgData name="kaja kirbiš" userId="f8c4398f85bf27c3" providerId="LiveId" clId="{AC6E108C-DD4F-4BAB-A2D9-655CF2A314F7}" dt="2020-12-16T15:19:11.522" v="2891" actId="208"/>
          <ac:spMkLst>
            <pc:docMk/>
            <pc:sldMk cId="2515208813" sldId="264"/>
            <ac:spMk id="11" creationId="{DBB8ACC8-B8D4-4BC9-A14D-D944E15481F4}"/>
          </ac:spMkLst>
        </pc:spChg>
        <pc:spChg chg="add del mod ord">
          <ac:chgData name="kaja kirbiš" userId="f8c4398f85bf27c3" providerId="LiveId" clId="{AC6E108C-DD4F-4BAB-A2D9-655CF2A314F7}" dt="2020-12-16T20:16:59.005" v="5343" actId="478"/>
          <ac:spMkLst>
            <pc:docMk/>
            <pc:sldMk cId="2515208813" sldId="264"/>
            <ac:spMk id="12" creationId="{23E0599E-17CE-4060-84D4-B65B465FB907}"/>
          </ac:spMkLst>
        </pc:spChg>
        <pc:picChg chg="mod">
          <ac:chgData name="kaja kirbiš" userId="f8c4398f85bf27c3" providerId="LiveId" clId="{AC6E108C-DD4F-4BAB-A2D9-655CF2A314F7}" dt="2020-12-17T15:37:21.255" v="5885" actId="14826"/>
          <ac:picMkLst>
            <pc:docMk/>
            <pc:sldMk cId="2515208813" sldId="264"/>
            <ac:picMk id="3" creationId="{F0DF2E40-73F8-4338-954C-3E958EF1F12F}"/>
          </ac:picMkLst>
        </pc:picChg>
        <pc:picChg chg="add mod">
          <ac:chgData name="kaja kirbiš" userId="f8c4398f85bf27c3" providerId="LiveId" clId="{AC6E108C-DD4F-4BAB-A2D9-655CF2A314F7}" dt="2020-12-16T15:21:07.659" v="2903" actId="1440"/>
          <ac:picMkLst>
            <pc:docMk/>
            <pc:sldMk cId="2515208813" sldId="264"/>
            <ac:picMk id="18" creationId="{AF07B9A4-DB08-4934-893F-A37A850034B1}"/>
          </ac:picMkLst>
        </pc:picChg>
        <pc:picChg chg="add mod">
          <ac:chgData name="kaja kirbiš" userId="f8c4398f85bf27c3" providerId="LiveId" clId="{AC6E108C-DD4F-4BAB-A2D9-655CF2A314F7}" dt="2020-12-16T15:22:14.787" v="2905" actId="1076"/>
          <ac:picMkLst>
            <pc:docMk/>
            <pc:sldMk cId="2515208813" sldId="264"/>
            <ac:picMk id="19" creationId="{3634CE76-88A6-460E-A299-AD530C6C865A}"/>
          </ac:picMkLst>
        </pc:picChg>
        <pc:picChg chg="add mod">
          <ac:chgData name="kaja kirbiš" userId="f8c4398f85bf27c3" providerId="LiveId" clId="{AC6E108C-DD4F-4BAB-A2D9-655CF2A314F7}" dt="2020-12-16T19:50:14.825" v="5128" actId="1076"/>
          <ac:picMkLst>
            <pc:docMk/>
            <pc:sldMk cId="2515208813" sldId="264"/>
            <ac:picMk id="20" creationId="{39F00434-248C-458B-AF6E-AC502DD040C9}"/>
          </ac:picMkLst>
        </pc:picChg>
        <pc:cxnChg chg="add mod">
          <ac:chgData name="kaja kirbiš" userId="f8c4398f85bf27c3" providerId="LiveId" clId="{AC6E108C-DD4F-4BAB-A2D9-655CF2A314F7}" dt="2020-12-16T15:19:19.483" v="2893" actId="208"/>
          <ac:cxnSpMkLst>
            <pc:docMk/>
            <pc:sldMk cId="2515208813" sldId="264"/>
            <ac:cxnSpMk id="13" creationId="{859F40FC-16A0-4191-A56C-2F54534C7E5E}"/>
          </ac:cxnSpMkLst>
        </pc:cxnChg>
        <pc:cxnChg chg="add mod">
          <ac:chgData name="kaja kirbiš" userId="f8c4398f85bf27c3" providerId="LiveId" clId="{AC6E108C-DD4F-4BAB-A2D9-655CF2A314F7}" dt="2020-12-16T15:19:25.873" v="2895" actId="208"/>
          <ac:cxnSpMkLst>
            <pc:docMk/>
            <pc:sldMk cId="2515208813" sldId="264"/>
            <ac:cxnSpMk id="15" creationId="{2D466365-4DE6-4F7A-B698-63E424D29EE3}"/>
          </ac:cxnSpMkLst>
        </pc:cxnChg>
        <pc:cxnChg chg="add mod">
          <ac:chgData name="kaja kirbiš" userId="f8c4398f85bf27c3" providerId="LiveId" clId="{AC6E108C-DD4F-4BAB-A2D9-655CF2A314F7}" dt="2020-12-16T15:19:32.412" v="2897" actId="208"/>
          <ac:cxnSpMkLst>
            <pc:docMk/>
            <pc:sldMk cId="2515208813" sldId="264"/>
            <ac:cxnSpMk id="17" creationId="{CEBF635F-7C4D-495B-A3E9-B3FC9CC80692}"/>
          </ac:cxnSpMkLst>
        </pc:cxnChg>
      </pc:sldChg>
      <pc:sldChg chg="addSp modSp new mod modAnim">
        <pc:chgData name="kaja kirbiš" userId="f8c4398f85bf27c3" providerId="LiveId" clId="{AC6E108C-DD4F-4BAB-A2D9-655CF2A314F7}" dt="2020-12-17T15:42:07.997" v="5896" actId="14826"/>
        <pc:sldMkLst>
          <pc:docMk/>
          <pc:sldMk cId="1815920035" sldId="265"/>
        </pc:sldMkLst>
        <pc:spChg chg="mod">
          <ac:chgData name="kaja kirbiš" userId="f8c4398f85bf27c3" providerId="LiveId" clId="{AC6E108C-DD4F-4BAB-A2D9-655CF2A314F7}" dt="2020-12-16T15:01:43.972" v="2527" actId="1076"/>
          <ac:spMkLst>
            <pc:docMk/>
            <pc:sldMk cId="1815920035" sldId="265"/>
            <ac:spMk id="2" creationId="{70B6E0DE-24B0-4ED3-8E05-4981170B1231}"/>
          </ac:spMkLst>
        </pc:spChg>
        <pc:spChg chg="mod">
          <ac:chgData name="kaja kirbiš" userId="f8c4398f85bf27c3" providerId="LiveId" clId="{AC6E108C-DD4F-4BAB-A2D9-655CF2A314F7}" dt="2020-12-17T14:45:54.489" v="5489" actId="20577"/>
          <ac:spMkLst>
            <pc:docMk/>
            <pc:sldMk cId="1815920035" sldId="265"/>
            <ac:spMk id="3" creationId="{238E9B09-B285-4332-AA18-E7E34855D7E2}"/>
          </ac:spMkLst>
        </pc:spChg>
        <pc:spChg chg="add mod ord">
          <ac:chgData name="kaja kirbiš" userId="f8c4398f85bf27c3" providerId="LiveId" clId="{AC6E108C-DD4F-4BAB-A2D9-655CF2A314F7}" dt="2020-12-16T14:59:08.995" v="2505" actId="14100"/>
          <ac:spMkLst>
            <pc:docMk/>
            <pc:sldMk cId="1815920035" sldId="265"/>
            <ac:spMk id="4" creationId="{CE1736F5-F280-4373-A05D-3661EF72A0C6}"/>
          </ac:spMkLst>
        </pc:spChg>
        <pc:spChg chg="add mod ord">
          <ac:chgData name="kaja kirbiš" userId="f8c4398f85bf27c3" providerId="LiveId" clId="{AC6E108C-DD4F-4BAB-A2D9-655CF2A314F7}" dt="2020-12-16T15:00:11.073" v="2513" actId="167"/>
          <ac:spMkLst>
            <pc:docMk/>
            <pc:sldMk cId="1815920035" sldId="265"/>
            <ac:spMk id="5" creationId="{B88D5BD2-437D-4B52-9901-2F0A5D8B900E}"/>
          </ac:spMkLst>
        </pc:spChg>
        <pc:spChg chg="add mod">
          <ac:chgData name="kaja kirbiš" userId="f8c4398f85bf27c3" providerId="LiveId" clId="{AC6E108C-DD4F-4BAB-A2D9-655CF2A314F7}" dt="2020-12-16T15:01:14.168" v="2522" actId="1582"/>
          <ac:spMkLst>
            <pc:docMk/>
            <pc:sldMk cId="1815920035" sldId="265"/>
            <ac:spMk id="6" creationId="{0847AC45-67B5-4B5F-99DB-BF0270AB6586}"/>
          </ac:spMkLst>
        </pc:spChg>
        <pc:spChg chg="add mod">
          <ac:chgData name="kaja kirbiš" userId="f8c4398f85bf27c3" providerId="LiveId" clId="{AC6E108C-DD4F-4BAB-A2D9-655CF2A314F7}" dt="2020-12-17T14:47:07.677" v="5506" actId="403"/>
          <ac:spMkLst>
            <pc:docMk/>
            <pc:sldMk cId="1815920035" sldId="265"/>
            <ac:spMk id="7" creationId="{574C21A6-F247-46E8-BF2A-B8BE3F3CC0AF}"/>
          </ac:spMkLst>
        </pc:spChg>
        <pc:spChg chg="add mod ord">
          <ac:chgData name="kaja kirbiš" userId="f8c4398f85bf27c3" providerId="LiveId" clId="{AC6E108C-DD4F-4BAB-A2D9-655CF2A314F7}" dt="2020-12-17T14:46:49.089" v="5501" actId="171"/>
          <ac:spMkLst>
            <pc:docMk/>
            <pc:sldMk cId="1815920035" sldId="265"/>
            <ac:spMk id="8" creationId="{223B37A2-BD94-4837-9BF6-4D2EEFBB5B78}"/>
          </ac:spMkLst>
        </pc:spChg>
        <pc:picChg chg="mod">
          <ac:chgData name="kaja kirbiš" userId="f8c4398f85bf27c3" providerId="LiveId" clId="{AC6E108C-DD4F-4BAB-A2D9-655CF2A314F7}" dt="2020-12-17T15:42:07.997" v="5896" actId="14826"/>
          <ac:picMkLst>
            <pc:docMk/>
            <pc:sldMk cId="1815920035" sldId="265"/>
            <ac:picMk id="9" creationId="{D603E622-6E2D-4E70-ABED-93B91705E63E}"/>
          </ac:picMkLst>
        </pc:picChg>
      </pc:sldChg>
      <pc:sldChg chg="addSp modSp new mod modAnim">
        <pc:chgData name="kaja kirbiš" userId="f8c4398f85bf27c3" providerId="LiveId" clId="{AC6E108C-DD4F-4BAB-A2D9-655CF2A314F7}" dt="2020-12-17T15:42:32.998" v="5897" actId="14826"/>
        <pc:sldMkLst>
          <pc:docMk/>
          <pc:sldMk cId="3031288439" sldId="266"/>
        </pc:sldMkLst>
        <pc:spChg chg="mod">
          <ac:chgData name="kaja kirbiš" userId="f8c4398f85bf27c3" providerId="LiveId" clId="{AC6E108C-DD4F-4BAB-A2D9-655CF2A314F7}" dt="2020-12-16T15:02:24.666" v="2580" actId="1076"/>
          <ac:spMkLst>
            <pc:docMk/>
            <pc:sldMk cId="3031288439" sldId="266"/>
            <ac:spMk id="2" creationId="{A7EDE725-9543-43D9-AB5F-BB22B98FCD4A}"/>
          </ac:spMkLst>
        </pc:spChg>
        <pc:spChg chg="mod">
          <ac:chgData name="kaja kirbiš" userId="f8c4398f85bf27c3" providerId="LiveId" clId="{AC6E108C-DD4F-4BAB-A2D9-655CF2A314F7}" dt="2020-12-16T20:12:09.932" v="5320" actId="1076"/>
          <ac:spMkLst>
            <pc:docMk/>
            <pc:sldMk cId="3031288439" sldId="266"/>
            <ac:spMk id="3" creationId="{4DD93B2B-F902-4119-9E9D-F9E0D04D7365}"/>
          </ac:spMkLst>
        </pc:spChg>
        <pc:spChg chg="add mod">
          <ac:chgData name="kaja kirbiš" userId="f8c4398f85bf27c3" providerId="LiveId" clId="{AC6E108C-DD4F-4BAB-A2D9-655CF2A314F7}" dt="2020-12-16T20:12:04.935" v="5319" actId="1076"/>
          <ac:spMkLst>
            <pc:docMk/>
            <pc:sldMk cId="3031288439" sldId="266"/>
            <ac:spMk id="4" creationId="{7BE431FC-0B6A-41DE-848F-1B004DE2245E}"/>
          </ac:spMkLst>
        </pc:spChg>
        <pc:spChg chg="add mod">
          <ac:chgData name="kaja kirbiš" userId="f8c4398f85bf27c3" providerId="LiveId" clId="{AC6E108C-DD4F-4BAB-A2D9-655CF2A314F7}" dt="2020-12-17T14:47:33.235" v="5518" actId="1076"/>
          <ac:spMkLst>
            <pc:docMk/>
            <pc:sldMk cId="3031288439" sldId="266"/>
            <ac:spMk id="6" creationId="{A4F36694-04C3-4105-9B94-80452615896F}"/>
          </ac:spMkLst>
        </pc:spChg>
        <pc:spChg chg="add mod">
          <ac:chgData name="kaja kirbiš" userId="f8c4398f85bf27c3" providerId="LiveId" clId="{AC6E108C-DD4F-4BAB-A2D9-655CF2A314F7}" dt="2020-12-16T15:09:25.293" v="2669" actId="1076"/>
          <ac:spMkLst>
            <pc:docMk/>
            <pc:sldMk cId="3031288439" sldId="266"/>
            <ac:spMk id="8" creationId="{FE854380-CB93-4334-8042-CFFDC9DFC8DB}"/>
          </ac:spMkLst>
        </pc:spChg>
        <pc:spChg chg="add mod">
          <ac:chgData name="kaja kirbiš" userId="f8c4398f85bf27c3" providerId="LiveId" clId="{AC6E108C-DD4F-4BAB-A2D9-655CF2A314F7}" dt="2020-12-16T20:12:16.936" v="5322" actId="1076"/>
          <ac:spMkLst>
            <pc:docMk/>
            <pc:sldMk cId="3031288439" sldId="266"/>
            <ac:spMk id="9" creationId="{6C8EA7B6-FCE9-4DE6-9DD1-97120BC6AE11}"/>
          </ac:spMkLst>
        </pc:spChg>
        <pc:spChg chg="add mod">
          <ac:chgData name="kaja kirbiš" userId="f8c4398f85bf27c3" providerId="LiveId" clId="{AC6E108C-DD4F-4BAB-A2D9-655CF2A314F7}" dt="2020-12-16T20:12:12.356" v="5321" actId="1076"/>
          <ac:spMkLst>
            <pc:docMk/>
            <pc:sldMk cId="3031288439" sldId="266"/>
            <ac:spMk id="10" creationId="{E94CA88C-D534-4E74-A51B-D70BB67755EB}"/>
          </ac:spMkLst>
        </pc:spChg>
        <pc:spChg chg="add mod">
          <ac:chgData name="kaja kirbiš" userId="f8c4398f85bf27c3" providerId="LiveId" clId="{AC6E108C-DD4F-4BAB-A2D9-655CF2A314F7}" dt="2020-12-16T15:10:28.589" v="2703" actId="14100"/>
          <ac:spMkLst>
            <pc:docMk/>
            <pc:sldMk cId="3031288439" sldId="266"/>
            <ac:spMk id="11" creationId="{72C73EEF-F267-4E9E-9BCD-A3042D011275}"/>
          </ac:spMkLst>
        </pc:spChg>
        <pc:spChg chg="add mod">
          <ac:chgData name="kaja kirbiš" userId="f8c4398f85bf27c3" providerId="LiveId" clId="{AC6E108C-DD4F-4BAB-A2D9-655CF2A314F7}" dt="2020-12-17T14:48:26.116" v="5532"/>
          <ac:spMkLst>
            <pc:docMk/>
            <pc:sldMk cId="3031288439" sldId="266"/>
            <ac:spMk id="15" creationId="{43D89C0E-9127-4126-8786-6D07A99C01A9}"/>
          </ac:spMkLst>
        </pc:spChg>
        <pc:spChg chg="add mod">
          <ac:chgData name="kaja kirbiš" userId="f8c4398f85bf27c3" providerId="LiveId" clId="{AC6E108C-DD4F-4BAB-A2D9-655CF2A314F7}" dt="2020-12-17T14:48:42.623" v="5537"/>
          <ac:spMkLst>
            <pc:docMk/>
            <pc:sldMk cId="3031288439" sldId="266"/>
            <ac:spMk id="16" creationId="{AD9DF1A7-AF18-4D60-83E5-FD497B75BD72}"/>
          </ac:spMkLst>
        </pc:spChg>
        <pc:picChg chg="add mod">
          <ac:chgData name="kaja kirbiš" userId="f8c4398f85bf27c3" providerId="LiveId" clId="{AC6E108C-DD4F-4BAB-A2D9-655CF2A314F7}" dt="2020-12-16T20:13:21.035" v="5332" actId="14100"/>
          <ac:picMkLst>
            <pc:docMk/>
            <pc:sldMk cId="3031288439" sldId="266"/>
            <ac:picMk id="5" creationId="{C02F943C-A75E-48AE-A745-D18FABE295B6}"/>
          </ac:picMkLst>
        </pc:picChg>
        <pc:picChg chg="add mod modCrop">
          <ac:chgData name="kaja kirbiš" userId="f8c4398f85bf27c3" providerId="LiveId" clId="{AC6E108C-DD4F-4BAB-A2D9-655CF2A314F7}" dt="2020-12-16T15:08:14.421" v="2645"/>
          <ac:picMkLst>
            <pc:docMk/>
            <pc:sldMk cId="3031288439" sldId="266"/>
            <ac:picMk id="7" creationId="{5A6A98A2-822D-48F1-9174-D4DB89FAC15A}"/>
          </ac:picMkLst>
        </pc:picChg>
        <pc:picChg chg="add mod">
          <ac:chgData name="kaja kirbiš" userId="f8c4398f85bf27c3" providerId="LiveId" clId="{AC6E108C-DD4F-4BAB-A2D9-655CF2A314F7}" dt="2020-12-17T14:47:20.480" v="5507" actId="1076"/>
          <ac:picMkLst>
            <pc:docMk/>
            <pc:sldMk cId="3031288439" sldId="266"/>
            <ac:picMk id="12" creationId="{639EC736-BF08-4F14-8457-9A9B10C3B08A}"/>
          </ac:picMkLst>
        </pc:picChg>
        <pc:picChg chg="mod">
          <ac:chgData name="kaja kirbiš" userId="f8c4398f85bf27c3" providerId="LiveId" clId="{AC6E108C-DD4F-4BAB-A2D9-655CF2A314F7}" dt="2020-12-17T15:42:32.998" v="5897" actId="14826"/>
          <ac:picMkLst>
            <pc:docMk/>
            <pc:sldMk cId="3031288439" sldId="266"/>
            <ac:picMk id="17" creationId="{6B5B1DB1-509B-4F9B-ACC6-0187BC4003D7}"/>
          </ac:picMkLst>
        </pc:picChg>
        <pc:cxnChg chg="add mod">
          <ac:chgData name="kaja kirbiš" userId="f8c4398f85bf27c3" providerId="LiveId" clId="{AC6E108C-DD4F-4BAB-A2D9-655CF2A314F7}" dt="2020-12-17T14:47:48.036" v="5521" actId="1582"/>
          <ac:cxnSpMkLst>
            <pc:docMk/>
            <pc:sldMk cId="3031288439" sldId="266"/>
            <ac:cxnSpMk id="14" creationId="{AAF579CB-5F05-4886-866C-8EF71BB87AC8}"/>
          </ac:cxnSpMkLst>
        </pc:cxnChg>
      </pc:sldChg>
      <pc:sldChg chg="addSp delSp modSp new mod modAnim">
        <pc:chgData name="kaja kirbiš" userId="f8c4398f85bf27c3" providerId="LiveId" clId="{AC6E108C-DD4F-4BAB-A2D9-655CF2A314F7}" dt="2020-12-17T15:42:49.754" v="5898" actId="14826"/>
        <pc:sldMkLst>
          <pc:docMk/>
          <pc:sldMk cId="2666619569" sldId="267"/>
        </pc:sldMkLst>
        <pc:spChg chg="mod">
          <ac:chgData name="kaja kirbiš" userId="f8c4398f85bf27c3" providerId="LiveId" clId="{AC6E108C-DD4F-4BAB-A2D9-655CF2A314F7}" dt="2020-12-16T19:36:39.972" v="5104" actId="1076"/>
          <ac:spMkLst>
            <pc:docMk/>
            <pc:sldMk cId="2666619569" sldId="267"/>
            <ac:spMk id="2" creationId="{A0704F96-92D7-478B-AD73-39230493FCD4}"/>
          </ac:spMkLst>
        </pc:spChg>
        <pc:spChg chg="add mod">
          <ac:chgData name="kaja kirbiš" userId="f8c4398f85bf27c3" providerId="LiveId" clId="{AC6E108C-DD4F-4BAB-A2D9-655CF2A314F7}" dt="2020-12-17T14:54:49.049" v="5646"/>
          <ac:spMkLst>
            <pc:docMk/>
            <pc:sldMk cId="2666619569" sldId="267"/>
            <ac:spMk id="3" creationId="{53024200-12B9-4FB4-AC1C-E7C6DF2643C4}"/>
          </ac:spMkLst>
        </pc:spChg>
        <pc:spChg chg="del">
          <ac:chgData name="kaja kirbiš" userId="f8c4398f85bf27c3" providerId="LiveId" clId="{AC6E108C-DD4F-4BAB-A2D9-655CF2A314F7}" dt="2020-12-16T19:27:49.525" v="4990" actId="478"/>
          <ac:spMkLst>
            <pc:docMk/>
            <pc:sldMk cId="2666619569" sldId="267"/>
            <ac:spMk id="3" creationId="{5C647113-A0B4-48E4-9BE0-4BF99D2827FE}"/>
          </ac:spMkLst>
        </pc:spChg>
        <pc:spChg chg="add mod">
          <ac:chgData name="kaja kirbiš" userId="f8c4398f85bf27c3" providerId="LiveId" clId="{AC6E108C-DD4F-4BAB-A2D9-655CF2A314F7}" dt="2020-12-16T19:31:08.865" v="5051" actId="207"/>
          <ac:spMkLst>
            <pc:docMk/>
            <pc:sldMk cId="2666619569" sldId="267"/>
            <ac:spMk id="6" creationId="{034BAF4A-48DD-41F3-83F2-E4F745C38E56}"/>
          </ac:spMkLst>
        </pc:spChg>
        <pc:spChg chg="add mod">
          <ac:chgData name="kaja kirbiš" userId="f8c4398f85bf27c3" providerId="LiveId" clId="{AC6E108C-DD4F-4BAB-A2D9-655CF2A314F7}" dt="2020-12-16T19:30:35.522" v="5041" actId="14100"/>
          <ac:spMkLst>
            <pc:docMk/>
            <pc:sldMk cId="2666619569" sldId="267"/>
            <ac:spMk id="7" creationId="{EC6B37D1-06EA-4460-98FC-5F4DBF1D3AC5}"/>
          </ac:spMkLst>
        </pc:spChg>
        <pc:spChg chg="add mod ord">
          <ac:chgData name="kaja kirbiš" userId="f8c4398f85bf27c3" providerId="LiveId" clId="{AC6E108C-DD4F-4BAB-A2D9-655CF2A314F7}" dt="2020-12-17T14:55:01.900" v="5648" actId="1076"/>
          <ac:spMkLst>
            <pc:docMk/>
            <pc:sldMk cId="2666619569" sldId="267"/>
            <ac:spMk id="8" creationId="{AA668378-4086-4D5F-B0E9-F60F06E37047}"/>
          </ac:spMkLst>
        </pc:spChg>
        <pc:picChg chg="add mod">
          <ac:chgData name="kaja kirbiš" userId="f8c4398f85bf27c3" providerId="LiveId" clId="{AC6E108C-DD4F-4BAB-A2D9-655CF2A314F7}" dt="2020-12-16T19:33:06.102" v="5066" actId="14100"/>
          <ac:picMkLst>
            <pc:docMk/>
            <pc:sldMk cId="2666619569" sldId="267"/>
            <ac:picMk id="4" creationId="{E7D19FAF-1916-4964-8FCB-C3584B3A910E}"/>
          </ac:picMkLst>
        </pc:picChg>
        <pc:picChg chg="add mod">
          <ac:chgData name="kaja kirbiš" userId="f8c4398f85bf27c3" providerId="LiveId" clId="{AC6E108C-DD4F-4BAB-A2D9-655CF2A314F7}" dt="2020-12-16T19:33:10.964" v="5067" actId="14100"/>
          <ac:picMkLst>
            <pc:docMk/>
            <pc:sldMk cId="2666619569" sldId="267"/>
            <ac:picMk id="5" creationId="{96AE2F8D-D58C-4C0D-8097-E3F61DDA4A74}"/>
          </ac:picMkLst>
        </pc:picChg>
        <pc:picChg chg="mod">
          <ac:chgData name="kaja kirbiš" userId="f8c4398f85bf27c3" providerId="LiveId" clId="{AC6E108C-DD4F-4BAB-A2D9-655CF2A314F7}" dt="2020-12-17T15:42:49.754" v="5898" actId="14826"/>
          <ac:picMkLst>
            <pc:docMk/>
            <pc:sldMk cId="2666619569" sldId="267"/>
            <ac:picMk id="10" creationId="{24C448C6-DE07-4911-BB58-845D20B21EE6}"/>
          </ac:picMkLst>
        </pc:picChg>
        <pc:picChg chg="add del mod">
          <ac:chgData name="kaja kirbiš" userId="f8c4398f85bf27c3" providerId="LiveId" clId="{AC6E108C-DD4F-4BAB-A2D9-655CF2A314F7}" dt="2020-12-16T19:36:24.103" v="5099" actId="478"/>
          <ac:picMkLst>
            <pc:docMk/>
            <pc:sldMk cId="2666619569" sldId="267"/>
            <ac:picMk id="13" creationId="{95B70D7B-95B4-4CD8-8FC4-68B79C2187E7}"/>
          </ac:picMkLst>
        </pc:picChg>
        <pc:picChg chg="add del mod">
          <ac:chgData name="kaja kirbiš" userId="f8c4398f85bf27c3" providerId="LiveId" clId="{AC6E108C-DD4F-4BAB-A2D9-655CF2A314F7}" dt="2020-12-16T19:32:38.317" v="5065" actId="478"/>
          <ac:picMkLst>
            <pc:docMk/>
            <pc:sldMk cId="2666619569" sldId="267"/>
            <ac:picMk id="14" creationId="{D3C1B88D-DE08-474E-9F48-D0C20CD9C887}"/>
          </ac:picMkLst>
        </pc:picChg>
        <pc:picChg chg="add mod modCrop">
          <ac:chgData name="kaja kirbiš" userId="f8c4398f85bf27c3" providerId="LiveId" clId="{AC6E108C-DD4F-4BAB-A2D9-655CF2A314F7}" dt="2020-12-16T19:33:46.486" v="5075" actId="1440"/>
          <ac:picMkLst>
            <pc:docMk/>
            <pc:sldMk cId="2666619569" sldId="267"/>
            <ac:picMk id="15" creationId="{A1C181A1-ECA1-42A4-B537-A4DB34918146}"/>
          </ac:picMkLst>
        </pc:picChg>
        <pc:picChg chg="add mod">
          <ac:chgData name="kaja kirbiš" userId="f8c4398f85bf27c3" providerId="LiveId" clId="{AC6E108C-DD4F-4BAB-A2D9-655CF2A314F7}" dt="2020-12-16T19:33:53.572" v="5078" actId="1440"/>
          <ac:picMkLst>
            <pc:docMk/>
            <pc:sldMk cId="2666619569" sldId="267"/>
            <ac:picMk id="16" creationId="{B19E95A9-1E07-4463-A1AB-D3DDF669A914}"/>
          </ac:picMkLst>
        </pc:picChg>
        <pc:picChg chg="add mod">
          <ac:chgData name="kaja kirbiš" userId="f8c4398f85bf27c3" providerId="LiveId" clId="{AC6E108C-DD4F-4BAB-A2D9-655CF2A314F7}" dt="2020-12-16T19:34:12.923" v="5083" actId="1076"/>
          <ac:picMkLst>
            <pc:docMk/>
            <pc:sldMk cId="2666619569" sldId="267"/>
            <ac:picMk id="17" creationId="{79E1324B-5EAD-4EAD-A2A4-B8BD2C52C689}"/>
          </ac:picMkLst>
        </pc:picChg>
        <pc:picChg chg="add mod modCrop">
          <ac:chgData name="kaja kirbiš" userId="f8c4398f85bf27c3" providerId="LiveId" clId="{AC6E108C-DD4F-4BAB-A2D9-655CF2A314F7}" dt="2020-12-16T19:34:31.783" v="5086" actId="18131"/>
          <ac:picMkLst>
            <pc:docMk/>
            <pc:sldMk cId="2666619569" sldId="267"/>
            <ac:picMk id="18" creationId="{7EECEAF4-A33A-44E3-B196-D4AFB7F65DEC}"/>
          </ac:picMkLst>
        </pc:picChg>
        <pc:picChg chg="add mod modCrop">
          <ac:chgData name="kaja kirbiš" userId="f8c4398f85bf27c3" providerId="LiveId" clId="{AC6E108C-DD4F-4BAB-A2D9-655CF2A314F7}" dt="2020-12-16T19:35:11.230" v="5092" actId="732"/>
          <ac:picMkLst>
            <pc:docMk/>
            <pc:sldMk cId="2666619569" sldId="267"/>
            <ac:picMk id="19" creationId="{B324B8A2-6F55-4F0A-9B24-7678EC3D84D2}"/>
          </ac:picMkLst>
        </pc:picChg>
        <pc:picChg chg="add mod">
          <ac:chgData name="kaja kirbiš" userId="f8c4398f85bf27c3" providerId="LiveId" clId="{AC6E108C-DD4F-4BAB-A2D9-655CF2A314F7}" dt="2020-12-16T19:36:51.954" v="5110" actId="1440"/>
          <ac:picMkLst>
            <pc:docMk/>
            <pc:sldMk cId="2666619569" sldId="267"/>
            <ac:picMk id="20" creationId="{DF5B99F5-9E01-44EE-99F2-733D04EAD4C0}"/>
          </ac:picMkLst>
        </pc:picChg>
        <pc:picChg chg="add mod">
          <ac:chgData name="kaja kirbiš" userId="f8c4398f85bf27c3" providerId="LiveId" clId="{AC6E108C-DD4F-4BAB-A2D9-655CF2A314F7}" dt="2020-12-16T19:36:53.967" v="5111" actId="1440"/>
          <ac:picMkLst>
            <pc:docMk/>
            <pc:sldMk cId="2666619569" sldId="267"/>
            <ac:picMk id="21" creationId="{C16D9581-2610-431E-9860-C6421FF19BF1}"/>
          </ac:picMkLst>
        </pc:picChg>
        <pc:picChg chg="add mod">
          <ac:chgData name="kaja kirbiš" userId="f8c4398f85bf27c3" providerId="LiveId" clId="{AC6E108C-DD4F-4BAB-A2D9-655CF2A314F7}" dt="2020-12-16T19:36:49.997" v="5109" actId="1440"/>
          <ac:picMkLst>
            <pc:docMk/>
            <pc:sldMk cId="2666619569" sldId="267"/>
            <ac:picMk id="22" creationId="{3CA273C4-A358-4D0D-9046-E585CF857260}"/>
          </ac:picMkLst>
        </pc:picChg>
        <pc:picChg chg="add mod">
          <ac:chgData name="kaja kirbiš" userId="f8c4398f85bf27c3" providerId="LiveId" clId="{AC6E108C-DD4F-4BAB-A2D9-655CF2A314F7}" dt="2020-12-16T19:36:47.566" v="5108" actId="1440"/>
          <ac:picMkLst>
            <pc:docMk/>
            <pc:sldMk cId="2666619569" sldId="267"/>
            <ac:picMk id="23" creationId="{15E94389-76AF-472C-95AF-7DB959FDE84F}"/>
          </ac:picMkLst>
        </pc:picChg>
        <pc:cxnChg chg="add mod">
          <ac:chgData name="kaja kirbiš" userId="f8c4398f85bf27c3" providerId="LiveId" clId="{AC6E108C-DD4F-4BAB-A2D9-655CF2A314F7}" dt="2020-12-16T19:31:24.549" v="5054" actId="1582"/>
          <ac:cxnSpMkLst>
            <pc:docMk/>
            <pc:sldMk cId="2666619569" sldId="267"/>
            <ac:cxnSpMk id="9" creationId="{A7B4717F-23E7-4976-874F-6B032356B53C}"/>
          </ac:cxnSpMkLst>
        </pc:cxnChg>
        <pc:cxnChg chg="add mod">
          <ac:chgData name="kaja kirbiš" userId="f8c4398f85bf27c3" providerId="LiveId" clId="{AC6E108C-DD4F-4BAB-A2D9-655CF2A314F7}" dt="2020-12-16T19:31:38.896" v="5058" actId="14100"/>
          <ac:cxnSpMkLst>
            <pc:docMk/>
            <pc:sldMk cId="2666619569" sldId="267"/>
            <ac:cxnSpMk id="11" creationId="{37B0E5CE-4272-4ED9-BCCB-58246793FF55}"/>
          </ac:cxnSpMkLst>
        </pc:cxnChg>
      </pc:sldChg>
      <pc:sldChg chg="addSp delSp modSp new mod modAnim">
        <pc:chgData name="kaja kirbiš" userId="f8c4398f85bf27c3" providerId="LiveId" clId="{AC6E108C-DD4F-4BAB-A2D9-655CF2A314F7}" dt="2020-12-17T15:37:54.579" v="5886" actId="14826"/>
        <pc:sldMkLst>
          <pc:docMk/>
          <pc:sldMk cId="1002076256" sldId="268"/>
        </pc:sldMkLst>
        <pc:spChg chg="mod">
          <ac:chgData name="kaja kirbiš" userId="f8c4398f85bf27c3" providerId="LiveId" clId="{AC6E108C-DD4F-4BAB-A2D9-655CF2A314F7}" dt="2020-12-16T18:01:52.376" v="3437" actId="1076"/>
          <ac:spMkLst>
            <pc:docMk/>
            <pc:sldMk cId="1002076256" sldId="268"/>
            <ac:spMk id="2" creationId="{C5DE313B-4F8C-4EA2-82D0-1DC83A363620}"/>
          </ac:spMkLst>
        </pc:spChg>
        <pc:spChg chg="del">
          <ac:chgData name="kaja kirbiš" userId="f8c4398f85bf27c3" providerId="LiveId" clId="{AC6E108C-DD4F-4BAB-A2D9-655CF2A314F7}" dt="2020-12-16T17:31:46.110" v="2923" actId="478"/>
          <ac:spMkLst>
            <pc:docMk/>
            <pc:sldMk cId="1002076256" sldId="268"/>
            <ac:spMk id="3" creationId="{6B0585D8-C718-40D6-977B-843BC741A407}"/>
          </ac:spMkLst>
        </pc:spChg>
        <pc:spChg chg="add mod">
          <ac:chgData name="kaja kirbiš" userId="f8c4398f85bf27c3" providerId="LiveId" clId="{AC6E108C-DD4F-4BAB-A2D9-655CF2A314F7}" dt="2020-12-16T20:21:05.480" v="5365" actId="207"/>
          <ac:spMkLst>
            <pc:docMk/>
            <pc:sldMk cId="1002076256" sldId="268"/>
            <ac:spMk id="3" creationId="{8CFCE220-BB4A-475A-AE5D-4602737EE2CE}"/>
          </ac:spMkLst>
        </pc:spChg>
        <pc:spChg chg="add mod ord">
          <ac:chgData name="kaja kirbiš" userId="f8c4398f85bf27c3" providerId="LiveId" clId="{AC6E108C-DD4F-4BAB-A2D9-655CF2A314F7}" dt="2020-12-16T20:20:52.696" v="5364" actId="171"/>
          <ac:spMkLst>
            <pc:docMk/>
            <pc:sldMk cId="1002076256" sldId="268"/>
            <ac:spMk id="5" creationId="{C14384A8-20E4-4A5A-B313-024EF83C378A}"/>
          </ac:spMkLst>
        </pc:spChg>
        <pc:spChg chg="add mod">
          <ac:chgData name="kaja kirbiš" userId="f8c4398f85bf27c3" providerId="LiveId" clId="{AC6E108C-DD4F-4BAB-A2D9-655CF2A314F7}" dt="2020-12-16T18:02:22.944" v="3446" actId="1076"/>
          <ac:spMkLst>
            <pc:docMk/>
            <pc:sldMk cId="1002076256" sldId="268"/>
            <ac:spMk id="7" creationId="{6A8BED59-1B94-4E7B-BEF6-2CC60E2B4D7F}"/>
          </ac:spMkLst>
        </pc:spChg>
        <pc:spChg chg="add mod">
          <ac:chgData name="kaja kirbiš" userId="f8c4398f85bf27c3" providerId="LiveId" clId="{AC6E108C-DD4F-4BAB-A2D9-655CF2A314F7}" dt="2020-12-16T18:02:27.174" v="3447" actId="14100"/>
          <ac:spMkLst>
            <pc:docMk/>
            <pc:sldMk cId="1002076256" sldId="268"/>
            <ac:spMk id="8" creationId="{91AA361F-B0BA-420C-A7BC-212E980CBFC8}"/>
          </ac:spMkLst>
        </pc:spChg>
        <pc:spChg chg="add del mod">
          <ac:chgData name="kaja kirbiš" userId="f8c4398f85bf27c3" providerId="LiveId" clId="{AC6E108C-DD4F-4BAB-A2D9-655CF2A314F7}" dt="2020-12-16T17:45:47.051" v="3028" actId="478"/>
          <ac:spMkLst>
            <pc:docMk/>
            <pc:sldMk cId="1002076256" sldId="268"/>
            <ac:spMk id="9" creationId="{FF4BA6E7-3842-489F-B1B3-53505E3A0432}"/>
          </ac:spMkLst>
        </pc:spChg>
        <pc:spChg chg="add mod">
          <ac:chgData name="kaja kirbiš" userId="f8c4398f85bf27c3" providerId="LiveId" clId="{AC6E108C-DD4F-4BAB-A2D9-655CF2A314F7}" dt="2020-12-16T18:02:34.500" v="3449" actId="1076"/>
          <ac:spMkLst>
            <pc:docMk/>
            <pc:sldMk cId="1002076256" sldId="268"/>
            <ac:spMk id="10" creationId="{22149562-36E1-4E7C-9E02-B97E0B5213F8}"/>
          </ac:spMkLst>
        </pc:spChg>
        <pc:spChg chg="add del mod">
          <ac:chgData name="kaja kirbiš" userId="f8c4398f85bf27c3" providerId="LiveId" clId="{AC6E108C-DD4F-4BAB-A2D9-655CF2A314F7}" dt="2020-12-16T17:51:00.766" v="3340"/>
          <ac:spMkLst>
            <pc:docMk/>
            <pc:sldMk cId="1002076256" sldId="268"/>
            <ac:spMk id="11" creationId="{50393927-51CE-47CA-B5A3-853BB0B98CE3}"/>
          </ac:spMkLst>
        </pc:spChg>
        <pc:spChg chg="add mod">
          <ac:chgData name="kaja kirbiš" userId="f8c4398f85bf27c3" providerId="LiveId" clId="{AC6E108C-DD4F-4BAB-A2D9-655CF2A314F7}" dt="2020-12-16T18:02:50.619" v="3454" actId="1076"/>
          <ac:spMkLst>
            <pc:docMk/>
            <pc:sldMk cId="1002076256" sldId="268"/>
            <ac:spMk id="12" creationId="{D012BAEC-6DCF-4576-B662-9CD5E28E4CC7}"/>
          </ac:spMkLst>
        </pc:spChg>
        <pc:spChg chg="add mod">
          <ac:chgData name="kaja kirbiš" userId="f8c4398f85bf27c3" providerId="LiveId" clId="{AC6E108C-DD4F-4BAB-A2D9-655CF2A314F7}" dt="2020-12-16T18:02:31.785" v="3448" actId="1076"/>
          <ac:spMkLst>
            <pc:docMk/>
            <pc:sldMk cId="1002076256" sldId="268"/>
            <ac:spMk id="13" creationId="{DF133DBA-7A93-4143-A288-B554687E28D6}"/>
          </ac:spMkLst>
        </pc:spChg>
        <pc:spChg chg="add mod">
          <ac:chgData name="kaja kirbiš" userId="f8c4398f85bf27c3" providerId="LiveId" clId="{AC6E108C-DD4F-4BAB-A2D9-655CF2A314F7}" dt="2020-12-16T18:02:47.460" v="3453" actId="1076"/>
          <ac:spMkLst>
            <pc:docMk/>
            <pc:sldMk cId="1002076256" sldId="268"/>
            <ac:spMk id="14" creationId="{5E28189D-1EB4-4609-9ADC-A3EEA91F0380}"/>
          </ac:spMkLst>
        </pc:spChg>
        <pc:spChg chg="add mod">
          <ac:chgData name="kaja kirbiš" userId="f8c4398f85bf27c3" providerId="LiveId" clId="{AC6E108C-DD4F-4BAB-A2D9-655CF2A314F7}" dt="2020-12-16T18:03:18.969" v="3460" actId="1582"/>
          <ac:spMkLst>
            <pc:docMk/>
            <pc:sldMk cId="1002076256" sldId="268"/>
            <ac:spMk id="22" creationId="{6D096812-8FC7-4C96-A24C-5341BDA38BAF}"/>
          </ac:spMkLst>
        </pc:spChg>
        <pc:picChg chg="add mod">
          <ac:chgData name="kaja kirbiš" userId="f8c4398f85bf27c3" providerId="LiveId" clId="{AC6E108C-DD4F-4BAB-A2D9-655CF2A314F7}" dt="2020-12-16T20:20:00.690" v="5352" actId="1076"/>
          <ac:picMkLst>
            <pc:docMk/>
            <pc:sldMk cId="1002076256" sldId="268"/>
            <ac:picMk id="4" creationId="{7B1E5CCF-D03B-486B-8CE5-7091F36F6100}"/>
          </ac:picMkLst>
        </pc:picChg>
        <pc:picChg chg="add del">
          <ac:chgData name="kaja kirbiš" userId="f8c4398f85bf27c3" providerId="LiveId" clId="{AC6E108C-DD4F-4BAB-A2D9-655CF2A314F7}" dt="2020-12-16T17:33:21.282" v="2930" actId="478"/>
          <ac:picMkLst>
            <pc:docMk/>
            <pc:sldMk cId="1002076256" sldId="268"/>
            <ac:picMk id="5" creationId="{607BCCA4-C2FB-44BB-BE1C-FB4B231C603B}"/>
          </ac:picMkLst>
        </pc:picChg>
        <pc:picChg chg="add mod">
          <ac:chgData name="kaja kirbiš" userId="f8c4398f85bf27c3" providerId="LiveId" clId="{AC6E108C-DD4F-4BAB-A2D9-655CF2A314F7}" dt="2020-12-16T17:55:10.465" v="3372" actId="1076"/>
          <ac:picMkLst>
            <pc:docMk/>
            <pc:sldMk cId="1002076256" sldId="268"/>
            <ac:picMk id="6" creationId="{23744D72-1F46-4BBB-B63B-5C4F62DFE63C}"/>
          </ac:picMkLst>
        </pc:picChg>
        <pc:picChg chg="mod">
          <ac:chgData name="kaja kirbiš" userId="f8c4398f85bf27c3" providerId="LiveId" clId="{AC6E108C-DD4F-4BAB-A2D9-655CF2A314F7}" dt="2020-12-17T15:37:54.579" v="5886" actId="14826"/>
          <ac:picMkLst>
            <pc:docMk/>
            <pc:sldMk cId="1002076256" sldId="268"/>
            <ac:picMk id="9" creationId="{442A6AEC-CD9D-4691-AC86-780FC143A0FD}"/>
          </ac:picMkLst>
        </pc:picChg>
        <pc:picChg chg="add mod">
          <ac:chgData name="kaja kirbiš" userId="f8c4398f85bf27c3" providerId="LiveId" clId="{AC6E108C-DD4F-4BAB-A2D9-655CF2A314F7}" dt="2020-12-16T18:02:53.378" v="3455" actId="1076"/>
          <ac:picMkLst>
            <pc:docMk/>
            <pc:sldMk cId="1002076256" sldId="268"/>
            <ac:picMk id="15" creationId="{A52F3730-2522-4468-A7DF-6AE210FC77BF}"/>
          </ac:picMkLst>
        </pc:picChg>
        <pc:picChg chg="add mod">
          <ac:chgData name="kaja kirbiš" userId="f8c4398f85bf27c3" providerId="LiveId" clId="{AC6E108C-DD4F-4BAB-A2D9-655CF2A314F7}" dt="2020-12-16T18:02:43.518" v="3452" actId="1076"/>
          <ac:picMkLst>
            <pc:docMk/>
            <pc:sldMk cId="1002076256" sldId="268"/>
            <ac:picMk id="16" creationId="{28724142-7A70-4934-94A1-AE255C234FDD}"/>
          </ac:picMkLst>
        </pc:picChg>
        <pc:picChg chg="add mod">
          <ac:chgData name="kaja kirbiš" userId="f8c4398f85bf27c3" providerId="LiveId" clId="{AC6E108C-DD4F-4BAB-A2D9-655CF2A314F7}" dt="2020-12-16T18:02:41.647" v="3451" actId="1076"/>
          <ac:picMkLst>
            <pc:docMk/>
            <pc:sldMk cId="1002076256" sldId="268"/>
            <ac:picMk id="17" creationId="{E162CB37-94A4-49CB-A050-59B3B096E819}"/>
          </ac:picMkLst>
        </pc:picChg>
        <pc:picChg chg="add mod">
          <ac:chgData name="kaja kirbiš" userId="f8c4398f85bf27c3" providerId="LiveId" clId="{AC6E108C-DD4F-4BAB-A2D9-655CF2A314F7}" dt="2020-12-16T20:19:44.441" v="5344" actId="1076"/>
          <ac:picMkLst>
            <pc:docMk/>
            <pc:sldMk cId="1002076256" sldId="268"/>
            <ac:picMk id="18" creationId="{0370DA29-A8DF-4D43-89C0-3B6A9C205463}"/>
          </ac:picMkLst>
        </pc:picChg>
        <pc:picChg chg="add mod modCrop">
          <ac:chgData name="kaja kirbiš" userId="f8c4398f85bf27c3" providerId="LiveId" clId="{AC6E108C-DD4F-4BAB-A2D9-655CF2A314F7}" dt="2020-12-16T18:01:53.902" v="3438" actId="1076"/>
          <ac:picMkLst>
            <pc:docMk/>
            <pc:sldMk cId="1002076256" sldId="268"/>
            <ac:picMk id="19" creationId="{2F359E55-DC0A-4D21-A0E5-08A6FA8DEC93}"/>
          </ac:picMkLst>
        </pc:picChg>
        <pc:picChg chg="add del mod modCrop">
          <ac:chgData name="kaja kirbiš" userId="f8c4398f85bf27c3" providerId="LiveId" clId="{AC6E108C-DD4F-4BAB-A2D9-655CF2A314F7}" dt="2020-12-16T18:00:21.363" v="3422" actId="478"/>
          <ac:picMkLst>
            <pc:docMk/>
            <pc:sldMk cId="1002076256" sldId="268"/>
            <ac:picMk id="20" creationId="{593E3D24-C2FF-4655-9BDB-96F31877AB03}"/>
          </ac:picMkLst>
        </pc:picChg>
        <pc:picChg chg="add mod modCrop">
          <ac:chgData name="kaja kirbiš" userId="f8c4398f85bf27c3" providerId="LiveId" clId="{AC6E108C-DD4F-4BAB-A2D9-655CF2A314F7}" dt="2020-12-16T18:01:23.610" v="3430" actId="1440"/>
          <ac:picMkLst>
            <pc:docMk/>
            <pc:sldMk cId="1002076256" sldId="268"/>
            <ac:picMk id="21" creationId="{29F4E9BA-4728-4C58-921D-05BD1CD8BB88}"/>
          </ac:picMkLst>
        </pc:picChg>
      </pc:sldChg>
      <pc:sldChg chg="addSp delSp modSp new mod delAnim modAnim">
        <pc:chgData name="kaja kirbiš" userId="f8c4398f85bf27c3" providerId="LiveId" clId="{AC6E108C-DD4F-4BAB-A2D9-655CF2A314F7}" dt="2020-12-17T15:38:23.002" v="5887" actId="14826"/>
        <pc:sldMkLst>
          <pc:docMk/>
          <pc:sldMk cId="3239792885" sldId="269"/>
        </pc:sldMkLst>
        <pc:spChg chg="mod">
          <ac:chgData name="kaja kirbiš" userId="f8c4398f85bf27c3" providerId="LiveId" clId="{AC6E108C-DD4F-4BAB-A2D9-655CF2A314F7}" dt="2020-12-16T18:15:14.899" v="3730" actId="1076"/>
          <ac:spMkLst>
            <pc:docMk/>
            <pc:sldMk cId="3239792885" sldId="269"/>
            <ac:spMk id="2" creationId="{BBC61042-1322-4647-8C93-29B5404D69C1}"/>
          </ac:spMkLst>
        </pc:spChg>
        <pc:spChg chg="add mod">
          <ac:chgData name="kaja kirbiš" userId="f8c4398f85bf27c3" providerId="LiveId" clId="{AC6E108C-DD4F-4BAB-A2D9-655CF2A314F7}" dt="2020-12-16T19:53:57.869" v="5168" actId="207"/>
          <ac:spMkLst>
            <pc:docMk/>
            <pc:sldMk cId="3239792885" sldId="269"/>
            <ac:spMk id="3" creationId="{BB793DCE-27C1-4A28-BE14-E87C63CA99EE}"/>
          </ac:spMkLst>
        </pc:spChg>
        <pc:spChg chg="del">
          <ac:chgData name="kaja kirbiš" userId="f8c4398f85bf27c3" providerId="LiveId" clId="{AC6E108C-DD4F-4BAB-A2D9-655CF2A314F7}" dt="2020-12-16T18:05:13.136" v="3497"/>
          <ac:spMkLst>
            <pc:docMk/>
            <pc:sldMk cId="3239792885" sldId="269"/>
            <ac:spMk id="3" creationId="{C712ED6A-F24B-475E-890C-F4B86646ECCA}"/>
          </ac:spMkLst>
        </pc:spChg>
        <pc:spChg chg="add mod">
          <ac:chgData name="kaja kirbiš" userId="f8c4398f85bf27c3" providerId="LiveId" clId="{AC6E108C-DD4F-4BAB-A2D9-655CF2A314F7}" dt="2020-12-16T18:14:52.392" v="3722" actId="1076"/>
          <ac:spMkLst>
            <pc:docMk/>
            <pc:sldMk cId="3239792885" sldId="269"/>
            <ac:spMk id="5" creationId="{B8540ABC-99C4-4994-8060-0B5C8458ACAA}"/>
          </ac:spMkLst>
        </pc:spChg>
        <pc:spChg chg="add mod">
          <ac:chgData name="kaja kirbiš" userId="f8c4398f85bf27c3" providerId="LiveId" clId="{AC6E108C-DD4F-4BAB-A2D9-655CF2A314F7}" dt="2020-12-16T18:14:48.735" v="3721" actId="1076"/>
          <ac:spMkLst>
            <pc:docMk/>
            <pc:sldMk cId="3239792885" sldId="269"/>
            <ac:spMk id="6" creationId="{87049377-8C28-443C-8934-702CE3A8702A}"/>
          </ac:spMkLst>
        </pc:spChg>
        <pc:spChg chg="add mod ord">
          <ac:chgData name="kaja kirbiš" userId="f8c4398f85bf27c3" providerId="LiveId" clId="{AC6E108C-DD4F-4BAB-A2D9-655CF2A314F7}" dt="2020-12-16T19:53:38.292" v="5166"/>
          <ac:spMkLst>
            <pc:docMk/>
            <pc:sldMk cId="3239792885" sldId="269"/>
            <ac:spMk id="7" creationId="{933BC51B-9FCE-40A1-8032-E683F45AC9C2}"/>
          </ac:spMkLst>
        </pc:spChg>
        <pc:spChg chg="add mod">
          <ac:chgData name="kaja kirbiš" userId="f8c4398f85bf27c3" providerId="LiveId" clId="{AC6E108C-DD4F-4BAB-A2D9-655CF2A314F7}" dt="2020-12-16T20:01:33.098" v="5285" actId="20577"/>
          <ac:spMkLst>
            <pc:docMk/>
            <pc:sldMk cId="3239792885" sldId="269"/>
            <ac:spMk id="9" creationId="{BE923083-8426-4D0B-943D-B683C8AA30E1}"/>
          </ac:spMkLst>
        </pc:spChg>
        <pc:spChg chg="add mod">
          <ac:chgData name="kaja kirbiš" userId="f8c4398f85bf27c3" providerId="LiveId" clId="{AC6E108C-DD4F-4BAB-A2D9-655CF2A314F7}" dt="2020-12-16T18:15:07.311" v="3728" actId="1076"/>
          <ac:spMkLst>
            <pc:docMk/>
            <pc:sldMk cId="3239792885" sldId="269"/>
            <ac:spMk id="10" creationId="{D729113A-A93A-4B13-9014-C1BDABE622D3}"/>
          </ac:spMkLst>
        </pc:spChg>
        <pc:spChg chg="add mod">
          <ac:chgData name="kaja kirbiš" userId="f8c4398f85bf27c3" providerId="LiveId" clId="{AC6E108C-DD4F-4BAB-A2D9-655CF2A314F7}" dt="2020-12-16T18:15:02.712" v="3726" actId="1076"/>
          <ac:spMkLst>
            <pc:docMk/>
            <pc:sldMk cId="3239792885" sldId="269"/>
            <ac:spMk id="11" creationId="{9CB4E54C-BD94-4119-9DD0-17C91347F04C}"/>
          </ac:spMkLst>
        </pc:spChg>
        <pc:spChg chg="add mod">
          <ac:chgData name="kaja kirbiš" userId="f8c4398f85bf27c3" providerId="LiveId" clId="{AC6E108C-DD4F-4BAB-A2D9-655CF2A314F7}" dt="2020-12-16T18:14:59.414" v="3725" actId="1076"/>
          <ac:spMkLst>
            <pc:docMk/>
            <pc:sldMk cId="3239792885" sldId="269"/>
            <ac:spMk id="12" creationId="{31116DFE-19FD-4BB7-A06F-47590CDFAABD}"/>
          </ac:spMkLst>
        </pc:spChg>
        <pc:picChg chg="add mod modCrop">
          <ac:chgData name="kaja kirbiš" userId="f8c4398f85bf27c3" providerId="LiveId" clId="{AC6E108C-DD4F-4BAB-A2D9-655CF2A314F7}" dt="2020-12-16T18:07:37.519" v="3548" actId="1076"/>
          <ac:picMkLst>
            <pc:docMk/>
            <pc:sldMk cId="3239792885" sldId="269"/>
            <ac:picMk id="4" creationId="{A50420D2-9E48-47B4-967B-BD52D28F0B0E}"/>
          </ac:picMkLst>
        </pc:picChg>
        <pc:picChg chg="del mod">
          <ac:chgData name="kaja kirbiš" userId="f8c4398f85bf27c3" providerId="LiveId" clId="{AC6E108C-DD4F-4BAB-A2D9-655CF2A314F7}" dt="2020-12-17T15:20:07.505" v="5843" actId="478"/>
          <ac:picMkLst>
            <pc:docMk/>
            <pc:sldMk cId="3239792885" sldId="269"/>
            <ac:picMk id="13" creationId="{D01CCF16-0AAF-4D7D-8918-BDEE7EA42076}"/>
          </ac:picMkLst>
        </pc:picChg>
        <pc:picChg chg="mod">
          <ac:chgData name="kaja kirbiš" userId="f8c4398f85bf27c3" providerId="LiveId" clId="{AC6E108C-DD4F-4BAB-A2D9-655CF2A314F7}" dt="2020-12-17T15:38:23.002" v="5887" actId="14826"/>
          <ac:picMkLst>
            <pc:docMk/>
            <pc:sldMk cId="3239792885" sldId="269"/>
            <ac:picMk id="14" creationId="{0569900C-1A58-48DE-BC40-9FC79D4980F1}"/>
          </ac:picMkLst>
        </pc:picChg>
        <pc:cxnChg chg="add mod">
          <ac:chgData name="kaja kirbiš" userId="f8c4398f85bf27c3" providerId="LiveId" clId="{AC6E108C-DD4F-4BAB-A2D9-655CF2A314F7}" dt="2020-12-16T18:14:57.388" v="3724" actId="14100"/>
          <ac:cxnSpMkLst>
            <pc:docMk/>
            <pc:sldMk cId="3239792885" sldId="269"/>
            <ac:cxnSpMk id="8" creationId="{99F7857F-604F-4F6C-B762-9612D1ED734A}"/>
          </ac:cxnSpMkLst>
        </pc:cxnChg>
      </pc:sldChg>
      <pc:sldChg chg="modSp new del mod">
        <pc:chgData name="kaja kirbiš" userId="f8c4398f85bf27c3" providerId="LiveId" clId="{AC6E108C-DD4F-4BAB-A2D9-655CF2A314F7}" dt="2020-12-16T18:54:08.444" v="3787" actId="2696"/>
        <pc:sldMkLst>
          <pc:docMk/>
          <pc:sldMk cId="231138307" sldId="270"/>
        </pc:sldMkLst>
        <pc:spChg chg="mod">
          <ac:chgData name="kaja kirbiš" userId="f8c4398f85bf27c3" providerId="LiveId" clId="{AC6E108C-DD4F-4BAB-A2D9-655CF2A314F7}" dt="2020-12-16T18:16:48.108" v="3786" actId="14100"/>
          <ac:spMkLst>
            <pc:docMk/>
            <pc:sldMk cId="231138307" sldId="270"/>
            <ac:spMk id="2" creationId="{CB88F424-3024-4CF5-9D05-8558D2E17726}"/>
          </ac:spMkLst>
        </pc:spChg>
      </pc:sldChg>
      <pc:sldChg chg="addSp delSp modSp mod modAnim">
        <pc:chgData name="kaja kirbiš" userId="f8c4398f85bf27c3" providerId="LiveId" clId="{AC6E108C-DD4F-4BAB-A2D9-655CF2A314F7}" dt="2020-12-17T15:38:56.448" v="5888" actId="14826"/>
        <pc:sldMkLst>
          <pc:docMk/>
          <pc:sldMk cId="3278251140" sldId="270"/>
        </pc:sldMkLst>
        <pc:spChg chg="mod">
          <ac:chgData name="kaja kirbiš" userId="f8c4398f85bf27c3" providerId="LiveId" clId="{AC6E108C-DD4F-4BAB-A2D9-655CF2A314F7}" dt="2020-12-16T19:05:37.710" v="4216" actId="207"/>
          <ac:spMkLst>
            <pc:docMk/>
            <pc:sldMk cId="3278251140" sldId="270"/>
            <ac:spMk id="2" creationId="{CB88F424-3024-4CF5-9D05-8558D2E17726}"/>
          </ac:spMkLst>
        </pc:spChg>
        <pc:spChg chg="del">
          <ac:chgData name="kaja kirbiš" userId="f8c4398f85bf27c3" providerId="LiveId" clId="{AC6E108C-DD4F-4BAB-A2D9-655CF2A314F7}" dt="2020-12-16T18:54:29.797" v="3788" actId="478"/>
          <ac:spMkLst>
            <pc:docMk/>
            <pc:sldMk cId="3278251140" sldId="270"/>
            <ac:spMk id="3" creationId="{3D56F00A-D113-4883-A670-1721845992FF}"/>
          </ac:spMkLst>
        </pc:spChg>
        <pc:spChg chg="add mod">
          <ac:chgData name="kaja kirbiš" userId="f8c4398f85bf27c3" providerId="LiveId" clId="{AC6E108C-DD4F-4BAB-A2D9-655CF2A314F7}" dt="2020-12-16T19:55:40.126" v="5189" actId="207"/>
          <ac:spMkLst>
            <pc:docMk/>
            <pc:sldMk cId="3278251140" sldId="270"/>
            <ac:spMk id="3" creationId="{4BBEC488-0414-4946-A6BB-83AB87DFDE42}"/>
          </ac:spMkLst>
        </pc:spChg>
        <pc:spChg chg="add mod ord">
          <ac:chgData name="kaja kirbiš" userId="f8c4398f85bf27c3" providerId="LiveId" clId="{AC6E108C-DD4F-4BAB-A2D9-655CF2A314F7}" dt="2020-12-16T19:56:00.143" v="5190" actId="14100"/>
          <ac:spMkLst>
            <pc:docMk/>
            <pc:sldMk cId="3278251140" sldId="270"/>
            <ac:spMk id="4" creationId="{1DD08E0B-1D2C-469A-9D20-DB26A2F1C60D}"/>
          </ac:spMkLst>
        </pc:spChg>
        <pc:spChg chg="add mod">
          <ac:chgData name="kaja kirbiš" userId="f8c4398f85bf27c3" providerId="LiveId" clId="{AC6E108C-DD4F-4BAB-A2D9-655CF2A314F7}" dt="2020-12-16T19:08:02.293" v="4270" actId="1076"/>
          <ac:spMkLst>
            <pc:docMk/>
            <pc:sldMk cId="3278251140" sldId="270"/>
            <ac:spMk id="6" creationId="{4A1D0F92-54C6-4653-A9CC-D78B6230403B}"/>
          </ac:spMkLst>
        </pc:spChg>
        <pc:spChg chg="add mod">
          <ac:chgData name="kaja kirbiš" userId="f8c4398f85bf27c3" providerId="LiveId" clId="{AC6E108C-DD4F-4BAB-A2D9-655CF2A314F7}" dt="2020-12-16T19:08:29.450" v="4277" actId="1076"/>
          <ac:spMkLst>
            <pc:docMk/>
            <pc:sldMk cId="3278251140" sldId="270"/>
            <ac:spMk id="7" creationId="{1C1C6EF5-2D52-41AD-8546-915C787D835D}"/>
          </ac:spMkLst>
        </pc:spChg>
        <pc:spChg chg="add mod">
          <ac:chgData name="kaja kirbiš" userId="f8c4398f85bf27c3" providerId="LiveId" clId="{AC6E108C-DD4F-4BAB-A2D9-655CF2A314F7}" dt="2020-12-16T19:08:19.633" v="4275" actId="1076"/>
          <ac:spMkLst>
            <pc:docMk/>
            <pc:sldMk cId="3278251140" sldId="270"/>
            <ac:spMk id="8" creationId="{80823C34-4D1B-48AD-8E9F-7D93ECDE9CE6}"/>
          </ac:spMkLst>
        </pc:spChg>
        <pc:spChg chg="add mod">
          <ac:chgData name="kaja kirbiš" userId="f8c4398f85bf27c3" providerId="LiveId" clId="{AC6E108C-DD4F-4BAB-A2D9-655CF2A314F7}" dt="2020-12-16T18:58:48.337" v="3904" actId="1076"/>
          <ac:spMkLst>
            <pc:docMk/>
            <pc:sldMk cId="3278251140" sldId="270"/>
            <ac:spMk id="10" creationId="{2BFF690C-DA95-4F50-908B-0F8D082BAE47}"/>
          </ac:spMkLst>
        </pc:spChg>
        <pc:spChg chg="add mod">
          <ac:chgData name="kaja kirbiš" userId="f8c4398f85bf27c3" providerId="LiveId" clId="{AC6E108C-DD4F-4BAB-A2D9-655CF2A314F7}" dt="2020-12-16T18:59:01.862" v="3908" actId="1582"/>
          <ac:spMkLst>
            <pc:docMk/>
            <pc:sldMk cId="3278251140" sldId="270"/>
            <ac:spMk id="11" creationId="{02C72465-A351-43B8-A486-2CCBFD043B78}"/>
          </ac:spMkLst>
        </pc:spChg>
        <pc:spChg chg="add mod">
          <ac:chgData name="kaja kirbiš" userId="f8c4398f85bf27c3" providerId="LiveId" clId="{AC6E108C-DD4F-4BAB-A2D9-655CF2A314F7}" dt="2020-12-16T19:02:31.136" v="4131" actId="1076"/>
          <ac:spMkLst>
            <pc:docMk/>
            <pc:sldMk cId="3278251140" sldId="270"/>
            <ac:spMk id="15" creationId="{0C74C5DD-F107-4527-B3DD-6885DEAD3A0E}"/>
          </ac:spMkLst>
        </pc:spChg>
        <pc:spChg chg="add mod">
          <ac:chgData name="kaja kirbiš" userId="f8c4398f85bf27c3" providerId="LiveId" clId="{AC6E108C-DD4F-4BAB-A2D9-655CF2A314F7}" dt="2020-12-16T19:03:00.198" v="4136" actId="14100"/>
          <ac:spMkLst>
            <pc:docMk/>
            <pc:sldMk cId="3278251140" sldId="270"/>
            <ac:spMk id="16" creationId="{C3DDE106-104F-4641-A48E-B66E8F57E95D}"/>
          </ac:spMkLst>
        </pc:spChg>
        <pc:spChg chg="add mod">
          <ac:chgData name="kaja kirbiš" userId="f8c4398f85bf27c3" providerId="LiveId" clId="{AC6E108C-DD4F-4BAB-A2D9-655CF2A314F7}" dt="2020-12-16T19:05:52.543" v="4223" actId="1076"/>
          <ac:spMkLst>
            <pc:docMk/>
            <pc:sldMk cId="3278251140" sldId="270"/>
            <ac:spMk id="17" creationId="{B5E96FF6-2447-4074-9A44-4EBE070C5529}"/>
          </ac:spMkLst>
        </pc:spChg>
        <pc:spChg chg="add mod">
          <ac:chgData name="kaja kirbiš" userId="f8c4398f85bf27c3" providerId="LiveId" clId="{AC6E108C-DD4F-4BAB-A2D9-655CF2A314F7}" dt="2020-12-16T19:06:04.922" v="4227" actId="1582"/>
          <ac:spMkLst>
            <pc:docMk/>
            <pc:sldMk cId="3278251140" sldId="270"/>
            <ac:spMk id="18" creationId="{B85911F3-9FAC-468C-89C9-8C1951A1A2B5}"/>
          </ac:spMkLst>
        </pc:spChg>
        <pc:spChg chg="add mod">
          <ac:chgData name="kaja kirbiš" userId="f8c4398f85bf27c3" providerId="LiveId" clId="{AC6E108C-DD4F-4BAB-A2D9-655CF2A314F7}" dt="2020-12-16T19:07:08.941" v="4248" actId="14100"/>
          <ac:spMkLst>
            <pc:docMk/>
            <pc:sldMk cId="3278251140" sldId="270"/>
            <ac:spMk id="19" creationId="{910EA0D0-595A-4B20-9891-0169233817E3}"/>
          </ac:spMkLst>
        </pc:spChg>
        <pc:spChg chg="add mod">
          <ac:chgData name="kaja kirbiš" userId="f8c4398f85bf27c3" providerId="LiveId" clId="{AC6E108C-DD4F-4BAB-A2D9-655CF2A314F7}" dt="2020-12-16T19:08:23.949" v="4276" actId="1076"/>
          <ac:spMkLst>
            <pc:docMk/>
            <pc:sldMk cId="3278251140" sldId="270"/>
            <ac:spMk id="21" creationId="{DF33167B-B825-4DE6-9E13-F109E2378C66}"/>
          </ac:spMkLst>
        </pc:spChg>
        <pc:spChg chg="add mod">
          <ac:chgData name="kaja kirbiš" userId="f8c4398f85bf27c3" providerId="LiveId" clId="{AC6E108C-DD4F-4BAB-A2D9-655CF2A314F7}" dt="2020-12-16T19:08:07.749" v="4272" actId="14100"/>
          <ac:spMkLst>
            <pc:docMk/>
            <pc:sldMk cId="3278251140" sldId="270"/>
            <ac:spMk id="22" creationId="{8008336C-AB28-44A8-A9EE-24FE46AA466E}"/>
          </ac:spMkLst>
        </pc:spChg>
        <pc:picChg chg="add del">
          <ac:chgData name="kaja kirbiš" userId="f8c4398f85bf27c3" providerId="LiveId" clId="{AC6E108C-DD4F-4BAB-A2D9-655CF2A314F7}" dt="2020-12-16T18:54:53.735" v="3792" actId="478"/>
          <ac:picMkLst>
            <pc:docMk/>
            <pc:sldMk cId="3278251140" sldId="270"/>
            <ac:picMk id="4" creationId="{BA766DBF-79BC-4494-9329-BB94FDF87D06}"/>
          </ac:picMkLst>
        </pc:picChg>
        <pc:picChg chg="add mod">
          <ac:chgData name="kaja kirbiš" userId="f8c4398f85bf27c3" providerId="LiveId" clId="{AC6E108C-DD4F-4BAB-A2D9-655CF2A314F7}" dt="2020-12-16T18:56:03.345" v="3844" actId="1076"/>
          <ac:picMkLst>
            <pc:docMk/>
            <pc:sldMk cId="3278251140" sldId="270"/>
            <ac:picMk id="5" creationId="{0D97B14D-AFC0-495C-9D46-217BF56759D8}"/>
          </ac:picMkLst>
        </pc:picChg>
        <pc:picChg chg="add mod">
          <ac:chgData name="kaja kirbiš" userId="f8c4398f85bf27c3" providerId="LiveId" clId="{AC6E108C-DD4F-4BAB-A2D9-655CF2A314F7}" dt="2020-12-16T18:58:13.093" v="3875"/>
          <ac:picMkLst>
            <pc:docMk/>
            <pc:sldMk cId="3278251140" sldId="270"/>
            <ac:picMk id="9" creationId="{60E23DC8-0470-4C40-9600-97698AED2EEB}"/>
          </ac:picMkLst>
        </pc:picChg>
        <pc:picChg chg="mod">
          <ac:chgData name="kaja kirbiš" userId="f8c4398f85bf27c3" providerId="LiveId" clId="{AC6E108C-DD4F-4BAB-A2D9-655CF2A314F7}" dt="2020-12-17T15:38:56.448" v="5888" actId="14826"/>
          <ac:picMkLst>
            <pc:docMk/>
            <pc:sldMk cId="3278251140" sldId="270"/>
            <ac:picMk id="12" creationId="{A6C2B36B-1459-4659-93B6-A858EC42D514}"/>
          </ac:picMkLst>
        </pc:picChg>
        <pc:picChg chg="add mod">
          <ac:chgData name="kaja kirbiš" userId="f8c4398f85bf27c3" providerId="LiveId" clId="{AC6E108C-DD4F-4BAB-A2D9-655CF2A314F7}" dt="2020-12-16T18:55:36.807" v="3824" actId="1076"/>
          <ac:picMkLst>
            <pc:docMk/>
            <pc:sldMk cId="3278251140" sldId="270"/>
            <ac:picMk id="1026" creationId="{2731AFC9-A414-4985-B163-1D471213B7D2}"/>
          </ac:picMkLst>
        </pc:picChg>
        <pc:cxnChg chg="add mod">
          <ac:chgData name="kaja kirbiš" userId="f8c4398f85bf27c3" providerId="LiveId" clId="{AC6E108C-DD4F-4BAB-A2D9-655CF2A314F7}" dt="2020-12-16T18:59:13.687" v="3912" actId="14100"/>
          <ac:cxnSpMkLst>
            <pc:docMk/>
            <pc:sldMk cId="3278251140" sldId="270"/>
            <ac:cxnSpMk id="13" creationId="{592BB486-9532-410A-987B-9CEEF40814FF}"/>
          </ac:cxnSpMkLst>
        </pc:cxnChg>
      </pc:sldChg>
      <pc:sldChg chg="addSp delSp modSp new mod modAnim">
        <pc:chgData name="kaja kirbiš" userId="f8c4398f85bf27c3" providerId="LiveId" clId="{AC6E108C-DD4F-4BAB-A2D9-655CF2A314F7}" dt="2020-12-17T15:39:24.879" v="5889" actId="14826"/>
        <pc:sldMkLst>
          <pc:docMk/>
          <pc:sldMk cId="577607962" sldId="271"/>
        </pc:sldMkLst>
        <pc:spChg chg="mod">
          <ac:chgData name="kaja kirbiš" userId="f8c4398f85bf27c3" providerId="LiveId" clId="{AC6E108C-DD4F-4BAB-A2D9-655CF2A314F7}" dt="2020-12-16T19:12:17.752" v="4482" actId="27636"/>
          <ac:spMkLst>
            <pc:docMk/>
            <pc:sldMk cId="577607962" sldId="271"/>
            <ac:spMk id="2" creationId="{1C048C95-E0FC-40EC-9D95-44ACE8836780}"/>
          </ac:spMkLst>
        </pc:spChg>
        <pc:spChg chg="add mod">
          <ac:chgData name="kaja kirbiš" userId="f8c4398f85bf27c3" providerId="LiveId" clId="{AC6E108C-DD4F-4BAB-A2D9-655CF2A314F7}" dt="2020-12-16T20:22:26.887" v="5379" actId="207"/>
          <ac:spMkLst>
            <pc:docMk/>
            <pc:sldMk cId="577607962" sldId="271"/>
            <ac:spMk id="3" creationId="{60FDCCFF-7F50-4890-9073-452494B5AE60}"/>
          </ac:spMkLst>
        </pc:spChg>
        <pc:spChg chg="del">
          <ac:chgData name="kaja kirbiš" userId="f8c4398f85bf27c3" providerId="LiveId" clId="{AC6E108C-DD4F-4BAB-A2D9-655CF2A314F7}" dt="2020-12-16T19:09:46.326" v="4297" actId="478"/>
          <ac:spMkLst>
            <pc:docMk/>
            <pc:sldMk cId="577607962" sldId="271"/>
            <ac:spMk id="3" creationId="{7D0A6623-3EC3-4A55-9841-963F3BB620A9}"/>
          </ac:spMkLst>
        </pc:spChg>
        <pc:spChg chg="add mod">
          <ac:chgData name="kaja kirbiš" userId="f8c4398f85bf27c3" providerId="LiveId" clId="{AC6E108C-DD4F-4BAB-A2D9-655CF2A314F7}" dt="2020-12-16T19:24:32.612" v="4963" actId="1076"/>
          <ac:spMkLst>
            <pc:docMk/>
            <pc:sldMk cId="577607962" sldId="271"/>
            <ac:spMk id="4" creationId="{5434A0EC-675F-45BF-918B-BF0A5F114B83}"/>
          </ac:spMkLst>
        </pc:spChg>
        <pc:spChg chg="add mod">
          <ac:chgData name="kaja kirbiš" userId="f8c4398f85bf27c3" providerId="LiveId" clId="{AC6E108C-DD4F-4BAB-A2D9-655CF2A314F7}" dt="2020-12-16T19:24:29.497" v="4962" actId="1076"/>
          <ac:spMkLst>
            <pc:docMk/>
            <pc:sldMk cId="577607962" sldId="271"/>
            <ac:spMk id="5" creationId="{35663C19-A572-47BC-B7B4-25E746FB47FD}"/>
          </ac:spMkLst>
        </pc:spChg>
        <pc:spChg chg="add mod">
          <ac:chgData name="kaja kirbiš" userId="f8c4398f85bf27c3" providerId="LiveId" clId="{AC6E108C-DD4F-4BAB-A2D9-655CF2A314F7}" dt="2020-12-16T19:20:03.786" v="4697" actId="1076"/>
          <ac:spMkLst>
            <pc:docMk/>
            <pc:sldMk cId="577607962" sldId="271"/>
            <ac:spMk id="6" creationId="{FDD43217-B1C1-40EC-A36D-67A89763DE83}"/>
          </ac:spMkLst>
        </pc:spChg>
        <pc:spChg chg="add mod">
          <ac:chgData name="kaja kirbiš" userId="f8c4398f85bf27c3" providerId="LiveId" clId="{AC6E108C-DD4F-4BAB-A2D9-655CF2A314F7}" dt="2020-12-16T19:20:00.794" v="4696" actId="1076"/>
          <ac:spMkLst>
            <pc:docMk/>
            <pc:sldMk cId="577607962" sldId="271"/>
            <ac:spMk id="7" creationId="{7E6128EA-BE3E-4BED-A5CC-36F5A1D7A78A}"/>
          </ac:spMkLst>
        </pc:spChg>
        <pc:spChg chg="add mod">
          <ac:chgData name="kaja kirbiš" userId="f8c4398f85bf27c3" providerId="LiveId" clId="{AC6E108C-DD4F-4BAB-A2D9-655CF2A314F7}" dt="2020-12-17T15:25:09.130" v="5850" actId="20577"/>
          <ac:spMkLst>
            <pc:docMk/>
            <pc:sldMk cId="577607962" sldId="271"/>
            <ac:spMk id="8" creationId="{45B6143E-65D0-4834-ADED-4FB73EECA226}"/>
          </ac:spMkLst>
        </pc:spChg>
        <pc:spChg chg="add mod">
          <ac:chgData name="kaja kirbiš" userId="f8c4398f85bf27c3" providerId="LiveId" clId="{AC6E108C-DD4F-4BAB-A2D9-655CF2A314F7}" dt="2020-12-16T19:24:40.432" v="4967" actId="14100"/>
          <ac:spMkLst>
            <pc:docMk/>
            <pc:sldMk cId="577607962" sldId="271"/>
            <ac:spMk id="9" creationId="{9B753D08-F60F-4DC5-BDA8-FBD1E0FEF755}"/>
          </ac:spMkLst>
        </pc:spChg>
        <pc:spChg chg="add mod ord">
          <ac:chgData name="kaja kirbiš" userId="f8c4398f85bf27c3" providerId="LiveId" clId="{AC6E108C-DD4F-4BAB-A2D9-655CF2A314F7}" dt="2020-12-16T20:22:15.317" v="5378" actId="171"/>
          <ac:spMkLst>
            <pc:docMk/>
            <pc:sldMk cId="577607962" sldId="271"/>
            <ac:spMk id="13" creationId="{0DFBA5BF-E2E6-45F1-9CE9-28B63646F74B}"/>
          </ac:spMkLst>
        </pc:spChg>
        <pc:picChg chg="add mod">
          <ac:chgData name="kaja kirbiš" userId="f8c4398f85bf27c3" providerId="LiveId" clId="{AC6E108C-DD4F-4BAB-A2D9-655CF2A314F7}" dt="2020-12-16T19:22:41.230" v="4948" actId="1076"/>
          <ac:picMkLst>
            <pc:docMk/>
            <pc:sldMk cId="577607962" sldId="271"/>
            <ac:picMk id="10" creationId="{26C7D31B-B703-492A-987A-14EBFD29F8E4}"/>
          </ac:picMkLst>
        </pc:picChg>
        <pc:picChg chg="add mod">
          <ac:chgData name="kaja kirbiš" userId="f8c4398f85bf27c3" providerId="LiveId" clId="{AC6E108C-DD4F-4BAB-A2D9-655CF2A314F7}" dt="2020-12-16T19:24:36.903" v="4966" actId="1076"/>
          <ac:picMkLst>
            <pc:docMk/>
            <pc:sldMk cId="577607962" sldId="271"/>
            <ac:picMk id="11" creationId="{7956992D-9A9B-45A6-957E-50DFF4074353}"/>
          </ac:picMkLst>
        </pc:picChg>
        <pc:picChg chg="add mod modCrop">
          <ac:chgData name="kaja kirbiš" userId="f8c4398f85bf27c3" providerId="LiveId" clId="{AC6E108C-DD4F-4BAB-A2D9-655CF2A314F7}" dt="2020-12-16T19:24:20.793" v="4959" actId="1076"/>
          <ac:picMkLst>
            <pc:docMk/>
            <pc:sldMk cId="577607962" sldId="271"/>
            <ac:picMk id="12" creationId="{F1559575-51A0-4FCB-AB5E-7AF98FB3D577}"/>
          </ac:picMkLst>
        </pc:picChg>
        <pc:picChg chg="mod">
          <ac:chgData name="kaja kirbiš" userId="f8c4398f85bf27c3" providerId="LiveId" clId="{AC6E108C-DD4F-4BAB-A2D9-655CF2A314F7}" dt="2020-12-17T15:39:24.879" v="5889" actId="14826"/>
          <ac:picMkLst>
            <pc:docMk/>
            <pc:sldMk cId="577607962" sldId="271"/>
            <ac:picMk id="14" creationId="{A3B4006F-2A96-42D6-93B1-25DADBDC9D1A}"/>
          </ac:picMkLst>
        </pc:picChg>
      </pc:sldChg>
      <pc:sldChg chg="addSp delSp modSp new mod modAnim">
        <pc:chgData name="kaja kirbiš" userId="f8c4398f85bf27c3" providerId="LiveId" clId="{AC6E108C-DD4F-4BAB-A2D9-655CF2A314F7}" dt="2020-12-17T16:18:36.432" v="5910" actId="1440"/>
        <pc:sldMkLst>
          <pc:docMk/>
          <pc:sldMk cId="3576276608" sldId="272"/>
        </pc:sldMkLst>
        <pc:spChg chg="mod">
          <ac:chgData name="kaja kirbiš" userId="f8c4398f85bf27c3" providerId="LiveId" clId="{AC6E108C-DD4F-4BAB-A2D9-655CF2A314F7}" dt="2020-12-17T14:59:49.010" v="5755" actId="403"/>
          <ac:spMkLst>
            <pc:docMk/>
            <pc:sldMk cId="3576276608" sldId="272"/>
            <ac:spMk id="2" creationId="{D7FFFB47-3CE4-4F7D-A090-711779860303}"/>
          </ac:spMkLst>
        </pc:spChg>
        <pc:spChg chg="del">
          <ac:chgData name="kaja kirbiš" userId="f8c4398f85bf27c3" providerId="LiveId" clId="{AC6E108C-DD4F-4BAB-A2D9-655CF2A314F7}" dt="2020-12-17T14:51:25.547" v="5566" actId="478"/>
          <ac:spMkLst>
            <pc:docMk/>
            <pc:sldMk cId="3576276608" sldId="272"/>
            <ac:spMk id="3" creationId="{3C5EBB20-DBF0-4C8F-BAAD-4421E43661D1}"/>
          </ac:spMkLst>
        </pc:spChg>
        <pc:spChg chg="add mod">
          <ac:chgData name="kaja kirbiš" userId="f8c4398f85bf27c3" providerId="LiveId" clId="{AC6E108C-DD4F-4BAB-A2D9-655CF2A314F7}" dt="2020-12-17T14:58:26.108" v="5735" actId="1076"/>
          <ac:spMkLst>
            <pc:docMk/>
            <pc:sldMk cId="3576276608" sldId="272"/>
            <ac:spMk id="4" creationId="{C12FA936-4C39-44DD-ACBF-7DC048697B4D}"/>
          </ac:spMkLst>
        </pc:spChg>
        <pc:spChg chg="add mod">
          <ac:chgData name="kaja kirbiš" userId="f8c4398f85bf27c3" providerId="LiveId" clId="{AC6E108C-DD4F-4BAB-A2D9-655CF2A314F7}" dt="2020-12-17T14:57:31.174" v="5726" actId="1076"/>
          <ac:spMkLst>
            <pc:docMk/>
            <pc:sldMk cId="3576276608" sldId="272"/>
            <ac:spMk id="7" creationId="{9CC28789-D09D-4378-B790-EB5D5C7736EF}"/>
          </ac:spMkLst>
        </pc:spChg>
        <pc:picChg chg="add mod">
          <ac:chgData name="kaja kirbiš" userId="f8c4398f85bf27c3" providerId="LiveId" clId="{AC6E108C-DD4F-4BAB-A2D9-655CF2A314F7}" dt="2020-12-17T16:18:09.138" v="5905" actId="1440"/>
          <ac:picMkLst>
            <pc:docMk/>
            <pc:sldMk cId="3576276608" sldId="272"/>
            <ac:picMk id="3" creationId="{39D8DD82-D543-4B22-BC16-0E4CC50A29C7}"/>
          </ac:picMkLst>
        </pc:picChg>
        <pc:picChg chg="add del mod">
          <ac:chgData name="kaja kirbiš" userId="f8c4398f85bf27c3" providerId="LiveId" clId="{AC6E108C-DD4F-4BAB-A2D9-655CF2A314F7}" dt="2020-12-17T16:17:25.444" v="5901" actId="478"/>
          <ac:picMkLst>
            <pc:docMk/>
            <pc:sldMk cId="3576276608" sldId="272"/>
            <ac:picMk id="5" creationId="{BA407736-ADA7-44F6-BD7D-C3628EC82C6C}"/>
          </ac:picMkLst>
        </pc:picChg>
        <pc:picChg chg="add del mod">
          <ac:chgData name="kaja kirbiš" userId="f8c4398f85bf27c3" providerId="LiveId" clId="{AC6E108C-DD4F-4BAB-A2D9-655CF2A314F7}" dt="2020-12-17T16:17:23.506" v="5900" actId="478"/>
          <ac:picMkLst>
            <pc:docMk/>
            <pc:sldMk cId="3576276608" sldId="272"/>
            <ac:picMk id="6" creationId="{F913E746-B0BB-4E92-8D76-2F3B0DF11E08}"/>
          </ac:picMkLst>
        </pc:picChg>
        <pc:picChg chg="add mod">
          <ac:chgData name="kaja kirbiš" userId="f8c4398f85bf27c3" providerId="LiveId" clId="{AC6E108C-DD4F-4BAB-A2D9-655CF2A314F7}" dt="2020-12-17T14:58:34.828" v="5738" actId="1440"/>
          <ac:picMkLst>
            <pc:docMk/>
            <pc:sldMk cId="3576276608" sldId="272"/>
            <ac:picMk id="8" creationId="{C6DEBE8A-D9BD-40CF-9846-91BC62258BC3}"/>
          </ac:picMkLst>
        </pc:picChg>
        <pc:picChg chg="add mod">
          <ac:chgData name="kaja kirbiš" userId="f8c4398f85bf27c3" providerId="LiveId" clId="{AC6E108C-DD4F-4BAB-A2D9-655CF2A314F7}" dt="2020-12-17T14:58:51.261" v="5741" actId="1440"/>
          <ac:picMkLst>
            <pc:docMk/>
            <pc:sldMk cId="3576276608" sldId="272"/>
            <ac:picMk id="9" creationId="{AECCB3D1-C79E-413F-9AD3-7F9B41DBB9C8}"/>
          </ac:picMkLst>
        </pc:picChg>
        <pc:picChg chg="add mod">
          <ac:chgData name="kaja kirbiš" userId="f8c4398f85bf27c3" providerId="LiveId" clId="{AC6E108C-DD4F-4BAB-A2D9-655CF2A314F7}" dt="2020-12-17T14:59:55.454" v="5757" actId="1076"/>
          <ac:picMkLst>
            <pc:docMk/>
            <pc:sldMk cId="3576276608" sldId="272"/>
            <ac:picMk id="10" creationId="{13A5AA53-B2BA-42BE-8120-92B87EA3C981}"/>
          </ac:picMkLst>
        </pc:picChg>
        <pc:picChg chg="mod">
          <ac:chgData name="kaja kirbiš" userId="f8c4398f85bf27c3" providerId="LiveId" clId="{AC6E108C-DD4F-4BAB-A2D9-655CF2A314F7}" dt="2020-12-17T15:43:05.168" v="5899" actId="14826"/>
          <ac:picMkLst>
            <pc:docMk/>
            <pc:sldMk cId="3576276608" sldId="272"/>
            <ac:picMk id="11" creationId="{387D415D-0F5D-4B46-B48A-78EDCBA97996}"/>
          </ac:picMkLst>
        </pc:picChg>
        <pc:picChg chg="add mod">
          <ac:chgData name="kaja kirbiš" userId="f8c4398f85bf27c3" providerId="LiveId" clId="{AC6E108C-DD4F-4BAB-A2D9-655CF2A314F7}" dt="2020-12-17T16:18:36.432" v="5910" actId="1440"/>
          <ac:picMkLst>
            <pc:docMk/>
            <pc:sldMk cId="3576276608" sldId="272"/>
            <ac:picMk id="12" creationId="{423F6AD1-48ED-47C4-8EB6-85A38866CEA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2BFBFA-75C5-4E8F-BD9C-A5D4D8A27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A6AD776-48CD-495A-974F-B2466F235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706BDEC-1251-4EB4-A7D9-A37256F9A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B559999-FF50-431E-BB13-12C998950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47B18B5-EFA0-462B-B133-B080CE889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8690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03E965-007F-4620-AE11-7C82C687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3AD59F5F-7823-4972-8105-C1F390C91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4DF735D-97AF-42C7-B095-1C10D5B51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6A135F3-82E9-4D60-92AF-08709FE59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42D8A71-749C-4E4D-AD0A-39A261A5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01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3D206206-E115-4207-8B92-6039DF418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7B7B5EE-4A4C-4CCC-A92F-5F0F28923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3FB677D-FCEC-480A-AE44-592CFD277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FFCD9DF-5EF1-4B89-9137-EB02786B6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04F0383-B455-4ABB-A3A5-43BECD494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2518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26EF42-06B4-4D21-BF10-7B6AD8BA0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39B0103-A78D-4E4B-8A41-B25FC7919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B3F6370-3801-45D5-9087-13034404A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4285822-911C-4B7D-85B4-36F25EA2F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3EBFB55-B6DD-42CE-BA8D-F7F495E25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6881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4E0338-2318-4BA9-AE73-3995FC69D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0BB377F-5254-44A1-9D67-D3D5D1D0D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C53AF72-57BB-4181-BB12-A04DA922E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980BE5A-44D5-4150-9A91-A190AFFB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E030540-DD0C-4AE5-AEAD-9777ADA82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124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F0DA310-C958-4BC0-B81A-1525E4FEB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EEB58C4-9244-4937-8F29-F5052EE42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F342B9B-5433-4F26-9B05-503B446B8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FA7C8EA-8144-457C-A8ED-5057B7B34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27AE9CB-C9F9-414F-928C-358066464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A761BB4-E522-4985-9529-9D9EF896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0590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0551DB-6C32-4E87-A1E2-396911A12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4843DDD-A87F-42FE-84EC-49DEFC9C4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0D4738D-B181-4F4E-9C3C-A6FFDA25D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09D063AE-0F99-499F-BDB0-AC41DB446A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81FE4757-5260-4249-B354-15D6A35B9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6EA3064-D9DE-4309-B14F-4E0F5F34A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062A5C4-2266-42E4-BBCF-1F3DB74A2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98CE4B26-4136-4539-921D-6E712C1E1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7345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E10083-3E25-42F9-8BBA-C179AECB3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3C15756-9B2A-4ACC-B0F0-379EA5A4A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31C0F668-0F28-4C0B-ABC1-C1B44E0A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A24E7821-1979-4FB8-9449-8E83FA6E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581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33CDEEAD-AAFA-476A-91BD-7DABE950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DA03F904-5813-4020-9C44-86B56D1F0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BA955DB8-77D4-4CBC-AB38-6FAA09CB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6329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5EC692-64B4-4109-8CA9-1DB9598C7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EA0D918-03E1-430D-B04B-A02A01CC6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1ABE9F8-44D7-4A19-AE3A-86D81FEDC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965766A-CCC1-4D0B-8E7D-5C432CCE3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EB80DE88-79E2-4523-B68B-9775531F5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200D882-5F01-4E80-81C2-1D2BC952C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372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32886D-CC0B-4C4F-9C26-CA4C4A91F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3B16EB41-2CC1-487F-9757-2BA3ADF24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3F05A98A-1268-4E3C-936C-599A6FEDC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D1CC35B-700C-4726-97F1-AD23DAC57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D51DF-884A-4086-9227-60DE65BD33F7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A0659C8-5D02-476D-9A80-F8092C6C0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F257170-A385-4AFE-946D-2DEDF4E4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11070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5C8895CC-5AFF-43A6-8FA8-32242CC1F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F6DC53C-B399-4FE7-8B6C-14E89F81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D76304A-3A95-4089-86AE-6CB033CD1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D51DF-884A-4086-9227-60DE65BD33F7}" type="datetimeFigureOut">
              <a:rPr lang="sl-SI" smtClean="0"/>
              <a:t>17. 12. 2020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6E877D7-801A-4D06-A5F7-C93F62E9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04D0841-8F76-4A60-A121-5A37518AC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3F344-7364-4751-828C-A8DADAF7AE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052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9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slide" Target="slide11.xml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image" Target="../media/image57.sv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slide" Target="slide12.xml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audio" Target="../media/media12.m4a"/><Relationship Id="rId16" Type="http://schemas.openxmlformats.org/officeDocument/2006/relationships/image" Target="../media/image41.svg"/><Relationship Id="rId1" Type="http://schemas.microsoft.com/office/2007/relationships/media" Target="../media/media12.m4a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33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9.png"/><Relationship Id="rId11" Type="http://schemas.openxmlformats.org/officeDocument/2006/relationships/image" Target="../media/image57.svg"/><Relationship Id="rId5" Type="http://schemas.openxmlformats.org/officeDocument/2006/relationships/image" Target="../media/image58.png"/><Relationship Id="rId10" Type="http://schemas.openxmlformats.org/officeDocument/2006/relationships/image" Target="../media/image47.png"/><Relationship Id="rId4" Type="http://schemas.openxmlformats.org/officeDocument/2006/relationships/slide" Target="slide2.xml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4.svg"/><Relationship Id="rId5" Type="http://schemas.openxmlformats.org/officeDocument/2006/relationships/image" Target="../media/image63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wlsPBv7W-I&amp;feature=youtu.be" TargetMode="External"/><Relationship Id="rId3" Type="http://schemas.openxmlformats.org/officeDocument/2006/relationships/audio" Target="../media/media15.m4a"/><Relationship Id="rId7" Type="http://schemas.openxmlformats.org/officeDocument/2006/relationships/image" Target="../media/image65.png"/><Relationship Id="rId12" Type="http://schemas.openxmlformats.org/officeDocument/2006/relationships/image" Target="../media/image79.svg"/><Relationship Id="rId2" Type="http://schemas.microsoft.com/office/2007/relationships/media" Target="../media/media15.m4a"/><Relationship Id="rId1" Type="http://schemas.openxmlformats.org/officeDocument/2006/relationships/video" Target="https://www.youtube.com/embed/fwlsPBv7W-I?feature=oembed" TargetMode="External"/><Relationship Id="rId6" Type="http://schemas.openxmlformats.org/officeDocument/2006/relationships/hyperlink" Target="http://www.lgl.si/si/predstave/otroci/964-Nebo-nad-menoj#.X9ofFdhKg2w" TargetMode="External"/><Relationship Id="rId11" Type="http://schemas.openxmlformats.org/officeDocument/2006/relationships/image" Target="../media/image67.png"/><Relationship Id="rId5" Type="http://schemas.openxmlformats.org/officeDocument/2006/relationships/image" Target="../media/image64.jpeg"/><Relationship Id="rId10" Type="http://schemas.openxmlformats.org/officeDocument/2006/relationships/slide" Target="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12" Type="http://schemas.openxmlformats.org/officeDocument/2006/relationships/slide" Target="slide1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youtu.be/B6f4-COviSk" TargetMode="External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hyperlink" Target="https://youtu.be/nO0KUTlqxR8" TargetMode="External"/><Relationship Id="rId9" Type="http://schemas.openxmlformats.org/officeDocument/2006/relationships/image" Target="../media/image71.png"/><Relationship Id="rId14" Type="http://schemas.openxmlformats.org/officeDocument/2006/relationships/image" Target="../media/image8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9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8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slide" Target="slide3.xml"/><Relationship Id="rId9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7.xml"/><Relationship Id="rId11" Type="http://schemas.openxmlformats.org/officeDocument/2006/relationships/image" Target="../media/image14.svg"/><Relationship Id="rId5" Type="http://schemas.openxmlformats.org/officeDocument/2006/relationships/slide" Target="slide5.xml"/><Relationship Id="rId10" Type="http://schemas.openxmlformats.org/officeDocument/2006/relationships/image" Target="../media/image11.png"/><Relationship Id="rId4" Type="http://schemas.openxmlformats.org/officeDocument/2006/relationships/slide" Target="slide4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slide" Target="slide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slide" Target="slide6.xml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8tiQg-yHVv8&amp;feature=youtu.b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youtube.com/watch?v=Zc7aLyhZ94c" TargetMode="External"/><Relationship Id="rId5" Type="http://schemas.openxmlformats.org/officeDocument/2006/relationships/image" Target="../media/image23.png"/><Relationship Id="rId10" Type="http://schemas.openxmlformats.org/officeDocument/2006/relationships/image" Target="../media/image26.svg"/><Relationship Id="rId4" Type="http://schemas.openxmlformats.org/officeDocument/2006/relationships/image" Target="../media/image22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sv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>
            <a:hlinkClick r:id="rId4" action="ppaction://hlinksldjump"/>
            <a:extLst>
              <a:ext uri="{FF2B5EF4-FFF2-40B4-BE49-F238E27FC236}">
                <a16:creationId xmlns:a16="http://schemas.microsoft.com/office/drawing/2014/main" id="{1BFB6754-3CEC-418A-9B8B-52FC14792A8B}"/>
              </a:ext>
            </a:extLst>
          </p:cNvPr>
          <p:cNvSpPr/>
          <p:nvPr/>
        </p:nvSpPr>
        <p:spPr>
          <a:xfrm>
            <a:off x="8610600" y="5162550"/>
            <a:ext cx="2759870" cy="150495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BA1B0F4-FBF9-40AF-A105-D55AC519AB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1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KULTURNI DAN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CA1D2E0-A00A-4012-91F8-22B7A058C4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5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ČAROBNI DECEMBER</a:t>
            </a:r>
          </a:p>
        </p:txBody>
      </p:sp>
      <p:pic>
        <p:nvPicPr>
          <p:cNvPr id="1026" name="Picture 2" descr="Christmas Decoration Clipart">
            <a:extLst>
              <a:ext uri="{FF2B5EF4-FFF2-40B4-BE49-F238E27FC236}">
                <a16:creationId xmlns:a16="http://schemas.microsoft.com/office/drawing/2014/main" id="{F6B74C82-B34A-424B-ABE1-F83EC3E87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2" y="-152400"/>
            <a:ext cx="629126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0788AF7-2EE4-451D-A695-4B5E62D18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869" y="4494911"/>
            <a:ext cx="3624261" cy="2319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jeZBesedilom 4">
            <a:hlinkClick r:id="rId4" action="ppaction://hlinksldjump"/>
            <a:extLst>
              <a:ext uri="{FF2B5EF4-FFF2-40B4-BE49-F238E27FC236}">
                <a16:creationId xmlns:a16="http://schemas.microsoft.com/office/drawing/2014/main" id="{72EA0867-CDCD-4F47-9E5B-A04E3D7E729D}"/>
              </a:ext>
            </a:extLst>
          </p:cNvPr>
          <p:cNvSpPr txBox="1"/>
          <p:nvPr/>
        </p:nvSpPr>
        <p:spPr>
          <a:xfrm>
            <a:off x="8801100" y="5562600"/>
            <a:ext cx="2571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ZAČETEK</a:t>
            </a:r>
          </a:p>
        </p:txBody>
      </p:sp>
      <p:pic>
        <p:nvPicPr>
          <p:cNvPr id="7" name="Posnet zvok" descr="Praznično drevo">
            <a:hlinkClick r:id="" action="ppaction://media"/>
            <a:extLst>
              <a:ext uri="{FF2B5EF4-FFF2-40B4-BE49-F238E27FC236}">
                <a16:creationId xmlns:a16="http://schemas.microsoft.com/office/drawing/2014/main" id="{2B99A953-CF4B-4558-B24F-D03FDEB22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11351420" y="200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1463CB-B053-456C-AA70-A9E7D947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067" y="-21705"/>
            <a:ext cx="10515600" cy="768277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NAREDIŠ?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327DB20-FCBF-4754-8AB2-64FA13D94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23" t="24652" r="42258" b="24445"/>
          <a:stretch/>
        </p:blipFill>
        <p:spPr>
          <a:xfrm>
            <a:off x="162232" y="654805"/>
            <a:ext cx="3795252" cy="2176885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A6BA12A-B13B-459F-9565-2CCEAA2AD69A}"/>
              </a:ext>
            </a:extLst>
          </p:cNvPr>
          <p:cNvSpPr txBox="1"/>
          <p:nvPr/>
        </p:nvSpPr>
        <p:spPr>
          <a:xfrm>
            <a:off x="-127820" y="2841182"/>
            <a:ext cx="4021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1. S ČASOPISNIM PAPIRJE ZAŠČITI DELOVNO POVRŠINO IN PRIPRAVI MATERIAL.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EC12FF6D-EB85-4DB4-9F36-51221861C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23" t="26093" r="42258" b="24301"/>
          <a:stretch/>
        </p:blipFill>
        <p:spPr>
          <a:xfrm>
            <a:off x="4117213" y="654804"/>
            <a:ext cx="3894485" cy="2176885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D0332AE-053F-4FC5-A157-257DDA81417E}"/>
              </a:ext>
            </a:extLst>
          </p:cNvPr>
          <p:cNvSpPr txBox="1"/>
          <p:nvPr/>
        </p:nvSpPr>
        <p:spPr>
          <a:xfrm>
            <a:off x="4131211" y="2831689"/>
            <a:ext cx="3991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2. LEPILU MEKOL DODAMO MALO VODE – 3 ŽLIČKE MEKOLA, 1 ŽLIČKA VODE.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44B09FEF-2878-410D-84AE-A6274623AC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42" t="26094" r="44758" b="24587"/>
          <a:stretch/>
        </p:blipFill>
        <p:spPr>
          <a:xfrm>
            <a:off x="8234518" y="664296"/>
            <a:ext cx="3727284" cy="2176886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96CC04EF-C68E-4AD7-A795-B6DFF6911ED2}"/>
              </a:ext>
            </a:extLst>
          </p:cNvPr>
          <p:cNvSpPr txBox="1"/>
          <p:nvPr/>
        </p:nvSpPr>
        <p:spPr>
          <a:xfrm>
            <a:off x="8632723" y="2841182"/>
            <a:ext cx="3215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3. PAPIRNATO SERVIETKO NATRGAMO NA MALE KOŠČKE.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3EDA225A-D9B4-4FBC-ACE2-C139900E0B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36" t="25089" r="42339" b="25162"/>
          <a:stretch/>
        </p:blipFill>
        <p:spPr>
          <a:xfrm>
            <a:off x="162232" y="3764512"/>
            <a:ext cx="3667432" cy="2244443"/>
          </a:xfrm>
          <a:prstGeom prst="rect">
            <a:avLst/>
          </a:prstGeom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F0B2CC32-A87D-4D9E-8F24-5E9F95651467}"/>
              </a:ext>
            </a:extLst>
          </p:cNvPr>
          <p:cNvSpPr txBox="1"/>
          <p:nvPr/>
        </p:nvSpPr>
        <p:spPr>
          <a:xfrm>
            <a:off x="162232" y="5982871"/>
            <a:ext cx="3795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4. DEL KOZARČKA NAMAŽEMO Z LEPILOM, S POMOČJO PRSTOV ALI ČOPIČA.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BAB6C8B1-9FE9-416D-B39E-10EC6D10F5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386" t="26278" r="45808" b="24731"/>
          <a:stretch/>
        </p:blipFill>
        <p:spPr>
          <a:xfrm>
            <a:off x="4329445" y="3585387"/>
            <a:ext cx="3223483" cy="2176885"/>
          </a:xfrm>
          <a:prstGeom prst="rect">
            <a:avLst/>
          </a:prstGeom>
        </p:spPr>
      </p:pic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156AAB62-C3F7-4456-95AF-B66DC52D8C15}"/>
              </a:ext>
            </a:extLst>
          </p:cNvPr>
          <p:cNvSpPr txBox="1"/>
          <p:nvPr/>
        </p:nvSpPr>
        <p:spPr>
          <a:xfrm>
            <a:off x="4077544" y="5763717"/>
            <a:ext cx="372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5. NA LEPILO POLAGAMO KOŠČKE SERVIETE, TAKO DA SE MED SEBOJ PREKRIVAJO. MED NJIMI NE SME BITI PRAZNEGA PROSTORA.</a:t>
            </a: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5005E7B9-76D5-40B2-B505-1B34839565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274" t="25656" r="42661" b="25844"/>
          <a:stretch/>
        </p:blipFill>
        <p:spPr>
          <a:xfrm>
            <a:off x="8234518" y="3585387"/>
            <a:ext cx="3407969" cy="2158947"/>
          </a:xfrm>
          <a:prstGeom prst="rect">
            <a:avLst/>
          </a:prstGeom>
        </p:spPr>
      </p:pic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9A43498C-72B3-4C4A-9877-058525469247}"/>
              </a:ext>
            </a:extLst>
          </p:cNvPr>
          <p:cNvSpPr txBox="1"/>
          <p:nvPr/>
        </p:nvSpPr>
        <p:spPr>
          <a:xfrm>
            <a:off x="8146026" y="5842208"/>
            <a:ext cx="3883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6. NATO ČEZ SERVIETKE NAMAŽEMO LEPILO, DOKLER NI CEL KOZAREC PRELEPLJEN S SERVIETKAMI. </a:t>
            </a:r>
          </a:p>
        </p:txBody>
      </p:sp>
      <p:sp>
        <p:nvSpPr>
          <p:cNvPr id="4" name="Puščica: desno 3">
            <a:hlinkClick r:id="rId10" action="ppaction://hlinksldjump"/>
            <a:extLst>
              <a:ext uri="{FF2B5EF4-FFF2-40B4-BE49-F238E27FC236}">
                <a16:creationId xmlns:a16="http://schemas.microsoft.com/office/drawing/2014/main" id="{2AA96DB6-3BD1-4B17-B1D1-44223EE3C5A2}"/>
              </a:ext>
            </a:extLst>
          </p:cNvPr>
          <p:cNvSpPr/>
          <p:nvPr/>
        </p:nvSpPr>
        <p:spPr>
          <a:xfrm>
            <a:off x="8748641" y="-21705"/>
            <a:ext cx="1584960" cy="774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00CCC858-E699-4EFC-957D-008042867CD3}"/>
              </a:ext>
            </a:extLst>
          </p:cNvPr>
          <p:cNvSpPr txBox="1"/>
          <p:nvPr/>
        </p:nvSpPr>
        <p:spPr>
          <a:xfrm>
            <a:off x="8920480" y="223520"/>
            <a:ext cx="125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NAPREJ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7" name="Posnet zvok" descr="Žarnica">
            <a:hlinkClick r:id="" action="ppaction://media"/>
            <a:extLst>
              <a:ext uri="{FF2B5EF4-FFF2-40B4-BE49-F238E27FC236}">
                <a16:creationId xmlns:a16="http://schemas.microsoft.com/office/drawing/2014/main" id="{561EF45A-EACD-42C8-A38B-BFA63CC494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8177336" y="223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5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uščica: desno 2">
            <a:extLst>
              <a:ext uri="{FF2B5EF4-FFF2-40B4-BE49-F238E27FC236}">
                <a16:creationId xmlns:a16="http://schemas.microsoft.com/office/drawing/2014/main" id="{971603E0-9420-4196-8880-B565994159D5}"/>
              </a:ext>
            </a:extLst>
          </p:cNvPr>
          <p:cNvSpPr/>
          <p:nvPr/>
        </p:nvSpPr>
        <p:spPr>
          <a:xfrm>
            <a:off x="10607040" y="6111555"/>
            <a:ext cx="1584960" cy="731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7DFCEC5-660E-4532-A8A0-68681E0F87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55" t="31971" r="62742" b="25735"/>
          <a:stretch/>
        </p:blipFill>
        <p:spPr>
          <a:xfrm>
            <a:off x="457526" y="31028"/>
            <a:ext cx="1927123" cy="2247041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5197CB0-40BF-4FAB-B58D-5C9A8613098F}"/>
              </a:ext>
            </a:extLst>
          </p:cNvPr>
          <p:cNvSpPr txBox="1"/>
          <p:nvPr/>
        </p:nvSpPr>
        <p:spPr>
          <a:xfrm>
            <a:off x="127817" y="2228848"/>
            <a:ext cx="2418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7. POZORNI SMO, DA JE TUDI ROB KOZARCA NATANČNO PRELEPLJEN.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7264E93-40BB-4696-B24B-9292E4AA30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55" t="25376" r="53629" b="28746"/>
          <a:stretch/>
        </p:blipFill>
        <p:spPr>
          <a:xfrm>
            <a:off x="3564191" y="0"/>
            <a:ext cx="2733367" cy="2203217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6433B21B-1725-4657-BA95-AC4B82278484}"/>
              </a:ext>
            </a:extLst>
          </p:cNvPr>
          <p:cNvSpPr txBox="1"/>
          <p:nvPr/>
        </p:nvSpPr>
        <p:spPr>
          <a:xfrm>
            <a:off x="3016371" y="2227167"/>
            <a:ext cx="3923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8. KO KONČAMO KOZAREC OBRNEMO PROTI SVETLOBI, KJER SE VIDIJO LUKNJICE SVETLOBE, TAM NAMESTIMO ŠE LEPILO IN KOŠČEK SERVIETKE.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DEABC841-E817-4F31-A5AE-540A4FA448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03" t="25376" r="44919" b="29462"/>
          <a:stretch/>
        </p:blipFill>
        <p:spPr>
          <a:xfrm>
            <a:off x="7443014" y="-1"/>
            <a:ext cx="4091690" cy="2203217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FF6284ED-248D-4C4E-9663-D5449155ED67}"/>
              </a:ext>
            </a:extLst>
          </p:cNvPr>
          <p:cNvSpPr txBox="1"/>
          <p:nvPr/>
        </p:nvSpPr>
        <p:spPr>
          <a:xfrm>
            <a:off x="8120135" y="2247664"/>
            <a:ext cx="2900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9. KOZAREC ŠE ENKRAT POGLADIMO, DA JE POPOLNOMA GLADEK.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E49DF40A-B494-47A7-93CB-FDF786F0BD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38" t="25950" r="50645" b="25591"/>
          <a:stretch/>
        </p:blipFill>
        <p:spPr>
          <a:xfrm>
            <a:off x="373624" y="3640025"/>
            <a:ext cx="2045111" cy="2063426"/>
          </a:xfrm>
          <a:prstGeom prst="rect">
            <a:avLst/>
          </a:prstGeom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71441BFD-8B44-4FDD-938D-141102A9685D}"/>
              </a:ext>
            </a:extLst>
          </p:cNvPr>
          <p:cNvSpPr txBox="1"/>
          <p:nvPr/>
        </p:nvSpPr>
        <p:spPr>
          <a:xfrm>
            <a:off x="14746" y="5683540"/>
            <a:ext cx="2644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10. NAŠO LUČKO DAMO ZA NEKAJ UR SUŠIT, DA SE POSUŠI IN LEPILO POSTANE PROZORNO.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005BAD5D-1BAB-4FBC-BBC6-C1FA22B1A8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17" t="25481" r="42583" b="25037"/>
          <a:stretch/>
        </p:blipFill>
        <p:spPr>
          <a:xfrm>
            <a:off x="3772149" y="3521232"/>
            <a:ext cx="3525520" cy="2002591"/>
          </a:xfrm>
          <a:prstGeom prst="rect">
            <a:avLst/>
          </a:prstGeom>
        </p:spPr>
      </p:pic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98487DD2-CE5A-41C3-87CB-20A575EE5696}"/>
              </a:ext>
            </a:extLst>
          </p:cNvPr>
          <p:cNvSpPr txBox="1"/>
          <p:nvPr/>
        </p:nvSpPr>
        <p:spPr>
          <a:xfrm>
            <a:off x="2777613" y="5543697"/>
            <a:ext cx="56791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11. KO SE LUČKA POSUŠI, JO DEKORIRAMO PO ŽELJI. DEKORIRAMO SAMO ZUNANJOST LUČKE, SAJ V NOTRANJOST DAMO SVEČKO IN MORAMO </a:t>
            </a:r>
            <a:r>
              <a:rPr lang="sl-SI" sz="2400" dirty="0">
                <a:solidFill>
                  <a:srgbClr val="C00000"/>
                </a:solidFill>
              </a:rPr>
              <a:t>PAZITI</a:t>
            </a:r>
            <a:r>
              <a:rPr lang="sl-SI" dirty="0"/>
              <a:t>, DA SE NE BI KAJ ZAŽGALO.</a:t>
            </a: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F1D87EB4-0408-4668-83D5-BC3F62E132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917" t="24592" r="42083" b="24444"/>
          <a:stretch/>
        </p:blipFill>
        <p:spPr>
          <a:xfrm>
            <a:off x="8292856" y="3373506"/>
            <a:ext cx="3525520" cy="2150317"/>
          </a:xfrm>
          <a:prstGeom prst="rect">
            <a:avLst/>
          </a:prstGeom>
        </p:spPr>
      </p:pic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0F6036DE-4203-4CDE-8276-12A777DACAC2}"/>
              </a:ext>
            </a:extLst>
          </p:cNvPr>
          <p:cNvSpPr txBox="1"/>
          <p:nvPr/>
        </p:nvSpPr>
        <p:spPr>
          <a:xfrm>
            <a:off x="9174480" y="5703451"/>
            <a:ext cx="202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12. NAŠA LUČKA JE KONČANA.</a:t>
            </a: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564205B-0372-475B-B409-D4AE635E7C2A}"/>
              </a:ext>
            </a:extLst>
          </p:cNvPr>
          <p:cNvSpPr txBox="1"/>
          <p:nvPr/>
        </p:nvSpPr>
        <p:spPr>
          <a:xfrm>
            <a:off x="10894850" y="6283704"/>
            <a:ext cx="149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NAPREJ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4" name="Posnet zvok" descr="Iskrenje">
            <a:hlinkClick r:id="" action="ppaction://media"/>
            <a:extLst>
              <a:ext uri="{FF2B5EF4-FFF2-40B4-BE49-F238E27FC236}">
                <a16:creationId xmlns:a16="http://schemas.microsoft.com/office/drawing/2014/main" id="{A883CD2A-F16D-43EF-969C-572121EB8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8735161" y="63387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CB82D9-2648-4044-A856-C3CE4048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584" y="2696300"/>
            <a:ext cx="4556762" cy="1325563"/>
          </a:xfrm>
        </p:spPr>
        <p:txBody>
          <a:bodyPr>
            <a:normAutofit/>
          </a:bodyPr>
          <a:lstStyle/>
          <a:p>
            <a:r>
              <a:rPr lang="sl-SI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ŠE NEKAJ IDEJ….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BBF6A44-BF25-4BD7-869B-4F83166A2C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0" t="25777" r="51917" b="31852"/>
          <a:stretch/>
        </p:blipFill>
        <p:spPr>
          <a:xfrm>
            <a:off x="8948" y="53691"/>
            <a:ext cx="2805964" cy="194782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EEDE0E5-4A14-47CB-BD76-81BBCAA3E5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67" t="26814" r="50000" b="25482"/>
          <a:stretch/>
        </p:blipFill>
        <p:spPr>
          <a:xfrm>
            <a:off x="6387351" y="139870"/>
            <a:ext cx="2999991" cy="202091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8A7CA8A-4929-4C72-900D-65009E26AE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84" t="25926" r="42750" b="24134"/>
          <a:stretch/>
        </p:blipFill>
        <p:spPr>
          <a:xfrm>
            <a:off x="8581654" y="4334058"/>
            <a:ext cx="3110250" cy="179528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F6CCE58-BE6A-4D89-A5D8-B40AB9C5E4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84" t="26370" r="48333" b="24134"/>
          <a:stretch/>
        </p:blipFill>
        <p:spPr>
          <a:xfrm>
            <a:off x="50907" y="2401630"/>
            <a:ext cx="2884438" cy="205473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3E43535-A0E3-4D2F-A54B-C258C29715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667" t="25481" r="44666" b="25482"/>
          <a:stretch/>
        </p:blipFill>
        <p:spPr>
          <a:xfrm>
            <a:off x="2994847" y="4845438"/>
            <a:ext cx="2654456" cy="1893588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A2ED7D56-A071-45FE-A2EE-14A57D9F23C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500" t="25926" r="45500" b="26667"/>
          <a:stretch/>
        </p:blipFill>
        <p:spPr>
          <a:xfrm>
            <a:off x="2935345" y="139870"/>
            <a:ext cx="3266440" cy="1893588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CF5C2169-86BE-490E-8CA9-1EB6E8522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917" t="26370" r="44000" b="35746"/>
          <a:stretch/>
        </p:blipFill>
        <p:spPr>
          <a:xfrm>
            <a:off x="8460296" y="2225920"/>
            <a:ext cx="3611683" cy="2020915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B7E7C0DE-1A64-44EF-BF85-7021B199E68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333" t="26518" r="51360" b="27408"/>
          <a:stretch/>
        </p:blipFill>
        <p:spPr>
          <a:xfrm>
            <a:off x="120021" y="4723217"/>
            <a:ext cx="2746209" cy="2015809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12119232-EAE7-4D99-9248-0F64D0AA5C3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804" t="25779" r="51129" b="25333"/>
          <a:stretch/>
        </p:blipFill>
        <p:spPr>
          <a:xfrm>
            <a:off x="5823361" y="4632080"/>
            <a:ext cx="2584235" cy="2086050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4658E158-B08D-4729-9285-4010F6EF28C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925" t="29185" r="56417" b="27703"/>
          <a:stretch/>
        </p:blipFill>
        <p:spPr>
          <a:xfrm>
            <a:off x="10053690" y="69944"/>
            <a:ext cx="2018289" cy="2068753"/>
          </a:xfrm>
          <a:prstGeom prst="rect">
            <a:avLst/>
          </a:prstGeom>
        </p:spPr>
      </p:pic>
      <p:sp>
        <p:nvSpPr>
          <p:cNvPr id="4" name="Puščica: desno 3">
            <a:hlinkClick r:id="rId14" action="ppaction://hlinksldjump"/>
            <a:extLst>
              <a:ext uri="{FF2B5EF4-FFF2-40B4-BE49-F238E27FC236}">
                <a16:creationId xmlns:a16="http://schemas.microsoft.com/office/drawing/2014/main" id="{56A6C284-B451-4F26-9309-F8FB21D30562}"/>
              </a:ext>
            </a:extLst>
          </p:cNvPr>
          <p:cNvSpPr/>
          <p:nvPr/>
        </p:nvSpPr>
        <p:spPr>
          <a:xfrm>
            <a:off x="9387342" y="6216565"/>
            <a:ext cx="2080758" cy="641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9A933D7-5FCE-4D17-9ADD-2858A8ED30A5}"/>
              </a:ext>
            </a:extLst>
          </p:cNvPr>
          <p:cNvSpPr txBox="1"/>
          <p:nvPr/>
        </p:nvSpPr>
        <p:spPr>
          <a:xfrm>
            <a:off x="9677400" y="6337130"/>
            <a:ext cx="1581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NAPREJ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6" name="Posnet zvok" descr="Sveča">
            <a:hlinkClick r:id="" action="ppaction://media"/>
            <a:extLst>
              <a:ext uri="{FF2B5EF4-FFF2-40B4-BE49-F238E27FC236}">
                <a16:creationId xmlns:a16="http://schemas.microsoft.com/office/drawing/2014/main" id="{9FC839AC-B107-4651-8A06-233B9D384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/>
        </p:blipFill>
        <p:spPr>
          <a:xfrm>
            <a:off x="8820027" y="6330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6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ščica: levo 3">
            <a:hlinkClick r:id="rId4" action="ppaction://hlinksldjump"/>
            <a:extLst>
              <a:ext uri="{FF2B5EF4-FFF2-40B4-BE49-F238E27FC236}">
                <a16:creationId xmlns:a16="http://schemas.microsoft.com/office/drawing/2014/main" id="{73621322-ABAC-49FA-91EA-5D23EC14591F}"/>
              </a:ext>
            </a:extLst>
          </p:cNvPr>
          <p:cNvSpPr/>
          <p:nvPr/>
        </p:nvSpPr>
        <p:spPr>
          <a:xfrm>
            <a:off x="206344" y="5597206"/>
            <a:ext cx="1733550" cy="1046162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04266D1-2C99-4AD2-82CC-1DCD5212B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06363"/>
            <a:ext cx="10515600" cy="1325563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PONOČI PA LUČKA ZASIJE V VSEJ SVOJI LEPOTI….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300A31BD-86BF-44B6-8754-15DB4EAB2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0730" t="27509" r="44615" b="24742"/>
          <a:stretch/>
        </p:blipFill>
        <p:spPr>
          <a:xfrm>
            <a:off x="0" y="3122452"/>
            <a:ext cx="3479737" cy="209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2EE3BAD-0F56-4F4E-82BC-3B8324BBA6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33" t="31259" r="42333" b="25185"/>
          <a:stretch/>
        </p:blipFill>
        <p:spPr>
          <a:xfrm>
            <a:off x="8063030" y="642121"/>
            <a:ext cx="4128970" cy="2092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A9F08C62-10C8-4775-8212-2517B8AC4DCE}"/>
              </a:ext>
            </a:extLst>
          </p:cNvPr>
          <p:cNvSpPr txBox="1"/>
          <p:nvPr/>
        </p:nvSpPr>
        <p:spPr>
          <a:xfrm>
            <a:off x="6792025" y="2972339"/>
            <a:ext cx="38404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LUČKO DAJ SVEČKO IN JO </a:t>
            </a:r>
            <a:r>
              <a:rPr lang="sl-SI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</a:t>
            </a:r>
            <a:r>
              <a:rPr lang="sl-S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POMOČJO STARŠEV </a:t>
            </a:r>
            <a:r>
              <a:rPr lang="sl-S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PRIŽGI.  </a:t>
            </a:r>
            <a:r>
              <a:rPr lang="sl-SI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PAZI NA VARNOST!</a:t>
            </a:r>
            <a:endParaRPr lang="sl-SI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61FB72E2-8037-4BEE-92F0-63739825D8F3}"/>
              </a:ext>
            </a:extLst>
          </p:cNvPr>
          <p:cNvSpPr/>
          <p:nvPr/>
        </p:nvSpPr>
        <p:spPr>
          <a:xfrm>
            <a:off x="6647775" y="2942339"/>
            <a:ext cx="4785410" cy="1794176"/>
          </a:xfrm>
          <a:prstGeom prst="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76591424-294E-4C70-94CE-8491BAC764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722" t="25926" r="46667" b="29273"/>
          <a:stretch/>
        </p:blipFill>
        <p:spPr>
          <a:xfrm>
            <a:off x="2696495" y="768239"/>
            <a:ext cx="3774490" cy="2342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1A7F575-DA87-4078-B050-95F6F0A5E1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056" t="30682" r="51332" b="26815"/>
          <a:stretch/>
        </p:blipFill>
        <p:spPr>
          <a:xfrm>
            <a:off x="3479737" y="4800962"/>
            <a:ext cx="3429063" cy="201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BE22F001-2A72-4BF0-B858-068A0D616B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66" t="32296" r="43334" b="26667"/>
          <a:stretch/>
        </p:blipFill>
        <p:spPr>
          <a:xfrm>
            <a:off x="8063030" y="4872367"/>
            <a:ext cx="4128970" cy="198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jeZBesedilom 2">
            <a:hlinkClick r:id="rId4" action="ppaction://hlinksldjump"/>
            <a:extLst>
              <a:ext uri="{FF2B5EF4-FFF2-40B4-BE49-F238E27FC236}">
                <a16:creationId xmlns:a16="http://schemas.microsoft.com/office/drawing/2014/main" id="{C567ED54-6DF7-4AF5-8639-DFEECCD7FDED}"/>
              </a:ext>
            </a:extLst>
          </p:cNvPr>
          <p:cNvSpPr txBox="1"/>
          <p:nvPr/>
        </p:nvSpPr>
        <p:spPr>
          <a:xfrm>
            <a:off x="710973" y="587268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</a:rPr>
              <a:t>NAZAJ</a:t>
            </a:r>
          </a:p>
        </p:txBody>
      </p:sp>
      <p:pic>
        <p:nvPicPr>
          <p:cNvPr id="10" name="Posnet zvok" descr="Iskrenje">
            <a:hlinkClick r:id="" action="ppaction://media"/>
            <a:extLst>
              <a:ext uri="{FF2B5EF4-FFF2-40B4-BE49-F238E27FC236}">
                <a16:creationId xmlns:a16="http://schemas.microsoft.com/office/drawing/2014/main" id="{07161D20-76BF-4D31-B180-74CEC0F10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2343005" y="61927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9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: zaokroženi vogali 4">
            <a:extLst>
              <a:ext uri="{FF2B5EF4-FFF2-40B4-BE49-F238E27FC236}">
                <a16:creationId xmlns:a16="http://schemas.microsoft.com/office/drawing/2014/main" id="{B88D5BD2-437D-4B52-9901-2F0A5D8B900E}"/>
              </a:ext>
            </a:extLst>
          </p:cNvPr>
          <p:cNvSpPr/>
          <p:nvPr/>
        </p:nvSpPr>
        <p:spPr>
          <a:xfrm>
            <a:off x="6685280" y="4704080"/>
            <a:ext cx="4378960" cy="1727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CE1736F5-F280-4373-A05D-3661EF72A0C6}"/>
              </a:ext>
            </a:extLst>
          </p:cNvPr>
          <p:cNvSpPr/>
          <p:nvPr/>
        </p:nvSpPr>
        <p:spPr>
          <a:xfrm>
            <a:off x="0" y="3429000"/>
            <a:ext cx="5090160" cy="196596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0B6E0DE-24B0-4ED3-8E05-4981170B1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960" y="155256"/>
            <a:ext cx="10515600" cy="766128"/>
          </a:xfrm>
        </p:spPr>
        <p:txBody>
          <a:bodyPr>
            <a:normAutofit fontScale="90000"/>
          </a:bodyPr>
          <a:lstStyle/>
          <a:p>
            <a:r>
              <a:rPr lang="sl-SI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OGLED LUTKOVNE PREDSTAVE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38E9B09-B285-4332-AA18-E7E34855D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1022984"/>
            <a:ext cx="12100560" cy="555053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sl-SI" sz="3400" dirty="0"/>
              <a:t>OBISK LUTKOVNEGA GLEDALIŠČA JE </a:t>
            </a:r>
            <a:r>
              <a:rPr lang="sl-SI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KULTURNI DOGODEK</a:t>
            </a:r>
            <a:r>
              <a:rPr lang="sl-SI" sz="3400" dirty="0"/>
              <a:t>, ZATO SE MORAMO OBNAŠATI </a:t>
            </a:r>
            <a:r>
              <a:rPr lang="sl-SI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KULTURNO</a:t>
            </a:r>
            <a:r>
              <a:rPr lang="sl-SI" sz="3400" dirty="0"/>
              <a:t> OZIROMA PRIMERNO. 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 VEŠ KAJ TO POMENI? 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sl-S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SE OBNAŠAMO V LUTKOVNEM GLEDALIŠČU?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l-SI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PRIDEMO V LUTKOVNO GLEDALIŠČE: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NE VPIJEMO DRUG ČEZ DRUGEGA.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ODDAMO JAKNE, PLAŠČE….</a:t>
            </a:r>
          </a:p>
          <a:p>
            <a:pPr>
              <a:buFontTx/>
              <a:buChar char="-"/>
            </a:pPr>
            <a:r>
              <a:rPr lang="sl-SI" dirty="0">
                <a:solidFill>
                  <a:schemeClr val="bg1"/>
                </a:solidFill>
              </a:rPr>
              <a:t>IZKLOPIMO TELEFONE.</a:t>
            </a:r>
          </a:p>
          <a:p>
            <a:pPr marL="0" indent="0">
              <a:buNone/>
            </a:pPr>
            <a:r>
              <a:rPr lang="sl-SI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MED LUTKOVNO PREDSTAVO:</a:t>
            </a:r>
          </a:p>
          <a:p>
            <a:pPr marL="0" indent="0">
              <a:buNone/>
            </a:pPr>
            <a:r>
              <a:rPr lang="sl-SI" dirty="0">
                <a:solidFill>
                  <a:schemeClr val="bg1"/>
                </a:solidFill>
              </a:rPr>
              <a:t>                                                                                                                        - SMO TIHO, SE NE POGOVARJAMO.</a:t>
            </a:r>
          </a:p>
          <a:p>
            <a:pPr marL="0" indent="0">
              <a:buNone/>
            </a:pPr>
            <a:r>
              <a:rPr lang="sl-SI" dirty="0">
                <a:solidFill>
                  <a:schemeClr val="bg1"/>
                </a:solidFill>
              </a:rPr>
              <a:t>                                           NA                                                                            - NE ŽVEČIMO IN NE JEMO.</a:t>
            </a:r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0847AC45-67B5-4B5F-99DB-BF0270AB6586}"/>
              </a:ext>
            </a:extLst>
          </p:cNvPr>
          <p:cNvSpPr/>
          <p:nvPr/>
        </p:nvSpPr>
        <p:spPr>
          <a:xfrm>
            <a:off x="3037840" y="1950719"/>
            <a:ext cx="6329680" cy="15748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uščica: desno 7">
            <a:hlinkClick r:id="rId4" action="ppaction://hlinksldjump"/>
            <a:extLst>
              <a:ext uri="{FF2B5EF4-FFF2-40B4-BE49-F238E27FC236}">
                <a16:creationId xmlns:a16="http://schemas.microsoft.com/office/drawing/2014/main" id="{223B37A2-BD94-4837-9BF6-4D2EEFBB5B78}"/>
              </a:ext>
            </a:extLst>
          </p:cNvPr>
          <p:cNvSpPr/>
          <p:nvPr/>
        </p:nvSpPr>
        <p:spPr>
          <a:xfrm>
            <a:off x="2733675" y="5715000"/>
            <a:ext cx="2190750" cy="11430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" name="PoljeZBesedilom 6">
            <a:hlinkClick r:id="rId4" action="ppaction://hlinksldjump"/>
            <a:extLst>
              <a:ext uri="{FF2B5EF4-FFF2-40B4-BE49-F238E27FC236}">
                <a16:creationId xmlns:a16="http://schemas.microsoft.com/office/drawing/2014/main" id="{574C21A6-F247-46E8-BF2A-B8BE3F3CC0AF}"/>
              </a:ext>
            </a:extLst>
          </p:cNvPr>
          <p:cNvSpPr txBox="1"/>
          <p:nvPr/>
        </p:nvSpPr>
        <p:spPr>
          <a:xfrm>
            <a:off x="3111264" y="6109573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</a:rPr>
              <a:t>NAPREJ</a:t>
            </a:r>
          </a:p>
        </p:txBody>
      </p:sp>
      <p:pic>
        <p:nvPicPr>
          <p:cNvPr id="9" name="Posnet zvok" descr="Vprašanja">
            <a:hlinkClick r:id="" action="ppaction://media"/>
            <a:extLst>
              <a:ext uri="{FF2B5EF4-FFF2-40B4-BE49-F238E27FC236}">
                <a16:creationId xmlns:a16="http://schemas.microsoft.com/office/drawing/2014/main" id="{D603E622-6E2D-4E70-ABED-93B91705E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11474450" y="255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2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EDE725-9543-43D9-AB5F-BB22B98FC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241300"/>
            <a:ext cx="10515600" cy="1325563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DANES SI BOŠ OGLEDAL LUTKOVNO PREDSTAVO….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DD93B2B-F902-4119-9E9D-F9E0D04D7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650" y="1320800"/>
            <a:ext cx="6848475" cy="584200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IZBIRAŠ LAHKO MED DVEMA PREDSTAVAMA</a:t>
            </a:r>
          </a:p>
        </p:txBody>
      </p:sp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7BE431FC-0B6A-41DE-848F-1B004DE2245E}"/>
              </a:ext>
            </a:extLst>
          </p:cNvPr>
          <p:cNvSpPr/>
          <p:nvPr/>
        </p:nvSpPr>
        <p:spPr>
          <a:xfrm>
            <a:off x="3505200" y="1209676"/>
            <a:ext cx="7353300" cy="781050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5" name="Predstavnost v spletu 4" title="SNEŽAKOV PRVI BOŽIČ">
            <a:hlinkClick r:id="" action="ppaction://media"/>
            <a:extLst>
              <a:ext uri="{FF2B5EF4-FFF2-40B4-BE49-F238E27FC236}">
                <a16:creationId xmlns:a16="http://schemas.microsoft.com/office/drawing/2014/main" id="{C02F943C-A75E-48AE-A745-D18FABE295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7661" y="2559378"/>
            <a:ext cx="4833439" cy="2730894"/>
          </a:xfrm>
          <a:prstGeom prst="rect">
            <a:avLst/>
          </a:prstGeom>
        </p:spPr>
      </p:pic>
      <p:pic>
        <p:nvPicPr>
          <p:cNvPr id="7" name="Slika 6">
            <a:hlinkClick r:id="rId6"/>
            <a:extLst>
              <a:ext uri="{FF2B5EF4-FFF2-40B4-BE49-F238E27FC236}">
                <a16:creationId xmlns:a16="http://schemas.microsoft.com/office/drawing/2014/main" id="{5A6A98A2-822D-48F1-9174-D4DB89FAC1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06" t="29861" r="44844" b="26111"/>
          <a:stretch/>
        </p:blipFill>
        <p:spPr>
          <a:xfrm>
            <a:off x="6372225" y="3071813"/>
            <a:ext cx="5662114" cy="3205162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FE854380-CB93-4334-8042-CFFDC9DFC8DB}"/>
              </a:ext>
            </a:extLst>
          </p:cNvPr>
          <p:cNvSpPr txBox="1"/>
          <p:nvPr/>
        </p:nvSpPr>
        <p:spPr>
          <a:xfrm>
            <a:off x="7517357" y="2559378"/>
            <a:ext cx="337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NEBO NAD MENOJ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6C8EA7B6-FCE9-4DE6-9DD1-97120BC6AE11}"/>
              </a:ext>
            </a:extLst>
          </p:cNvPr>
          <p:cNvSpPr txBox="1"/>
          <p:nvPr/>
        </p:nvSpPr>
        <p:spPr>
          <a:xfrm>
            <a:off x="523874" y="2058572"/>
            <a:ext cx="3657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SNEŽAKOV PRVI BOŽIČ</a:t>
            </a:r>
          </a:p>
        </p:txBody>
      </p:sp>
      <p:sp>
        <p:nvSpPr>
          <p:cNvPr id="10" name="Puščica: dol 9">
            <a:extLst>
              <a:ext uri="{FF2B5EF4-FFF2-40B4-BE49-F238E27FC236}">
                <a16:creationId xmlns:a16="http://schemas.microsoft.com/office/drawing/2014/main" id="{E94CA88C-D534-4E74-A51B-D70BB67755EB}"/>
              </a:ext>
            </a:extLst>
          </p:cNvPr>
          <p:cNvSpPr/>
          <p:nvPr/>
        </p:nvSpPr>
        <p:spPr>
          <a:xfrm>
            <a:off x="2705100" y="1588874"/>
            <a:ext cx="523875" cy="57795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uščica: dol 10">
            <a:extLst>
              <a:ext uri="{FF2B5EF4-FFF2-40B4-BE49-F238E27FC236}">
                <a16:creationId xmlns:a16="http://schemas.microsoft.com/office/drawing/2014/main" id="{72C73EEF-F267-4E9E-9BCD-A3042D011275}"/>
              </a:ext>
            </a:extLst>
          </p:cNvPr>
          <p:cNvSpPr/>
          <p:nvPr/>
        </p:nvSpPr>
        <p:spPr>
          <a:xfrm>
            <a:off x="9725025" y="1849766"/>
            <a:ext cx="523875" cy="85713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A4F36694-04C3-4105-9B94-80452615896F}"/>
              </a:ext>
            </a:extLst>
          </p:cNvPr>
          <p:cNvSpPr txBox="1"/>
          <p:nvPr/>
        </p:nvSpPr>
        <p:spPr>
          <a:xfrm>
            <a:off x="2743200" y="5441155"/>
            <a:ext cx="971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</a:t>
            </a:r>
          </a:p>
        </p:txBody>
      </p:sp>
      <p:pic>
        <p:nvPicPr>
          <p:cNvPr id="12" name="Slika 11">
            <a:hlinkClick r:id="rId8"/>
            <a:extLst>
              <a:ext uri="{FF2B5EF4-FFF2-40B4-BE49-F238E27FC236}">
                <a16:creationId xmlns:a16="http://schemas.microsoft.com/office/drawing/2014/main" id="{639EC736-BF08-4F14-8457-9A9B10C3B0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3551" y="5431631"/>
            <a:ext cx="1086225" cy="1252537"/>
          </a:xfrm>
          <a:prstGeom prst="rect">
            <a:avLst/>
          </a:prstGeom>
        </p:spPr>
      </p:pic>
      <p:cxnSp>
        <p:nvCxnSpPr>
          <p:cNvPr id="14" name="Raven puščični povezovalnik 13">
            <a:extLst>
              <a:ext uri="{FF2B5EF4-FFF2-40B4-BE49-F238E27FC236}">
                <a16:creationId xmlns:a16="http://schemas.microsoft.com/office/drawing/2014/main" id="{AAF579CB-5F05-4886-866C-8EF71BB87AC8}"/>
              </a:ext>
            </a:extLst>
          </p:cNvPr>
          <p:cNvCxnSpPr/>
          <p:nvPr/>
        </p:nvCxnSpPr>
        <p:spPr>
          <a:xfrm flipV="1">
            <a:off x="3505200" y="5953125"/>
            <a:ext cx="1323975" cy="1047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uščica: levo 14">
            <a:hlinkClick r:id="rId10" action="ppaction://hlinksldjump"/>
            <a:extLst>
              <a:ext uri="{FF2B5EF4-FFF2-40B4-BE49-F238E27FC236}">
                <a16:creationId xmlns:a16="http://schemas.microsoft.com/office/drawing/2014/main" id="{43D89C0E-9127-4126-8786-6D07A99C01A9}"/>
              </a:ext>
            </a:extLst>
          </p:cNvPr>
          <p:cNvSpPr/>
          <p:nvPr/>
        </p:nvSpPr>
        <p:spPr>
          <a:xfrm>
            <a:off x="38099" y="5966115"/>
            <a:ext cx="1714500" cy="8582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AD9DF1A7-AF18-4D60-83E5-FD497B75BD72}"/>
              </a:ext>
            </a:extLst>
          </p:cNvPr>
          <p:cNvSpPr txBox="1"/>
          <p:nvPr/>
        </p:nvSpPr>
        <p:spPr>
          <a:xfrm>
            <a:off x="523874" y="6210596"/>
            <a:ext cx="116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NAZAJ</a:t>
            </a:r>
            <a:endParaRPr lang="sl-SI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osnet zvok" descr="Učitelj">
            <a:hlinkClick r:id="" action="ppaction://media"/>
            <a:extLst>
              <a:ext uri="{FF2B5EF4-FFF2-40B4-BE49-F238E27FC236}">
                <a16:creationId xmlns:a16="http://schemas.microsoft.com/office/drawing/2014/main" id="{6B5B1DB1-509B-4F9B-ACC6-0187BC4003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11417300" y="377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704F96-92D7-478B-AD73-39230493F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4033" y="84439"/>
            <a:ext cx="6153150" cy="1325563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KONEC ZAPLEŠI…. </a:t>
            </a:r>
          </a:p>
        </p:txBody>
      </p:sp>
      <p:pic>
        <p:nvPicPr>
          <p:cNvPr id="4" name="Slika 3">
            <a:hlinkClick r:id="rId4"/>
            <a:extLst>
              <a:ext uri="{FF2B5EF4-FFF2-40B4-BE49-F238E27FC236}">
                <a16:creationId xmlns:a16="http://schemas.microsoft.com/office/drawing/2014/main" id="{E7D19FAF-1916-4964-8FCB-C3584B3A9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75" y="1643338"/>
            <a:ext cx="3006643" cy="4252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>
            <a:hlinkClick r:id="rId6"/>
            <a:extLst>
              <a:ext uri="{FF2B5EF4-FFF2-40B4-BE49-F238E27FC236}">
                <a16:creationId xmlns:a16="http://schemas.microsoft.com/office/drawing/2014/main" id="{96AE2F8D-D58C-4C0D-8097-E3F61DDA4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1032" y="1913398"/>
            <a:ext cx="3006643" cy="4022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034BAF4A-48DD-41F3-83F2-E4F745C38E56}"/>
              </a:ext>
            </a:extLst>
          </p:cNvPr>
          <p:cNvSpPr txBox="1"/>
          <p:nvPr/>
        </p:nvSpPr>
        <p:spPr>
          <a:xfrm>
            <a:off x="4526650" y="2085975"/>
            <a:ext cx="3448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SLIKO IN ZAPLEŠI</a:t>
            </a:r>
          </a:p>
        </p:txBody>
      </p:sp>
      <p:sp>
        <p:nvSpPr>
          <p:cNvPr id="7" name="Oblak 6">
            <a:extLst>
              <a:ext uri="{FF2B5EF4-FFF2-40B4-BE49-F238E27FC236}">
                <a16:creationId xmlns:a16="http://schemas.microsoft.com/office/drawing/2014/main" id="{EC6B37D1-06EA-4460-98FC-5F4DBF1D3AC5}"/>
              </a:ext>
            </a:extLst>
          </p:cNvPr>
          <p:cNvSpPr/>
          <p:nvPr/>
        </p:nvSpPr>
        <p:spPr>
          <a:xfrm>
            <a:off x="4148855" y="1495426"/>
            <a:ext cx="4203642" cy="247650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cxnSp>
        <p:nvCxnSpPr>
          <p:cNvPr id="9" name="Raven puščični povezovalnik 8">
            <a:extLst>
              <a:ext uri="{FF2B5EF4-FFF2-40B4-BE49-F238E27FC236}">
                <a16:creationId xmlns:a16="http://schemas.microsoft.com/office/drawing/2014/main" id="{A7B4717F-23E7-4976-874F-6B032356B53C}"/>
              </a:ext>
            </a:extLst>
          </p:cNvPr>
          <p:cNvCxnSpPr/>
          <p:nvPr/>
        </p:nvCxnSpPr>
        <p:spPr>
          <a:xfrm flipH="1">
            <a:off x="3581400" y="3133725"/>
            <a:ext cx="1314450" cy="2952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en puščični povezovalnik 10">
            <a:extLst>
              <a:ext uri="{FF2B5EF4-FFF2-40B4-BE49-F238E27FC236}">
                <a16:creationId xmlns:a16="http://schemas.microsoft.com/office/drawing/2014/main" id="{37B0E5CE-4272-4ED9-BCCB-58246793FF55}"/>
              </a:ext>
            </a:extLst>
          </p:cNvPr>
          <p:cNvCxnSpPr>
            <a:cxnSpLocks/>
          </p:cNvCxnSpPr>
          <p:nvPr/>
        </p:nvCxnSpPr>
        <p:spPr>
          <a:xfrm>
            <a:off x="7175739" y="3163193"/>
            <a:ext cx="1739661" cy="131355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Slika 14">
            <a:extLst>
              <a:ext uri="{FF2B5EF4-FFF2-40B4-BE49-F238E27FC236}">
                <a16:creationId xmlns:a16="http://schemas.microsoft.com/office/drawing/2014/main" id="{A1C181A1-ECA1-42A4-B537-A4DB349181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857" b="26786"/>
          <a:stretch/>
        </p:blipFill>
        <p:spPr>
          <a:xfrm>
            <a:off x="-13463" y="5895976"/>
            <a:ext cx="3787496" cy="962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B19E95A9-1E07-4463-A1AB-D3DDF669A9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3772" y="5895363"/>
            <a:ext cx="3785944" cy="963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79E1324B-5EAD-4EAD-A2A4-B8BD2C52C6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1007" y="5918561"/>
            <a:ext cx="3785944" cy="963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7EECEAF4-A33A-44E3-B196-D4AFB7F65D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74472" t="-210233" r="129379" b="210233"/>
          <a:stretch/>
        </p:blipFill>
        <p:spPr>
          <a:xfrm>
            <a:off x="4203028" y="2947374"/>
            <a:ext cx="1707179" cy="963251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B324B8A2-6F55-4F0A-9B24-7678EC3D84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8025"/>
          <a:stretch/>
        </p:blipFill>
        <p:spPr>
          <a:xfrm>
            <a:off x="10981443" y="5941759"/>
            <a:ext cx="1210557" cy="963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DF5B99F5-9E01-44EE-99F2-733D04EAD4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9461" y="17277"/>
            <a:ext cx="1436089" cy="1362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C16D9581-2610-431E-9860-C6421FF19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6592" y="20637"/>
            <a:ext cx="1446131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3CA273C4-A358-4D0D-9046-E585CF8572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9856" y="82635"/>
            <a:ext cx="1432684" cy="1365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15E94389-76AF-472C-95AF-7DB959FDE8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144" y="92597"/>
            <a:ext cx="1432684" cy="1365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uščica: desno 7">
            <a:hlinkClick r:id="rId12" action="ppaction://hlinksldjump"/>
            <a:extLst>
              <a:ext uri="{FF2B5EF4-FFF2-40B4-BE49-F238E27FC236}">
                <a16:creationId xmlns:a16="http://schemas.microsoft.com/office/drawing/2014/main" id="{AA668378-4086-4D5F-B0E9-F60F06E37047}"/>
              </a:ext>
            </a:extLst>
          </p:cNvPr>
          <p:cNvSpPr/>
          <p:nvPr/>
        </p:nvSpPr>
        <p:spPr>
          <a:xfrm>
            <a:off x="5173934" y="4804296"/>
            <a:ext cx="1844132" cy="110474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oljeZBesedilom 2">
            <a:hlinkClick r:id="rId12" action="ppaction://hlinksldjump"/>
            <a:extLst>
              <a:ext uri="{FF2B5EF4-FFF2-40B4-BE49-F238E27FC236}">
                <a16:creationId xmlns:a16="http://schemas.microsoft.com/office/drawing/2014/main" id="{53024200-12B9-4FB4-AC1C-E7C6DF2643C4}"/>
              </a:ext>
            </a:extLst>
          </p:cNvPr>
          <p:cNvSpPr txBox="1"/>
          <p:nvPr/>
        </p:nvSpPr>
        <p:spPr>
          <a:xfrm>
            <a:off x="5404089" y="516789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NAPREJ</a:t>
            </a:r>
          </a:p>
        </p:txBody>
      </p:sp>
      <p:pic>
        <p:nvPicPr>
          <p:cNvPr id="10" name="Posnet zvok" descr="Ples">
            <a:hlinkClick r:id="" action="ppaction://media"/>
            <a:extLst>
              <a:ext uri="{FF2B5EF4-FFF2-40B4-BE49-F238E27FC236}">
                <a16:creationId xmlns:a16="http://schemas.microsoft.com/office/drawing/2014/main" id="{24C448C6-DE07-4911-BB58-845D20B21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/>
        </p:blipFill>
        <p:spPr>
          <a:xfrm>
            <a:off x="161208" y="55175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FFFB47-3CE4-4F7D-A090-711779860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2220" y="380696"/>
            <a:ext cx="3400425" cy="1492795"/>
          </a:xfrm>
        </p:spPr>
        <p:txBody>
          <a:bodyPr>
            <a:normAutofit fontScale="90000"/>
          </a:bodyPr>
          <a:lstStyle/>
          <a:p>
            <a:pPr algn="ctr"/>
            <a:r>
              <a:rPr lang="sl-SI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PRIŠEL SI DO KONCA….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C12FA936-4C39-44DD-ACBF-7DC048697B4D}"/>
              </a:ext>
            </a:extLst>
          </p:cNvPr>
          <p:cNvSpPr/>
          <p:nvPr/>
        </p:nvSpPr>
        <p:spPr>
          <a:xfrm>
            <a:off x="2658489" y="2279493"/>
            <a:ext cx="630555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ŽELIM TI VESEL BOŽIČ IN SREČNO NOVO LETO!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9CC28789-D09D-4378-B790-EB5D5C7736EF}"/>
              </a:ext>
            </a:extLst>
          </p:cNvPr>
          <p:cNvSpPr/>
          <p:nvPr/>
        </p:nvSpPr>
        <p:spPr>
          <a:xfrm>
            <a:off x="6643507" y="4068039"/>
            <a:ext cx="479143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4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…</a:t>
            </a:r>
            <a:r>
              <a:rPr lang="sl-SI" sz="40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NAJ BO ZABAVNO, PRIDNO IN POLNO NOVIH DOGODIVŠČIN…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6DEBE8A-D9BD-40CF-9846-91BC62258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744" y="4943600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ECCB3D1-C79E-413F-9AD3-7F9B41DBB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350" y="2377853"/>
            <a:ext cx="2743200" cy="16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3A5AA53-B2BA-42BE-8120-92B87EA3C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2" y="583697"/>
            <a:ext cx="3731988" cy="1492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osnet zvok" descr="Ognjemet">
            <a:hlinkClick r:id="" action="ppaction://media"/>
            <a:extLst>
              <a:ext uri="{FF2B5EF4-FFF2-40B4-BE49-F238E27FC236}">
                <a16:creationId xmlns:a16="http://schemas.microsoft.com/office/drawing/2014/main" id="{387D415D-0F5D-4B46-B48A-78EDCBA97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1925886" y="6311753"/>
            <a:ext cx="406400" cy="4064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39D8DD82-D543-4B22-BC16-0E4CC50A29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9010" y="124218"/>
            <a:ext cx="3691540" cy="2076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23F6AD1-48ED-47C4-8EB6-85A38866CE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00" y="3381834"/>
            <a:ext cx="2715772" cy="2715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627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D2AAE4C4-6C24-407B-B6A7-E6B8B720E488}"/>
              </a:ext>
            </a:extLst>
          </p:cNvPr>
          <p:cNvSpPr txBox="1"/>
          <p:nvPr/>
        </p:nvSpPr>
        <p:spPr>
          <a:xfrm>
            <a:off x="490537" y="538282"/>
            <a:ext cx="74009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PRIPRAVLJENIH IMAŠ NEKAJ DEJAVNOSTI TER IDEJO ZA USTVARJANJE…</a:t>
            </a:r>
          </a:p>
          <a:p>
            <a:endParaRPr lang="sl-SI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l-SI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POKUKAJ ČEZ OKNO IN POGLEJ KAJ TE ČAKA…</a:t>
            </a:r>
          </a:p>
        </p:txBody>
      </p:sp>
      <p:pic>
        <p:nvPicPr>
          <p:cNvPr id="5" name="Slika 4">
            <a:hlinkClick r:id="rId4" action="ppaction://hlinksldjump"/>
            <a:extLst>
              <a:ext uri="{FF2B5EF4-FFF2-40B4-BE49-F238E27FC236}">
                <a16:creationId xmlns:a16="http://schemas.microsoft.com/office/drawing/2014/main" id="{1D6B07D7-C1A3-47A1-939A-21B8362F22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60"/>
          <a:stretch/>
        </p:blipFill>
        <p:spPr>
          <a:xfrm>
            <a:off x="148396" y="2644908"/>
            <a:ext cx="2772530" cy="2713999"/>
          </a:xfrm>
          <a:prstGeom prst="rect">
            <a:avLst/>
          </a:prstGeom>
        </p:spPr>
      </p:pic>
      <p:pic>
        <p:nvPicPr>
          <p:cNvPr id="6" name="Slika 5">
            <a:hlinkClick r:id="rId6" action="ppaction://hlinksldjump"/>
            <a:extLst>
              <a:ext uri="{FF2B5EF4-FFF2-40B4-BE49-F238E27FC236}">
                <a16:creationId xmlns:a16="http://schemas.microsoft.com/office/drawing/2014/main" id="{0B4756BF-0634-4496-AE1A-6DCD4F2E4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465" y="4001907"/>
            <a:ext cx="2769894" cy="2713999"/>
          </a:xfrm>
          <a:prstGeom prst="rect">
            <a:avLst/>
          </a:prstGeom>
        </p:spPr>
      </p:pic>
      <p:pic>
        <p:nvPicPr>
          <p:cNvPr id="7" name="Slika 6">
            <a:hlinkClick r:id="rId8" action="ppaction://hlinksldjump"/>
            <a:extLst>
              <a:ext uri="{FF2B5EF4-FFF2-40B4-BE49-F238E27FC236}">
                <a16:creationId xmlns:a16="http://schemas.microsoft.com/office/drawing/2014/main" id="{FA970465-486D-4383-8706-5C31051F26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5899" y="2471857"/>
            <a:ext cx="2686368" cy="2632158"/>
          </a:xfrm>
          <a:prstGeom prst="rect">
            <a:avLst/>
          </a:prstGeom>
        </p:spPr>
      </p:pic>
      <p:pic>
        <p:nvPicPr>
          <p:cNvPr id="8" name="Slika 7">
            <a:hlinkClick r:id="rId9" action="ppaction://hlinksldjump"/>
            <a:extLst>
              <a:ext uri="{FF2B5EF4-FFF2-40B4-BE49-F238E27FC236}">
                <a16:creationId xmlns:a16="http://schemas.microsoft.com/office/drawing/2014/main" id="{374F72F9-4FDD-4D81-97FA-7A4FF628B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7520" y="4042827"/>
            <a:ext cx="2686367" cy="263215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031D106A-6DC5-4007-AE72-19FE28AEA5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5602" y="71437"/>
            <a:ext cx="3528285" cy="2347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ravokotnik: zaokroženi vogali 10">
            <a:extLst>
              <a:ext uri="{FF2B5EF4-FFF2-40B4-BE49-F238E27FC236}">
                <a16:creationId xmlns:a16="http://schemas.microsoft.com/office/drawing/2014/main" id="{191E9B1E-FF40-470F-A4E7-0B6ED9F3358A}"/>
              </a:ext>
            </a:extLst>
          </p:cNvPr>
          <p:cNvSpPr/>
          <p:nvPr/>
        </p:nvSpPr>
        <p:spPr>
          <a:xfrm>
            <a:off x="266700" y="266700"/>
            <a:ext cx="7858125" cy="206785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C771B21D-9F25-47A0-9957-DDF2279F90B0}"/>
              </a:ext>
            </a:extLst>
          </p:cNvPr>
          <p:cNvSpPr/>
          <p:nvPr/>
        </p:nvSpPr>
        <p:spPr>
          <a:xfrm>
            <a:off x="1068715" y="5396388"/>
            <a:ext cx="108393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1.</a:t>
            </a: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AD9E9385-662F-4F38-92D5-2B02F7A7BF1C}"/>
              </a:ext>
            </a:extLst>
          </p:cNvPr>
          <p:cNvSpPr/>
          <p:nvPr/>
        </p:nvSpPr>
        <p:spPr>
          <a:xfrm>
            <a:off x="4046355" y="2767280"/>
            <a:ext cx="105830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2.</a:t>
            </a: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FE3A26A4-1741-4073-8876-425E5776F99E}"/>
              </a:ext>
            </a:extLst>
          </p:cNvPr>
          <p:cNvSpPr/>
          <p:nvPr/>
        </p:nvSpPr>
        <p:spPr>
          <a:xfrm>
            <a:off x="7072737" y="5230546"/>
            <a:ext cx="15473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3.</a:t>
            </a:r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C1670D73-E5BC-4C23-AC4E-5BEF1E04EED0}"/>
              </a:ext>
            </a:extLst>
          </p:cNvPr>
          <p:cNvSpPr/>
          <p:nvPr/>
        </p:nvSpPr>
        <p:spPr>
          <a:xfrm>
            <a:off x="10473583" y="2815173"/>
            <a:ext cx="10583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4.</a:t>
            </a:r>
          </a:p>
        </p:txBody>
      </p:sp>
      <p:pic>
        <p:nvPicPr>
          <p:cNvPr id="15" name="Posnet zvok" descr="Praznični venec">
            <a:hlinkClick r:id="" action="ppaction://media"/>
            <a:extLst>
              <a:ext uri="{FF2B5EF4-FFF2-40B4-BE49-F238E27FC236}">
                <a16:creationId xmlns:a16="http://schemas.microsoft.com/office/drawing/2014/main" id="{C90B1145-E6AD-44AB-9ABA-A3A083C10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11637962" y="1830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4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id="{C4A89D54-6DEE-4E8A-A8A4-A16224D21EA4}"/>
              </a:ext>
            </a:extLst>
          </p:cNvPr>
          <p:cNvSpPr/>
          <p:nvPr/>
        </p:nvSpPr>
        <p:spPr>
          <a:xfrm>
            <a:off x="3705225" y="4553883"/>
            <a:ext cx="3981450" cy="2159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72C5907E-9656-4CFD-BCDE-342A4BCEB560}"/>
              </a:ext>
            </a:extLst>
          </p:cNvPr>
          <p:cNvSpPr/>
          <p:nvPr/>
        </p:nvSpPr>
        <p:spPr>
          <a:xfrm>
            <a:off x="8724900" y="2299037"/>
            <a:ext cx="3162300" cy="172527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5" name="Pravokotnik: zaokroženi vogali 4">
            <a:hlinkClick r:id="rId4" action="ppaction://hlinksldjump"/>
            <a:extLst>
              <a:ext uri="{FF2B5EF4-FFF2-40B4-BE49-F238E27FC236}">
                <a16:creationId xmlns:a16="http://schemas.microsoft.com/office/drawing/2014/main" id="{1C939D3F-7058-4D1E-88E5-BBB164CAC360}"/>
              </a:ext>
            </a:extLst>
          </p:cNvPr>
          <p:cNvSpPr/>
          <p:nvPr/>
        </p:nvSpPr>
        <p:spPr>
          <a:xfrm>
            <a:off x="304800" y="2438400"/>
            <a:ext cx="2867025" cy="155257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DDA9794-DD55-4C6B-AD5E-1471DBAB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DECEMBER, ČAS PRAZNOVANJA…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3FAF690B-B43C-48D3-95FD-EAAA6F1742F8}"/>
              </a:ext>
            </a:extLst>
          </p:cNvPr>
          <p:cNvSpPr txBox="1"/>
          <p:nvPr/>
        </p:nvSpPr>
        <p:spPr>
          <a:xfrm>
            <a:off x="457200" y="2676525"/>
            <a:ext cx="3162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BOŽIČ</a:t>
            </a:r>
            <a:endParaRPr lang="sl-SI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ljeZBesedilom 5">
            <a:hlinkClick r:id="rId5" action="ppaction://hlinksldjump"/>
            <a:extLst>
              <a:ext uri="{FF2B5EF4-FFF2-40B4-BE49-F238E27FC236}">
                <a16:creationId xmlns:a16="http://schemas.microsoft.com/office/drawing/2014/main" id="{46C917DD-3F56-4165-A296-F5DFB106C3A7}"/>
              </a:ext>
            </a:extLst>
          </p:cNvPr>
          <p:cNvSpPr txBox="1"/>
          <p:nvPr/>
        </p:nvSpPr>
        <p:spPr>
          <a:xfrm>
            <a:off x="3705225" y="4553883"/>
            <a:ext cx="3943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DAN SAMOSTOJNOSTI IN ENOTNOSTI</a:t>
            </a:r>
            <a:endParaRPr lang="sl-SI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0AEDF255-52E3-499A-A794-E0E2F05BDFDB}"/>
              </a:ext>
            </a:extLst>
          </p:cNvPr>
          <p:cNvSpPr txBox="1"/>
          <p:nvPr/>
        </p:nvSpPr>
        <p:spPr>
          <a:xfrm>
            <a:off x="9505950" y="2491412"/>
            <a:ext cx="2381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action="ppaction://hlinksldjump"/>
              </a:rPr>
              <a:t>NOVO LETO</a:t>
            </a:r>
            <a:endParaRPr lang="sl-SI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E3A73B0B-5F7A-4725-A7F8-15B4CB209D11}"/>
              </a:ext>
            </a:extLst>
          </p:cNvPr>
          <p:cNvSpPr txBox="1"/>
          <p:nvPr/>
        </p:nvSpPr>
        <p:spPr>
          <a:xfrm>
            <a:off x="4343400" y="2299037"/>
            <a:ext cx="2867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PRAZNIK IN  POGLEJ</a:t>
            </a:r>
          </a:p>
        </p:txBody>
      </p:sp>
      <p:sp>
        <p:nvSpPr>
          <p:cNvPr id="11" name="Oblak 10">
            <a:extLst>
              <a:ext uri="{FF2B5EF4-FFF2-40B4-BE49-F238E27FC236}">
                <a16:creationId xmlns:a16="http://schemas.microsoft.com/office/drawing/2014/main" id="{DBB8ACC8-B8D4-4BC9-A14D-D944E15481F4}"/>
              </a:ext>
            </a:extLst>
          </p:cNvPr>
          <p:cNvSpPr/>
          <p:nvPr/>
        </p:nvSpPr>
        <p:spPr>
          <a:xfrm>
            <a:off x="3952875" y="1790700"/>
            <a:ext cx="3733800" cy="2324100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859F40FC-16A0-4191-A56C-2F54534C7E5E}"/>
              </a:ext>
            </a:extLst>
          </p:cNvPr>
          <p:cNvCxnSpPr/>
          <p:nvPr/>
        </p:nvCxnSpPr>
        <p:spPr>
          <a:xfrm flipH="1">
            <a:off x="2914650" y="2898696"/>
            <a:ext cx="1743075" cy="6172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uščični povezovalnik 14">
            <a:extLst>
              <a:ext uri="{FF2B5EF4-FFF2-40B4-BE49-F238E27FC236}">
                <a16:creationId xmlns:a16="http://schemas.microsoft.com/office/drawing/2014/main" id="{2D466365-4DE6-4F7A-B698-63E424D29EE3}"/>
              </a:ext>
            </a:extLst>
          </p:cNvPr>
          <p:cNvCxnSpPr/>
          <p:nvPr/>
        </p:nvCxnSpPr>
        <p:spPr>
          <a:xfrm>
            <a:off x="6076950" y="3615987"/>
            <a:ext cx="638175" cy="15367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uščični povezovalnik 16">
            <a:extLst>
              <a:ext uri="{FF2B5EF4-FFF2-40B4-BE49-F238E27FC236}">
                <a16:creationId xmlns:a16="http://schemas.microsoft.com/office/drawing/2014/main" id="{CEBF635F-7C4D-495B-A3E9-B3FC9CC80692}"/>
              </a:ext>
            </a:extLst>
          </p:cNvPr>
          <p:cNvCxnSpPr/>
          <p:nvPr/>
        </p:nvCxnSpPr>
        <p:spPr>
          <a:xfrm>
            <a:off x="7315200" y="2898696"/>
            <a:ext cx="2019300" cy="4255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Slika 17">
            <a:extLst>
              <a:ext uri="{FF2B5EF4-FFF2-40B4-BE49-F238E27FC236}">
                <a16:creationId xmlns:a16="http://schemas.microsoft.com/office/drawing/2014/main" id="{AF07B9A4-DB08-4934-893F-A37A850034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4114800"/>
            <a:ext cx="1558691" cy="2279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3634CE76-88A6-460E-A299-AD530C6C86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7337" y="162757"/>
            <a:ext cx="2257425" cy="2028825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39F00434-248C-458B-AF6E-AC502DD040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8508" y="4327445"/>
            <a:ext cx="2533650" cy="1809750"/>
          </a:xfrm>
          <a:prstGeom prst="rect">
            <a:avLst/>
          </a:prstGeom>
        </p:spPr>
      </p:pic>
      <p:pic>
        <p:nvPicPr>
          <p:cNvPr id="3" name="Posnet zvok" descr="Konfeti">
            <a:hlinkClick r:id="" action="ppaction://media"/>
            <a:extLst>
              <a:ext uri="{FF2B5EF4-FFF2-40B4-BE49-F238E27FC236}">
                <a16:creationId xmlns:a16="http://schemas.microsoft.com/office/drawing/2014/main" id="{F0DF2E40-73F8-4338-954C-3E958EF1F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/>
        </p:blipFill>
        <p:spPr>
          <a:xfrm>
            <a:off x="11434762" y="327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0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DE313B-4F8C-4EA2-82D0-1DC83A363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176" y="58028"/>
            <a:ext cx="3145971" cy="1325563"/>
          </a:xfrm>
        </p:spPr>
        <p:txBody>
          <a:bodyPr>
            <a:normAutofit/>
          </a:bodyPr>
          <a:lstStyle/>
          <a:p>
            <a:r>
              <a:rPr lang="sl-SI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BOŽIČ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B1E5CCF-D03B-486B-8CE5-7091F36F6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186" y="4516797"/>
            <a:ext cx="2781300" cy="164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3744D72-1F46-4BBB-B63B-5C4F62DFE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0131" y="20675"/>
            <a:ext cx="3523117" cy="2344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A8BED59-1B94-4E7B-BEF6-2CC60E2B4D7F}"/>
              </a:ext>
            </a:extLst>
          </p:cNvPr>
          <p:cNvSpPr txBox="1"/>
          <p:nvPr/>
        </p:nvSpPr>
        <p:spPr>
          <a:xfrm>
            <a:off x="1911836" y="625439"/>
            <a:ext cx="27244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/>
              <a:t>BOŽIČ PRAZNUJEMO 25. DECEMBRA.</a:t>
            </a:r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91AA361F-B0BA-420C-A7BC-212E980CBFC8}"/>
              </a:ext>
            </a:extLst>
          </p:cNvPr>
          <p:cNvSpPr/>
          <p:nvPr/>
        </p:nvSpPr>
        <p:spPr>
          <a:xfrm>
            <a:off x="1838960" y="528320"/>
            <a:ext cx="3018497" cy="1632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22149562-36E1-4E7C-9E02-B97E0B5213F8}"/>
              </a:ext>
            </a:extLst>
          </p:cNvPr>
          <p:cNvSpPr txBox="1"/>
          <p:nvPr/>
        </p:nvSpPr>
        <p:spPr>
          <a:xfrm>
            <a:off x="361157" y="2577805"/>
            <a:ext cx="497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NA PRED VEČER BOŽIČA POSTAVIMO IN OKRASIMO BOŽIČNO DREVO. NEKATERI OTROCI NASTAVIJO BOŽIČKU PIŠKOTE IN SKODELICO MLEKA, DA SE LAHKO OKREPČA, KO PRINESE DARILA.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D012BAEC-6DCF-4576-B662-9CD5E28E4CC7}"/>
              </a:ext>
            </a:extLst>
          </p:cNvPr>
          <p:cNvSpPr txBox="1"/>
          <p:nvPr/>
        </p:nvSpPr>
        <p:spPr>
          <a:xfrm>
            <a:off x="6921907" y="2962690"/>
            <a:ext cx="257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TIPIČNE JEDI, KI JIH PRIPRAVIMO ZA BOŽIČ SO BOŽIČNI KRUH, POTICA IN BOŽIČNI PIŠKOTI. </a:t>
            </a: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DF133DBA-7A93-4143-A288-B554687E28D6}"/>
              </a:ext>
            </a:extLst>
          </p:cNvPr>
          <p:cNvSpPr/>
          <p:nvPr/>
        </p:nvSpPr>
        <p:spPr>
          <a:xfrm>
            <a:off x="329633" y="2454500"/>
            <a:ext cx="5283200" cy="21328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5E28189D-1EB4-4609-9ADC-A3EEA91F0380}"/>
              </a:ext>
            </a:extLst>
          </p:cNvPr>
          <p:cNvSpPr/>
          <p:nvPr/>
        </p:nvSpPr>
        <p:spPr>
          <a:xfrm>
            <a:off x="6792367" y="2885367"/>
            <a:ext cx="2829560" cy="209363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A52F3730-2522-4468-A7DF-6AE210FC7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6969" y="5155549"/>
            <a:ext cx="2781301" cy="1390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28724142-7A70-4934-94A1-AE255C234F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9654" y="5145248"/>
            <a:ext cx="2647315" cy="1378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E162CB37-94A4-49CB-A050-59B3B096E8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3204" y="2844300"/>
            <a:ext cx="2199163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0370DA29-A8DF-4D43-89C0-3B6A9C2054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1486" y="4640102"/>
            <a:ext cx="1697101" cy="2153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2F359E55-DC0A-4D21-A0E5-08A6FA8DEC9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7657"/>
          <a:stretch/>
        </p:blipFill>
        <p:spPr>
          <a:xfrm>
            <a:off x="5061176" y="1114711"/>
            <a:ext cx="2485712" cy="1262466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29F4E9BA-4728-4C58-921D-05BD1CD8BB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060" t="5185" r="30312" b="5926"/>
          <a:stretch/>
        </p:blipFill>
        <p:spPr>
          <a:xfrm>
            <a:off x="0" y="0"/>
            <a:ext cx="1708117" cy="2009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Pravokotnik 21">
            <a:extLst>
              <a:ext uri="{FF2B5EF4-FFF2-40B4-BE49-F238E27FC236}">
                <a16:creationId xmlns:a16="http://schemas.microsoft.com/office/drawing/2014/main" id="{6D096812-8FC7-4C96-A24C-5341BDA38BAF}"/>
              </a:ext>
            </a:extLst>
          </p:cNvPr>
          <p:cNvSpPr/>
          <p:nvPr/>
        </p:nvSpPr>
        <p:spPr>
          <a:xfrm>
            <a:off x="6304032" y="2577805"/>
            <a:ext cx="5709216" cy="4222167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5" name="Puščica: levo 4">
            <a:hlinkClick r:id="rId12" action="ppaction://hlinksldjump"/>
            <a:extLst>
              <a:ext uri="{FF2B5EF4-FFF2-40B4-BE49-F238E27FC236}">
                <a16:creationId xmlns:a16="http://schemas.microsoft.com/office/drawing/2014/main" id="{C14384A8-20E4-4A5A-B313-024EF83C378A}"/>
              </a:ext>
            </a:extLst>
          </p:cNvPr>
          <p:cNvSpPr/>
          <p:nvPr/>
        </p:nvSpPr>
        <p:spPr>
          <a:xfrm>
            <a:off x="46864" y="6086475"/>
            <a:ext cx="1614387" cy="771525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8CFCE220-BB4A-475A-AE5D-4602737EE2CE}"/>
              </a:ext>
            </a:extLst>
          </p:cNvPr>
          <p:cNvSpPr txBox="1"/>
          <p:nvPr/>
        </p:nvSpPr>
        <p:spPr>
          <a:xfrm>
            <a:off x="329633" y="6217593"/>
            <a:ext cx="1197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NAZAJ</a:t>
            </a:r>
            <a:endParaRPr lang="sl-SI" sz="2800" dirty="0">
              <a:solidFill>
                <a:schemeClr val="bg1"/>
              </a:solidFill>
            </a:endParaRPr>
          </a:p>
        </p:txBody>
      </p:sp>
      <p:pic>
        <p:nvPicPr>
          <p:cNvPr id="9" name="Posnet zvok" descr="Nogavica">
            <a:hlinkClick r:id="" action="ppaction://media"/>
            <a:extLst>
              <a:ext uri="{FF2B5EF4-FFF2-40B4-BE49-F238E27FC236}">
                <a16:creationId xmlns:a16="http://schemas.microsoft.com/office/drawing/2014/main" id="{442A6AEC-CD9D-4691-AC86-780FC143A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/>
        </p:blipFill>
        <p:spPr>
          <a:xfrm>
            <a:off x="1815471" y="62855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7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C61042-1322-4647-8C93-29B5404D6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12" y="53692"/>
            <a:ext cx="10515600" cy="1325563"/>
          </a:xfrm>
        </p:spPr>
        <p:txBody>
          <a:bodyPr>
            <a:normAutofit/>
          </a:bodyPr>
          <a:lstStyle/>
          <a:p>
            <a:r>
              <a:rPr lang="sl-SI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 SAMOSTOJNOSTI IN ENOTNOSTI</a:t>
            </a:r>
          </a:p>
        </p:txBody>
      </p:sp>
      <p:pic>
        <p:nvPicPr>
          <p:cNvPr id="4" name="Označba mesta vsebine 3">
            <a:hlinkClick r:id="rId4"/>
            <a:extLst>
              <a:ext uri="{FF2B5EF4-FFF2-40B4-BE49-F238E27FC236}">
                <a16:creationId xmlns:a16="http://schemas.microsoft.com/office/drawing/2014/main" id="{A50420D2-9E48-47B4-967B-BD52D28F0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7804" b="19592"/>
          <a:stretch/>
        </p:blipFill>
        <p:spPr>
          <a:xfrm>
            <a:off x="662781" y="3429000"/>
            <a:ext cx="5433219" cy="340146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8540ABC-99C4-4994-8060-0B5C8458ACAA}"/>
              </a:ext>
            </a:extLst>
          </p:cNvPr>
          <p:cNvSpPr txBox="1"/>
          <p:nvPr/>
        </p:nvSpPr>
        <p:spPr>
          <a:xfrm>
            <a:off x="653254" y="1825051"/>
            <a:ext cx="2314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IN SI POGLEJ POSNETEK</a:t>
            </a:r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87049377-8C28-443C-8934-702CE3A8702A}"/>
              </a:ext>
            </a:extLst>
          </p:cNvPr>
          <p:cNvSpPr/>
          <p:nvPr/>
        </p:nvSpPr>
        <p:spPr>
          <a:xfrm>
            <a:off x="376237" y="1458017"/>
            <a:ext cx="3007915" cy="20669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cxnSp>
        <p:nvCxnSpPr>
          <p:cNvPr id="8" name="Raven puščični povezovalnik 7">
            <a:extLst>
              <a:ext uri="{FF2B5EF4-FFF2-40B4-BE49-F238E27FC236}">
                <a16:creationId xmlns:a16="http://schemas.microsoft.com/office/drawing/2014/main" id="{99F7857F-604F-4F6C-B762-9612D1ED734A}"/>
              </a:ext>
            </a:extLst>
          </p:cNvPr>
          <p:cNvCxnSpPr>
            <a:cxnSpLocks/>
          </p:cNvCxnSpPr>
          <p:nvPr/>
        </p:nvCxnSpPr>
        <p:spPr>
          <a:xfrm>
            <a:off x="1472007" y="3210046"/>
            <a:ext cx="1322984" cy="11524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BE923083-8426-4D0B-943D-B683C8AA30E1}"/>
              </a:ext>
            </a:extLst>
          </p:cNvPr>
          <p:cNvSpPr txBox="1"/>
          <p:nvPr/>
        </p:nvSpPr>
        <p:spPr>
          <a:xfrm>
            <a:off x="6914753" y="3210046"/>
            <a:ext cx="3814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VEČINA SLOVENCEV JE GLASOVALO ZA SAMOSTOJNO DRŽAVO, KI NE BO VEČ DEL NEKDANJE DRŽAVE JUGOSLAVIJE</a:t>
            </a:r>
          </a:p>
          <a:p>
            <a:r>
              <a:rPr lang="sl-SI" sz="2400" dirty="0"/>
              <a:t>(23. 12.1990)</a:t>
            </a:r>
          </a:p>
        </p:txBody>
      </p:sp>
      <p:sp>
        <p:nvSpPr>
          <p:cNvPr id="10" name="Pravokotnik: zaokroženi vogali 9">
            <a:extLst>
              <a:ext uri="{FF2B5EF4-FFF2-40B4-BE49-F238E27FC236}">
                <a16:creationId xmlns:a16="http://schemas.microsoft.com/office/drawing/2014/main" id="{D729113A-A93A-4B13-9014-C1BDABE622D3}"/>
              </a:ext>
            </a:extLst>
          </p:cNvPr>
          <p:cNvSpPr/>
          <p:nvPr/>
        </p:nvSpPr>
        <p:spPr>
          <a:xfrm>
            <a:off x="6517087" y="3132707"/>
            <a:ext cx="4581525" cy="245948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9CB4E54C-BD94-4119-9DD0-17C91347F04C}"/>
              </a:ext>
            </a:extLst>
          </p:cNvPr>
          <p:cNvSpPr txBox="1"/>
          <p:nvPr/>
        </p:nvSpPr>
        <p:spPr>
          <a:xfrm>
            <a:off x="3540522" y="1581503"/>
            <a:ext cx="7419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PRAZNUJEMO 26. DECEMBRA</a:t>
            </a:r>
          </a:p>
        </p:txBody>
      </p:sp>
      <p:sp>
        <p:nvSpPr>
          <p:cNvPr id="12" name="Pravokotnik: zaokroženi vogali 11">
            <a:extLst>
              <a:ext uri="{FF2B5EF4-FFF2-40B4-BE49-F238E27FC236}">
                <a16:creationId xmlns:a16="http://schemas.microsoft.com/office/drawing/2014/main" id="{31116DFE-19FD-4BB7-A06F-47590CDFAABD}"/>
              </a:ext>
            </a:extLst>
          </p:cNvPr>
          <p:cNvSpPr/>
          <p:nvPr/>
        </p:nvSpPr>
        <p:spPr>
          <a:xfrm>
            <a:off x="4533900" y="1562772"/>
            <a:ext cx="5433219" cy="75168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7" name="Puščica: desno 6">
            <a:hlinkClick r:id="rId6" action="ppaction://hlinksldjump"/>
            <a:extLst>
              <a:ext uri="{FF2B5EF4-FFF2-40B4-BE49-F238E27FC236}">
                <a16:creationId xmlns:a16="http://schemas.microsoft.com/office/drawing/2014/main" id="{933BC51B-9FCE-40A1-8032-E683F45AC9C2}"/>
              </a:ext>
            </a:extLst>
          </p:cNvPr>
          <p:cNvSpPr/>
          <p:nvPr/>
        </p:nvSpPr>
        <p:spPr>
          <a:xfrm>
            <a:off x="8888811" y="5807205"/>
            <a:ext cx="2265680" cy="10507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BB793DCE-27C1-4A28-BE14-E87C63CA99EE}"/>
              </a:ext>
            </a:extLst>
          </p:cNvPr>
          <p:cNvSpPr txBox="1"/>
          <p:nvPr/>
        </p:nvSpPr>
        <p:spPr>
          <a:xfrm>
            <a:off x="9133840" y="6070992"/>
            <a:ext cx="239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NAPREJ</a:t>
            </a:r>
            <a:endParaRPr lang="sl-SI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osnet zvok" descr="Zastavni trak z ribama">
            <a:hlinkClick r:id="" action="ppaction://media"/>
            <a:extLst>
              <a:ext uri="{FF2B5EF4-FFF2-40B4-BE49-F238E27FC236}">
                <a16:creationId xmlns:a16="http://schemas.microsoft.com/office/drawing/2014/main" id="{0569900C-1A58-48DE-BC40-9FC79D498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11154491" y="5132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9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88F424-3024-4CF5-9D05-8558D2E17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" y="146051"/>
            <a:ext cx="11915775" cy="806450"/>
          </a:xfrm>
        </p:spPr>
        <p:txBody>
          <a:bodyPr>
            <a:normAutofit/>
          </a:bodyPr>
          <a:lstStyle/>
          <a:p>
            <a:r>
              <a:rPr lang="sl-SI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NAŠA DRŽAVA SLOVENIJA IMA SVOJE DRŽAVNE SIMBOLE</a:t>
            </a:r>
          </a:p>
        </p:txBody>
      </p:sp>
      <p:pic>
        <p:nvPicPr>
          <p:cNvPr id="1026" name="Picture 2" descr="Slovenska zastava 200x100cm - Spletni center SAM">
            <a:extLst>
              <a:ext uri="{FF2B5EF4-FFF2-40B4-BE49-F238E27FC236}">
                <a16:creationId xmlns:a16="http://schemas.microsoft.com/office/drawing/2014/main" id="{2731AFC9-A414-4985-B163-1D471213B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9" y="1790700"/>
            <a:ext cx="3511551" cy="250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D97B14D-AFC0-495C-9D46-217BF5675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723620"/>
            <a:ext cx="2209800" cy="2857500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A1D0F92-54C6-4653-A9CC-D78B6230403B}"/>
              </a:ext>
            </a:extLst>
          </p:cNvPr>
          <p:cNvSpPr txBox="1"/>
          <p:nvPr/>
        </p:nvSpPr>
        <p:spPr>
          <a:xfrm>
            <a:off x="267095" y="1335127"/>
            <a:ext cx="3869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SLOVENSKA</a:t>
            </a:r>
            <a:r>
              <a:rPr lang="sl-SI" sz="3200" dirty="0"/>
              <a:t> </a:t>
            </a:r>
            <a:r>
              <a:rPr lang="sl-SI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ZASTAVA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1C1C6EF5-2D52-41AD-8546-915C787D835D}"/>
              </a:ext>
            </a:extLst>
          </p:cNvPr>
          <p:cNvSpPr txBox="1"/>
          <p:nvPr/>
        </p:nvSpPr>
        <p:spPr>
          <a:xfrm>
            <a:off x="4200525" y="3105675"/>
            <a:ext cx="3448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SLOVENSKI</a:t>
            </a:r>
            <a:r>
              <a:rPr lang="sl-SI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GRB</a:t>
            </a:r>
            <a:endParaRPr lang="sl-SI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80823C34-4D1B-48AD-8E9F-7D93ECDE9CE6}"/>
              </a:ext>
            </a:extLst>
          </p:cNvPr>
          <p:cNvSpPr txBox="1"/>
          <p:nvPr/>
        </p:nvSpPr>
        <p:spPr>
          <a:xfrm>
            <a:off x="7991477" y="1004577"/>
            <a:ext cx="3831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SLOVENSKA HIMNA</a:t>
            </a:r>
          </a:p>
        </p:txBody>
      </p:sp>
      <p:pic>
        <p:nvPicPr>
          <p:cNvPr id="9" name="Slika 8">
            <a:hlinkClick r:id="rId6"/>
            <a:extLst>
              <a:ext uri="{FF2B5EF4-FFF2-40B4-BE49-F238E27FC236}">
                <a16:creationId xmlns:a16="http://schemas.microsoft.com/office/drawing/2014/main" id="{60E23DC8-0470-4C40-9600-97698AED2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4408" y="1627515"/>
            <a:ext cx="2857500" cy="2124075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2BFF690C-DA95-4F50-908B-0F8D082BAE47}"/>
              </a:ext>
            </a:extLst>
          </p:cNvPr>
          <p:cNvSpPr txBox="1"/>
          <p:nvPr/>
        </p:nvSpPr>
        <p:spPr>
          <a:xfrm>
            <a:off x="6031708" y="1965752"/>
            <a:ext cx="2552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IN JI PRISLUHNI</a:t>
            </a:r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02C72465-A351-43B8-A486-2CCBFD043B78}"/>
              </a:ext>
            </a:extLst>
          </p:cNvPr>
          <p:cNvSpPr/>
          <p:nvPr/>
        </p:nvSpPr>
        <p:spPr>
          <a:xfrm>
            <a:off x="5705475" y="1627515"/>
            <a:ext cx="2514600" cy="157288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592BB486-9532-410A-987B-9CEEF40814FF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7308058" y="2796749"/>
            <a:ext cx="1502567" cy="3376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0C74C5DD-F107-4527-B3DD-6885DEAD3A0E}"/>
              </a:ext>
            </a:extLst>
          </p:cNvPr>
          <p:cNvSpPr txBox="1"/>
          <p:nvPr/>
        </p:nvSpPr>
        <p:spPr>
          <a:xfrm>
            <a:off x="6793707" y="4582587"/>
            <a:ext cx="53316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GRB REPUBLIKE SLOVENIJE IMA OBLIKO ŠČITA. V SREDINI JE LIK TRIGLAVA, POD NJIM STA DVE VALOVITI ČRTI, KI PONAZARJATA MORJA IN REKE. ZGORAJ SO TRI RUMENE ZVEZDE, KI PREDSTAVLJAJO TRI CELJSKE GROFE.</a:t>
            </a:r>
          </a:p>
        </p:txBody>
      </p:sp>
      <p:sp>
        <p:nvSpPr>
          <p:cNvPr id="16" name="Pravokotnik 15">
            <a:extLst>
              <a:ext uri="{FF2B5EF4-FFF2-40B4-BE49-F238E27FC236}">
                <a16:creationId xmlns:a16="http://schemas.microsoft.com/office/drawing/2014/main" id="{C3DDE106-104F-4641-A48E-B66E8F57E95D}"/>
              </a:ext>
            </a:extLst>
          </p:cNvPr>
          <p:cNvSpPr/>
          <p:nvPr/>
        </p:nvSpPr>
        <p:spPr>
          <a:xfrm>
            <a:off x="6686550" y="4369634"/>
            <a:ext cx="5419725" cy="20311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B5E96FF6-2447-4074-9A44-4EBE070C5529}"/>
              </a:ext>
            </a:extLst>
          </p:cNvPr>
          <p:cNvSpPr txBox="1"/>
          <p:nvPr/>
        </p:nvSpPr>
        <p:spPr>
          <a:xfrm>
            <a:off x="361950" y="4390191"/>
            <a:ext cx="2952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NAŠA ZASTAVA JE BELA-MODRA-RDEČA.</a:t>
            </a:r>
          </a:p>
          <a:p>
            <a:r>
              <a:rPr lang="sl-SI" sz="2400" dirty="0"/>
              <a:t>NA NJEJ JE TUDI GRB.</a:t>
            </a:r>
          </a:p>
        </p:txBody>
      </p:sp>
      <p:sp>
        <p:nvSpPr>
          <p:cNvPr id="18" name="Pravokotnik 17">
            <a:extLst>
              <a:ext uri="{FF2B5EF4-FFF2-40B4-BE49-F238E27FC236}">
                <a16:creationId xmlns:a16="http://schemas.microsoft.com/office/drawing/2014/main" id="{B85911F3-9FAC-468C-89C9-8C1951A1A2B5}"/>
              </a:ext>
            </a:extLst>
          </p:cNvPr>
          <p:cNvSpPr/>
          <p:nvPr/>
        </p:nvSpPr>
        <p:spPr>
          <a:xfrm>
            <a:off x="323850" y="4298951"/>
            <a:ext cx="3086100" cy="129156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9" name="Pravokotnik 18">
            <a:extLst>
              <a:ext uri="{FF2B5EF4-FFF2-40B4-BE49-F238E27FC236}">
                <a16:creationId xmlns:a16="http://schemas.microsoft.com/office/drawing/2014/main" id="{910EA0D0-595A-4B20-9891-0169233817E3}"/>
              </a:ext>
            </a:extLst>
          </p:cNvPr>
          <p:cNvSpPr/>
          <p:nvPr/>
        </p:nvSpPr>
        <p:spPr>
          <a:xfrm>
            <a:off x="203199" y="1176240"/>
            <a:ext cx="3997326" cy="78951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1" name="Pravokotnik 20">
            <a:extLst>
              <a:ext uri="{FF2B5EF4-FFF2-40B4-BE49-F238E27FC236}">
                <a16:creationId xmlns:a16="http://schemas.microsoft.com/office/drawing/2014/main" id="{DF33167B-B825-4DE6-9E13-F109E2378C66}"/>
              </a:ext>
            </a:extLst>
          </p:cNvPr>
          <p:cNvSpPr/>
          <p:nvPr/>
        </p:nvSpPr>
        <p:spPr>
          <a:xfrm>
            <a:off x="4185044" y="3257898"/>
            <a:ext cx="2608663" cy="45888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2" name="Pravokotnik 21">
            <a:extLst>
              <a:ext uri="{FF2B5EF4-FFF2-40B4-BE49-F238E27FC236}">
                <a16:creationId xmlns:a16="http://schemas.microsoft.com/office/drawing/2014/main" id="{8008336C-AB28-44A8-A9EE-24FE46AA466E}"/>
              </a:ext>
            </a:extLst>
          </p:cNvPr>
          <p:cNvSpPr/>
          <p:nvPr/>
        </p:nvSpPr>
        <p:spPr>
          <a:xfrm>
            <a:off x="7766049" y="1009471"/>
            <a:ext cx="3997326" cy="56596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" name="Puščica: levo 3">
            <a:hlinkClick r:id="rId8" action="ppaction://hlinksldjump"/>
            <a:extLst>
              <a:ext uri="{FF2B5EF4-FFF2-40B4-BE49-F238E27FC236}">
                <a16:creationId xmlns:a16="http://schemas.microsoft.com/office/drawing/2014/main" id="{1DD08E0B-1D2C-469A-9D20-DB26A2F1C60D}"/>
              </a:ext>
            </a:extLst>
          </p:cNvPr>
          <p:cNvSpPr/>
          <p:nvPr/>
        </p:nvSpPr>
        <p:spPr>
          <a:xfrm>
            <a:off x="267095" y="5681760"/>
            <a:ext cx="2394825" cy="11762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BBEC488-0414-4946-A6BB-83AB87DFDE42}"/>
              </a:ext>
            </a:extLst>
          </p:cNvPr>
          <p:cNvSpPr txBox="1"/>
          <p:nvPr/>
        </p:nvSpPr>
        <p:spPr>
          <a:xfrm>
            <a:off x="826373" y="5921415"/>
            <a:ext cx="299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NAZAJ</a:t>
            </a:r>
            <a:endParaRPr lang="sl-SI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osnet zvok" descr="Zastavni trak z ribama">
            <a:hlinkClick r:id="" action="ppaction://media"/>
            <a:extLst>
              <a:ext uri="{FF2B5EF4-FFF2-40B4-BE49-F238E27FC236}">
                <a16:creationId xmlns:a16="http://schemas.microsoft.com/office/drawing/2014/main" id="{A6C2B36B-1459-4659-93B6-A858EC42D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2805273" y="62413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5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048C95-E0FC-40EC-9D95-44ACE883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27001"/>
            <a:ext cx="7143750" cy="1225550"/>
          </a:xfrm>
        </p:spPr>
        <p:txBody>
          <a:bodyPr>
            <a:normAutofit/>
          </a:bodyPr>
          <a:lstStyle/>
          <a:p>
            <a:r>
              <a:rPr lang="sl-SI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SILVESTROVO IN NOVO LETO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5434A0EC-675F-45BF-918B-BF0A5F114B83}"/>
              </a:ext>
            </a:extLst>
          </p:cNvPr>
          <p:cNvSpPr txBox="1"/>
          <p:nvPr/>
        </p:nvSpPr>
        <p:spPr>
          <a:xfrm>
            <a:off x="174236" y="1252923"/>
            <a:ext cx="525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31. DECEMBER – SILVESTROVO JE DAN PRED NOVIM LETOM.</a:t>
            </a:r>
          </a:p>
          <a:p>
            <a:r>
              <a:rPr lang="sl-SI" sz="2400" dirty="0"/>
              <a:t>DRUŽINA SE PRIPRAVLJA NA VEČERJO IN ODŠTEVAMO DO NOVEGA LETA.</a:t>
            </a:r>
          </a:p>
          <a:p>
            <a:r>
              <a:rPr lang="sl-SI" sz="2400" dirty="0"/>
              <a:t>STARO LETO SE POSLOVI IN PRIDE NOVO.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35663C19-A572-47BC-B7B4-25E746FB47FD}"/>
              </a:ext>
            </a:extLst>
          </p:cNvPr>
          <p:cNvSpPr/>
          <p:nvPr/>
        </p:nvSpPr>
        <p:spPr>
          <a:xfrm>
            <a:off x="114298" y="1058681"/>
            <a:ext cx="5486400" cy="21681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DD43217-B1C1-40EC-A36D-67A89763DE83}"/>
              </a:ext>
            </a:extLst>
          </p:cNvPr>
          <p:cNvSpPr txBox="1"/>
          <p:nvPr/>
        </p:nvSpPr>
        <p:spPr>
          <a:xfrm>
            <a:off x="6248402" y="1779537"/>
            <a:ext cx="5829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 NOVO LETO.</a:t>
            </a:r>
          </a:p>
          <a:p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JE DELA PROST DAN.</a:t>
            </a:r>
          </a:p>
          <a:p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VČASIH SO OKOLI NOVEGA LETA HODILI KOLEDNIKI IN PELI TER ZAŽELELI ZDRAVJA, SREČE IN DOBRE LETINE. PRINAŠALI SO SREČO IN PELI PESMI.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7E6128EA-BE3E-4BED-A5CC-36F5A1D7A78A}"/>
              </a:ext>
            </a:extLst>
          </p:cNvPr>
          <p:cNvSpPr/>
          <p:nvPr/>
        </p:nvSpPr>
        <p:spPr>
          <a:xfrm>
            <a:off x="5991226" y="1665237"/>
            <a:ext cx="5743575" cy="242262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45B6143E-65D0-4834-ADED-4FB73EECA226}"/>
              </a:ext>
            </a:extLst>
          </p:cNvPr>
          <p:cNvSpPr txBox="1"/>
          <p:nvPr/>
        </p:nvSpPr>
        <p:spPr>
          <a:xfrm>
            <a:off x="1728788" y="4920311"/>
            <a:ext cx="5743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PRAVIJO, DA JE NA NOVOLETNI DAN POTREBNO ZELO ZGODAJ VSTATI, DA BI BILI VSO LETO ZDRAVI.</a:t>
            </a:r>
          </a:p>
          <a:p>
            <a:r>
              <a:rPr lang="sl-SI" dirty="0"/>
              <a:t>NA NOVO LETO JE MORALO BITI VSE POSPRAVLJENO, DA BI BILO VSE LETO TAKO.</a:t>
            </a:r>
          </a:p>
          <a:p>
            <a:r>
              <a:rPr lang="sl-SI" dirty="0"/>
              <a:t>OHRANJA SE MODROST: „KAKOR NA NOVO LETO, TAKO VSE LETO.“</a:t>
            </a:r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9B753D08-F60F-4DC5-BDA8-FBD1E0FEF755}"/>
              </a:ext>
            </a:extLst>
          </p:cNvPr>
          <p:cNvSpPr/>
          <p:nvPr/>
        </p:nvSpPr>
        <p:spPr>
          <a:xfrm>
            <a:off x="1518484" y="4920310"/>
            <a:ext cx="6029325" cy="188090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26C7D31B-B703-492A-987A-14EBFD29F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8001" y="74784"/>
            <a:ext cx="2186800" cy="153330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956992D-9A9B-45A6-957E-50DFF4074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36" y="3279071"/>
            <a:ext cx="2381250" cy="149774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F1559575-51A0-4FCB-AB5E-7AF98FB3D5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1416"/>
          <a:stretch/>
        </p:blipFill>
        <p:spPr>
          <a:xfrm>
            <a:off x="7658854" y="4811733"/>
            <a:ext cx="4479949" cy="1971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uščica: levo 12">
            <a:hlinkClick r:id="rId7" action="ppaction://hlinksldjump"/>
            <a:extLst>
              <a:ext uri="{FF2B5EF4-FFF2-40B4-BE49-F238E27FC236}">
                <a16:creationId xmlns:a16="http://schemas.microsoft.com/office/drawing/2014/main" id="{0DFBA5BF-E2E6-45F1-9CE9-28B63646F74B}"/>
              </a:ext>
            </a:extLst>
          </p:cNvPr>
          <p:cNvSpPr/>
          <p:nvPr/>
        </p:nvSpPr>
        <p:spPr>
          <a:xfrm>
            <a:off x="53197" y="6038850"/>
            <a:ext cx="1233203" cy="819150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60FDCCFF-7F50-4890-9073-452494B5AE60}"/>
              </a:ext>
            </a:extLst>
          </p:cNvPr>
          <p:cNvSpPr txBox="1"/>
          <p:nvPr/>
        </p:nvSpPr>
        <p:spPr>
          <a:xfrm>
            <a:off x="174236" y="6200775"/>
            <a:ext cx="123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NAZAJ</a:t>
            </a: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14" name="Posnet zvok" descr="Ognjemet">
            <a:hlinkClick r:id="" action="ppaction://media"/>
            <a:extLst>
              <a:ext uri="{FF2B5EF4-FFF2-40B4-BE49-F238E27FC236}">
                <a16:creationId xmlns:a16="http://schemas.microsoft.com/office/drawing/2014/main" id="{A3B4006F-2A96-42D6-93B1-25DADBDC9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14298" y="55942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0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3EF013-CB23-4016-AE62-CB97BA2FB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256" y="1187860"/>
            <a:ext cx="10515600" cy="1325563"/>
          </a:xfrm>
        </p:spPr>
        <p:txBody>
          <a:bodyPr>
            <a:normAutofit/>
          </a:bodyPr>
          <a:lstStyle/>
          <a:p>
            <a:r>
              <a:rPr lang="sl-SI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IZDELAJ SI SVOJO BOŽIČNO NOVOLETNO LUČKO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EC5D96F-65C0-4488-AFCB-7FCF79F02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"/>
            <a:ext cx="5105400" cy="8953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024CF73-7B2A-4FBD-8239-660DA0E75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81000"/>
            <a:ext cx="5105400" cy="8953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D23D97F-4A77-4110-B667-82DA342E44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194"/>
          <a:stretch/>
        </p:blipFill>
        <p:spPr>
          <a:xfrm>
            <a:off x="10210800" y="381000"/>
            <a:ext cx="1981200" cy="89535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95ECD07-F040-4ADD-BE07-E37828E63C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42" t="25233" r="41935" b="24158"/>
          <a:stretch/>
        </p:blipFill>
        <p:spPr>
          <a:xfrm>
            <a:off x="2509760" y="2513423"/>
            <a:ext cx="7172480" cy="4057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uščica: desno 6">
            <a:hlinkClick r:id="rId6" action="ppaction://hlinksldjump"/>
            <a:extLst>
              <a:ext uri="{FF2B5EF4-FFF2-40B4-BE49-F238E27FC236}">
                <a16:creationId xmlns:a16="http://schemas.microsoft.com/office/drawing/2014/main" id="{4B8BFAFC-8FAC-4D41-9DAF-99D28BC21B2F}"/>
              </a:ext>
            </a:extLst>
          </p:cNvPr>
          <p:cNvSpPr/>
          <p:nvPr/>
        </p:nvSpPr>
        <p:spPr>
          <a:xfrm>
            <a:off x="9946640" y="5420508"/>
            <a:ext cx="1945456" cy="1325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" name="PoljeZBesedilom 2">
            <a:hlinkClick r:id="rId6" action="ppaction://hlinksldjump"/>
            <a:extLst>
              <a:ext uri="{FF2B5EF4-FFF2-40B4-BE49-F238E27FC236}">
                <a16:creationId xmlns:a16="http://schemas.microsoft.com/office/drawing/2014/main" id="{2BD63959-2A2B-4D36-9767-AFF528682855}"/>
              </a:ext>
            </a:extLst>
          </p:cNvPr>
          <p:cNvSpPr txBox="1"/>
          <p:nvPr/>
        </p:nvSpPr>
        <p:spPr>
          <a:xfrm>
            <a:off x="10088880" y="5821680"/>
            <a:ext cx="166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NAPREJ</a:t>
            </a:r>
          </a:p>
        </p:txBody>
      </p:sp>
      <p:pic>
        <p:nvPicPr>
          <p:cNvPr id="8" name="Posnet zvok" descr="Svetilka">
            <a:hlinkClick r:id="" action="ppaction://media"/>
            <a:extLst>
              <a:ext uri="{FF2B5EF4-FFF2-40B4-BE49-F238E27FC236}">
                <a16:creationId xmlns:a16="http://schemas.microsoft.com/office/drawing/2014/main" id="{43579E68-D441-41AC-9519-39FE90F62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442144" y="61645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4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ščica: desno 3">
            <a:hlinkClick r:id="rId4" action="ppaction://hlinksldjump"/>
            <a:extLst>
              <a:ext uri="{FF2B5EF4-FFF2-40B4-BE49-F238E27FC236}">
                <a16:creationId xmlns:a16="http://schemas.microsoft.com/office/drawing/2014/main" id="{93A6DC79-FF5C-4BC5-8543-AE493D713337}"/>
              </a:ext>
            </a:extLst>
          </p:cNvPr>
          <p:cNvSpPr/>
          <p:nvPr/>
        </p:nvSpPr>
        <p:spPr>
          <a:xfrm>
            <a:off x="9540240" y="6177280"/>
            <a:ext cx="2039702" cy="7620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0" name="Pravokotnik: zaokroženi vogali 9">
            <a:extLst>
              <a:ext uri="{FF2B5EF4-FFF2-40B4-BE49-F238E27FC236}">
                <a16:creationId xmlns:a16="http://schemas.microsoft.com/office/drawing/2014/main" id="{8AF76EE9-7622-480E-8F15-D96D3B963539}"/>
              </a:ext>
            </a:extLst>
          </p:cNvPr>
          <p:cNvSpPr/>
          <p:nvPr/>
        </p:nvSpPr>
        <p:spPr>
          <a:xfrm>
            <a:off x="7315200" y="4040408"/>
            <a:ext cx="4483511" cy="1898276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2CD5A26-2628-4BE0-8B7B-A8EFE517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POTREBUJEŠ: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B1D8714-DF4C-410B-86B7-1C1214F7C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6531" t="23121" r="40975" b="22875"/>
          <a:stretch/>
        </p:blipFill>
        <p:spPr>
          <a:xfrm>
            <a:off x="393289" y="2453076"/>
            <a:ext cx="6282813" cy="4039799"/>
          </a:xfr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0519BDD-2F83-4E58-B0DE-4565D257F8AE}"/>
              </a:ext>
            </a:extLst>
          </p:cNvPr>
          <p:cNvSpPr txBox="1"/>
          <p:nvPr/>
        </p:nvSpPr>
        <p:spPr>
          <a:xfrm>
            <a:off x="7315200" y="540773"/>
            <a:ext cx="448351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ČIST STEKLEN KOZAREC,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LEPILO MEKOL,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PRAZNIČNI PRTIČEK OZIROMA </a:t>
            </a:r>
          </a:p>
          <a:p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SERVIETKE,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TRAKOVE, RAZLIČNO DEKORACIJO,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l-SI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SVEČKO OZIROMA ČAJNO LUČKO.</a:t>
            </a:r>
          </a:p>
          <a:p>
            <a:endParaRPr lang="sl-SI" dirty="0"/>
          </a:p>
        </p:txBody>
      </p:sp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id="{9FB96473-C128-47BE-99C9-DD204DBA869D}"/>
              </a:ext>
            </a:extLst>
          </p:cNvPr>
          <p:cNvSpPr/>
          <p:nvPr/>
        </p:nvSpPr>
        <p:spPr>
          <a:xfrm>
            <a:off x="7089058" y="365125"/>
            <a:ext cx="4490884" cy="3282644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FDF7BDE5-7BF9-4EB0-A5D4-E83590E1F105}"/>
              </a:ext>
            </a:extLst>
          </p:cNvPr>
          <p:cNvSpPr/>
          <p:nvPr/>
        </p:nvSpPr>
        <p:spPr>
          <a:xfrm>
            <a:off x="393289" y="2389239"/>
            <a:ext cx="6331976" cy="410363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20105690-EC9C-406A-B973-980B050ECB59}"/>
              </a:ext>
            </a:extLst>
          </p:cNvPr>
          <p:cNvSpPr txBox="1"/>
          <p:nvPr/>
        </p:nvSpPr>
        <p:spPr>
          <a:xfrm>
            <a:off x="7580669" y="4149212"/>
            <a:ext cx="37731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ČE NIMAŠ </a:t>
            </a:r>
            <a:r>
              <a:rPr lang="sl-SI" sz="2800" b="1" dirty="0"/>
              <a:t>LEPILA MEKOL</a:t>
            </a:r>
            <a:r>
              <a:rPr lang="sl-SI" sz="2400" dirty="0"/>
              <a:t>, GA LAHKO NAREDIŠ TAKO, ZMEŠAŠ MOKO IN VODO, DA DOBIŠ TEKOČO ZMES.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F6AEE460-B8D4-4BBC-8132-A759278C32FC}"/>
              </a:ext>
            </a:extLst>
          </p:cNvPr>
          <p:cNvSpPr txBox="1"/>
          <p:nvPr/>
        </p:nvSpPr>
        <p:spPr>
          <a:xfrm>
            <a:off x="9712960" y="6308209"/>
            <a:ext cx="1767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NAPREJ</a:t>
            </a:r>
            <a:endParaRPr lang="sl-SI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osnet zvok" descr="Sveča">
            <a:hlinkClick r:id="" action="ppaction://media"/>
            <a:extLst>
              <a:ext uri="{FF2B5EF4-FFF2-40B4-BE49-F238E27FC236}">
                <a16:creationId xmlns:a16="http://schemas.microsoft.com/office/drawing/2014/main" id="{5C769717-4610-4BD0-9988-CC159398E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8947150" y="63358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0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736</Words>
  <Application>Microsoft Office PowerPoint</Application>
  <PresentationFormat>Širokozaslonsko</PresentationFormat>
  <Paragraphs>103</Paragraphs>
  <Slides>17</Slides>
  <Notes>0</Notes>
  <HiddenSlides>0</HiddenSlides>
  <MMClips>18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Officeova tema</vt:lpstr>
      <vt:lpstr>KULTURNI DAN</vt:lpstr>
      <vt:lpstr>PowerPointova predstavitev</vt:lpstr>
      <vt:lpstr>DECEMBER, ČAS PRAZNOVANJA…</vt:lpstr>
      <vt:lpstr>BOŽIČ</vt:lpstr>
      <vt:lpstr>DAN SAMOSTOJNOSTI IN ENOTNOSTI</vt:lpstr>
      <vt:lpstr>NAŠA DRŽAVA SLOVENIJA IMA SVOJE DRŽAVNE SIMBOLE</vt:lpstr>
      <vt:lpstr>SILVESTROVO IN NOVO LETO</vt:lpstr>
      <vt:lpstr>IZDELAJ SI SVOJO BOŽIČNO NOVOLETNO LUČKO</vt:lpstr>
      <vt:lpstr>POTREBUJEŠ:</vt:lpstr>
      <vt:lpstr>KAKO NAREDIŠ?</vt:lpstr>
      <vt:lpstr>PowerPointova predstavitev</vt:lpstr>
      <vt:lpstr>ŠE NEKAJ IDEJ….</vt:lpstr>
      <vt:lpstr>PONOČI PA LUČKA ZASIJE V VSEJ SVOJI LEPOTI….</vt:lpstr>
      <vt:lpstr>OGLED LUTKOVNE PREDSTAVE</vt:lpstr>
      <vt:lpstr>DANES SI BOŠ OGLEDAL LUTKOVNO PREDSTAVO….</vt:lpstr>
      <vt:lpstr>ZA KONEC ZAPLEŠI…. </vt:lpstr>
      <vt:lpstr>PRIŠEL SI DO KONCA….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KULTURNI DAN</dc:title>
  <dc:creator>kaja kirbiš</dc:creator>
  <cp:lastModifiedBy>Alenka Jenuš</cp:lastModifiedBy>
  <cp:revision>23</cp:revision>
  <dcterms:created xsi:type="dcterms:W3CDTF">2020-12-15T13:12:50Z</dcterms:created>
  <dcterms:modified xsi:type="dcterms:W3CDTF">2020-12-17T17:03:14Z</dcterms:modified>
</cp:coreProperties>
</file>