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41891" y="2285662"/>
            <a:ext cx="7766936" cy="1006178"/>
          </a:xfrm>
        </p:spPr>
        <p:txBody>
          <a:bodyPr/>
          <a:lstStyle/>
          <a:p>
            <a:pPr algn="ctr"/>
            <a:r>
              <a:rPr lang="sl-SI" sz="6000" dirty="0">
                <a:latin typeface="Maiandra GD" panose="020E0502030308020204" pitchFamily="34" charset="0"/>
              </a:rPr>
              <a:t>Pravljica TIHOTAPCI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85275" y="4736633"/>
            <a:ext cx="7766936" cy="1096899"/>
          </a:xfrm>
        </p:spPr>
        <p:txBody>
          <a:bodyPr>
            <a:noAutofit/>
          </a:bodyPr>
          <a:lstStyle/>
          <a:p>
            <a:pPr algn="l"/>
            <a:r>
              <a:rPr lang="sl-SI" sz="2000" dirty="0">
                <a:solidFill>
                  <a:srgbClr val="0070C0"/>
                </a:solidFill>
                <a:latin typeface="Maiandra GD" panose="020E0502030308020204" pitchFamily="34" charset="0"/>
              </a:rPr>
              <a:t>NAPISALA: BARBARA HANUŠ</a:t>
            </a:r>
          </a:p>
          <a:p>
            <a:pPr algn="l"/>
            <a:r>
              <a:rPr lang="sl-SI" sz="2000" dirty="0">
                <a:solidFill>
                  <a:srgbClr val="0070C0"/>
                </a:solidFill>
                <a:latin typeface="Maiandra GD" panose="020E0502030308020204" pitchFamily="34" charset="0"/>
              </a:rPr>
              <a:t>ILUSTRIRALA: MAŠA KOZJEK</a:t>
            </a:r>
          </a:p>
          <a:p>
            <a:pPr algn="l"/>
            <a:r>
              <a:rPr lang="sl-SI" sz="2000" dirty="0">
                <a:solidFill>
                  <a:srgbClr val="0070C0"/>
                </a:solidFill>
                <a:latin typeface="Maiandra GD" panose="020E0502030308020204" pitchFamily="34" charset="0"/>
              </a:rPr>
              <a:t>PRIPRAVILA IN PREBRALA: UČITELJICA ADRIJANA</a:t>
            </a: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8361" y="13195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280"/>
          </a:xfrm>
        </p:spPr>
        <p:txBody>
          <a:bodyPr/>
          <a:lstStyle/>
          <a:p>
            <a:r>
              <a:rPr lang="sl-SI" dirty="0">
                <a:latin typeface="Maiandra GD" panose="020E0502030308020204" pitchFamily="34" charset="0"/>
              </a:rPr>
              <a:t>TIHOTAPCI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347" y="1538288"/>
            <a:ext cx="6329720" cy="436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01704" y="7240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720" y="483934"/>
            <a:ext cx="4469122" cy="595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68845" y="7522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61540" y="-48035"/>
            <a:ext cx="4841160" cy="64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8965" y="9991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575" y="741363"/>
            <a:ext cx="5980887" cy="530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4957" y="8162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sl-SI" dirty="0">
                <a:latin typeface="Maiandra GD" panose="020E0502030308020204" pitchFamily="34" charset="0"/>
              </a:rPr>
              <a:t>ZA KONEC…</a:t>
            </a: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8660" y="609600"/>
            <a:ext cx="487363" cy="487363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40477">
            <a:off x="1969085" y="1129053"/>
            <a:ext cx="3541222" cy="460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795" y="2623185"/>
            <a:ext cx="1459865" cy="9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8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20</Words>
  <Application>Microsoft Office PowerPoint</Application>
  <PresentationFormat>Širokozaslonsko</PresentationFormat>
  <Paragraphs>6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Maiandra GD</vt:lpstr>
      <vt:lpstr>Trebuchet MS</vt:lpstr>
      <vt:lpstr>Wingdings 3</vt:lpstr>
      <vt:lpstr>Gladko</vt:lpstr>
      <vt:lpstr>Pravljica TIHOTAPCI</vt:lpstr>
      <vt:lpstr>TIHOTAPCI</vt:lpstr>
      <vt:lpstr>PowerPointova predstavitev</vt:lpstr>
      <vt:lpstr>PowerPointova predstavitev</vt:lpstr>
      <vt:lpstr>PowerPointova predstavitev</vt:lpstr>
      <vt:lpstr>ZA KONEC…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Pravljica TIHOTAPCI</dc:title>
  <dc:creator>AdrijanaPrimož Jazbinšek</dc:creator>
  <cp:lastModifiedBy>Uporabnik</cp:lastModifiedBy>
  <cp:revision>8</cp:revision>
  <dcterms:created xsi:type="dcterms:W3CDTF">2020-12-15T09:15:17Z</dcterms:created>
  <dcterms:modified xsi:type="dcterms:W3CDTF">2020-12-21T19:13:13Z</dcterms:modified>
</cp:coreProperties>
</file>