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6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5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4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7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8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4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4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47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0070C0"/>
            </a:gs>
            <a:gs pos="36000">
              <a:schemeClr val="bg2">
                <a:tint val="90000"/>
                <a:satMod val="92000"/>
                <a:lumMod val="120000"/>
              </a:schemeClr>
            </a:gs>
            <a:gs pos="64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E09A9E-701F-441A-A95F-EE42D6C9B11D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BB4201-C66A-4659-8A82-72636143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472780"/>
            <a:ext cx="5199888" cy="706796"/>
          </a:xfrm>
        </p:spPr>
        <p:txBody>
          <a:bodyPr>
            <a:noAutofit/>
          </a:bodyPr>
          <a:lstStyle/>
          <a:p>
            <a:pPr algn="ctr"/>
            <a:r>
              <a:rPr lang="sl-SI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LETO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60D4BC-FC90-4289-B0EF-EAE0CFB0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428" y="1179576"/>
            <a:ext cx="8767572" cy="1132877"/>
          </a:xfrm>
        </p:spPr>
        <p:txBody>
          <a:bodyPr>
            <a:normAutofit fontScale="25000" lnSpcReduction="20000"/>
          </a:bodyPr>
          <a:lstStyle/>
          <a:p>
            <a:r>
              <a:rPr lang="sl-SI" sz="8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DECEMBER JE SILVESTROVO (DAN PRED NOVIM LETOM)</a:t>
            </a:r>
          </a:p>
          <a:p>
            <a:r>
              <a:rPr lang="sl-SI" sz="8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DRUŽINA SI PRIPRAVI SLAVNOSTNO VEČERJO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32" name="Picture 8" descr="Življenje je lepo!: Silvestrska večerja">
            <a:extLst>
              <a:ext uri="{FF2B5EF4-FFF2-40B4-BE49-F238E27FC236}">
                <a16:creationId xmlns:a16="http://schemas.microsoft.com/office/drawing/2014/main" id="{C9522EC4-CBBE-4E4C-B197-E3370D0C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88" y="2584160"/>
            <a:ext cx="2942082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Življenje je lepo!: Silvestrska večerja">
            <a:extLst>
              <a:ext uri="{FF2B5EF4-FFF2-40B4-BE49-F238E27FC236}">
                <a16:creationId xmlns:a16="http://schemas.microsoft.com/office/drawing/2014/main" id="{38B94A52-7296-4D94-BD3A-5B9DD5EB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374" y="2584160"/>
            <a:ext cx="5904738" cy="393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rgbClr val="0070C0"/>
            </a:gs>
            <a:gs pos="5000">
              <a:srgbClr val="FFCC99"/>
            </a:gs>
            <a:gs pos="57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1BC70C-4B3E-42B2-9A1E-BB4EFECC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63" y="494919"/>
            <a:ext cx="10058400" cy="582930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DRUŽINA ODŠTEVA DO NOVEGA LETA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F3186B-DA18-46FB-AC16-700125C5A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63" y="1128524"/>
            <a:ext cx="10962290" cy="452529"/>
          </a:xfrm>
          <a:pattFill prst="pct20">
            <a:fgClr>
              <a:schemeClr val="accent1">
                <a:lumMod val="60000"/>
                <a:lumOff val="4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</p:spPr>
        <p:txBody>
          <a:bodyPr>
            <a:normAutofit fontScale="92500" lnSpcReduction="10000"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NOVO LETO PRIČAKAJO TUDI OTROCI. DRUŽINA SI OB POL NOČI VOŠČI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2054" name="Picture 6" descr="FOTO: Tako so prihod novega leta pričakali v Ljubljani - Svet24.si">
            <a:extLst>
              <a:ext uri="{FF2B5EF4-FFF2-40B4-BE49-F238E27FC236}">
                <a16:creationId xmlns:a16="http://schemas.microsoft.com/office/drawing/2014/main" id="{B30E4311-9E84-4DD4-B149-00740F175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763" y="2234763"/>
            <a:ext cx="5737291" cy="44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Časovni pasovi - področje, na katerem so države povsem samostojne -  RTVSLO.si">
            <a:extLst>
              <a:ext uri="{FF2B5EF4-FFF2-40B4-BE49-F238E27FC236}">
                <a16:creationId xmlns:a16="http://schemas.microsoft.com/office/drawing/2014/main" id="{022C9AEC-AD78-4ED7-A13D-71BF6AF7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34763"/>
            <a:ext cx="4477375" cy="298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4EF80CEF-56B3-4464-9C74-9F71A422789D}"/>
              </a:ext>
            </a:extLst>
          </p:cNvPr>
          <p:cNvSpPr txBox="1">
            <a:spLocks/>
          </p:cNvSpPr>
          <p:nvPr/>
        </p:nvSpPr>
        <p:spPr>
          <a:xfrm>
            <a:off x="899563" y="5482971"/>
            <a:ext cx="4807554" cy="760174"/>
          </a:xfrm>
          <a:prstGeom prst="rect">
            <a:avLst/>
          </a:prstGeom>
          <a:pattFill prst="pct1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b="1" dirty="0">
                <a:solidFill>
                  <a:srgbClr val="7030A0"/>
                </a:solidFill>
              </a:rPr>
              <a:t>DRUG DRUGEMU ŽELIJMO VSE DOBRO V NOVEM LETU.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2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057D59-E4A4-4624-ACD4-13535625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31632"/>
            <a:ext cx="10058400" cy="1081278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NAVADI JE PO MESTIH IN VASEH OGNJEMET, LETOS TEGA NE BO…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8016E4-1BBB-458E-A85A-7D3F5170D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4" y="6080392"/>
            <a:ext cx="5720006" cy="373765"/>
          </a:xfrm>
          <a:solidFill>
            <a:srgbClr val="FFFF00"/>
          </a:solidFill>
        </p:spPr>
        <p:txBody>
          <a:bodyPr/>
          <a:lstStyle/>
          <a:p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MEČI PETARD, KER JE ZELO NEVARNO!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3074" name="Picture 2" descr="Silvestrski ognjemet pošteno onesnažil mariborski zrak">
            <a:extLst>
              <a:ext uri="{FF2B5EF4-FFF2-40B4-BE49-F238E27FC236}">
                <a16:creationId xmlns:a16="http://schemas.microsoft.com/office/drawing/2014/main" id="{99FD7DE2-8F37-41C4-9B82-C0E28A73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74" y="1689770"/>
            <a:ext cx="5225981" cy="38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 teh pomurskih krajih lahko silvestrujete na prostem. Ognjemet bo skorajda  povsod - Vestnik.si">
            <a:extLst>
              <a:ext uri="{FF2B5EF4-FFF2-40B4-BE49-F238E27FC236}">
                <a16:creationId xmlns:a16="http://schemas.microsoft.com/office/drawing/2014/main" id="{E1DFE46B-5A49-4D09-99DC-94B86F2D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29466" y="1689770"/>
            <a:ext cx="6320643" cy="42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2A180-A49C-4E76-BB42-61DA9205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990" y="360804"/>
            <a:ext cx="6454403" cy="688278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DOBILI BOMO NOVI KOLEDAR</a:t>
            </a:r>
          </a:p>
        </p:txBody>
      </p:sp>
      <p:pic>
        <p:nvPicPr>
          <p:cNvPr id="4098" name="Picture 2" descr="Šolski koledar 2020/2021">
            <a:extLst>
              <a:ext uri="{FF2B5EF4-FFF2-40B4-BE49-F238E27FC236}">
                <a16:creationId xmlns:a16="http://schemas.microsoft.com/office/drawing/2014/main" id="{DA45E81B-02D0-495C-9ED5-010F0E56E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62" y="1860332"/>
            <a:ext cx="5252087" cy="37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mizni koledar 2021 – Založba UNSU">
            <a:extLst>
              <a:ext uri="{FF2B5EF4-FFF2-40B4-BE49-F238E27FC236}">
                <a16:creationId xmlns:a16="http://schemas.microsoft.com/office/drawing/2014/main" id="{2BE282C8-9AC2-461A-B215-1E3666F4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693" y="1545021"/>
            <a:ext cx="6269245" cy="42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230</TotalTime>
  <Words>71</Words>
  <Application>Microsoft Office PowerPoint</Application>
  <PresentationFormat>Širokozaslonsko</PresentationFormat>
  <Paragraphs>10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Retrospektiva</vt:lpstr>
      <vt:lpstr>NOVO LETO</vt:lpstr>
      <vt:lpstr>DRUŽINA ODŠTEVA DO NOVEGA LETA</vt:lpstr>
      <vt:lpstr>PO NAVADI JE PO MESTIH IN VASEH OGNJEMET, LETOS TEGA NE BO…</vt:lpstr>
      <vt:lpstr>DOBILI BOMO NOVI KOLEDAR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BLIŽAJO SE PRAZNIKI</dc:title>
  <dc:creator>Uporabnik</dc:creator>
  <cp:lastModifiedBy>Uporabnik</cp:lastModifiedBy>
  <cp:revision>40</cp:revision>
  <dcterms:created xsi:type="dcterms:W3CDTF">2020-12-16T15:29:39Z</dcterms:created>
  <dcterms:modified xsi:type="dcterms:W3CDTF">2020-12-20T18:46:32Z</dcterms:modified>
</cp:coreProperties>
</file>