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1200"/>
    <a:srgbClr val="6C1A00"/>
    <a:srgbClr val="E6AA00"/>
    <a:srgbClr val="C79E37"/>
    <a:srgbClr val="202E54"/>
    <a:srgbClr val="FF2549"/>
    <a:srgbClr val="1D3A00"/>
    <a:srgbClr val="007033"/>
    <a:srgbClr val="5EEC3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6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350110"/>
            <a:ext cx="8246070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877160"/>
            <a:ext cx="8231372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3"/>
          </a:xfrm>
        </p:spPr>
        <p:txBody>
          <a:bodyPr/>
          <a:lstStyle>
            <a:lvl1pPr algn="l">
              <a:defRPr sz="2800">
                <a:solidFill>
                  <a:srgbClr val="C00000"/>
                </a:solidFill>
              </a:defRPr>
            </a:lvl1pPr>
            <a:lvl2pPr algn="l">
              <a:defRPr>
                <a:solidFill>
                  <a:srgbClr val="C00000"/>
                </a:solidFill>
              </a:defRPr>
            </a:lvl2pPr>
            <a:lvl3pPr algn="l">
              <a:defRPr>
                <a:solidFill>
                  <a:srgbClr val="C00000"/>
                </a:solidFill>
              </a:defRPr>
            </a:lvl3pPr>
            <a:lvl4pPr algn="l">
              <a:defRPr>
                <a:solidFill>
                  <a:srgbClr val="C00000"/>
                </a:solidFill>
              </a:defRPr>
            </a:lvl4pPr>
            <a:lvl5pPr algn="l"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26090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260904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7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C00000"/>
                </a:solidFill>
              </a:defRPr>
            </a:lvl1pPr>
            <a:lvl2pPr algn="ctr">
              <a:defRPr sz="2000">
                <a:solidFill>
                  <a:srgbClr val="C00000"/>
                </a:solidFill>
              </a:defRPr>
            </a:lvl2pPr>
            <a:lvl3pPr algn="ctr">
              <a:defRPr sz="1800">
                <a:solidFill>
                  <a:srgbClr val="C00000"/>
                </a:solidFill>
              </a:defRPr>
            </a:lvl3pPr>
            <a:lvl4pPr algn="ctr">
              <a:defRPr sz="1600">
                <a:solidFill>
                  <a:srgbClr val="C00000"/>
                </a:solidFill>
              </a:defRPr>
            </a:lvl4pPr>
            <a:lvl5pPr algn="ctr"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7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C00000"/>
                </a:solidFill>
              </a:defRPr>
            </a:lvl1pPr>
            <a:lvl2pPr algn="ctr">
              <a:defRPr sz="2000">
                <a:solidFill>
                  <a:srgbClr val="C00000"/>
                </a:solidFill>
              </a:defRPr>
            </a:lvl2pPr>
            <a:lvl3pPr algn="ctr">
              <a:defRPr sz="1800">
                <a:solidFill>
                  <a:srgbClr val="C00000"/>
                </a:solidFill>
              </a:defRPr>
            </a:lvl3pPr>
            <a:lvl4pPr algn="ctr">
              <a:defRPr sz="1600">
                <a:solidFill>
                  <a:srgbClr val="C00000"/>
                </a:solidFill>
              </a:defRPr>
            </a:lvl4pPr>
            <a:lvl5pPr algn="ctr"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113635"/>
            <a:ext cx="3970330" cy="1374345"/>
          </a:xfrm>
        </p:spPr>
        <p:txBody>
          <a:bodyPr>
            <a:normAutofit fontScale="90000"/>
          </a:bodyPr>
          <a:lstStyle/>
          <a:p>
            <a:r>
              <a:rPr lang="sl-SI" dirty="0"/>
              <a:t>PRAZNIČNI ŠPORT</a:t>
            </a:r>
            <a:br>
              <a:rPr lang="sl-SI" dirty="0"/>
            </a:br>
            <a:r>
              <a:rPr lang="sl-SI" dirty="0"/>
              <a:t>21. 12. – 24. 12. 2020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C12AD28-3C06-4717-8513-19E462CEF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03" y="3487980"/>
            <a:ext cx="1430620" cy="143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6E25-0156-485B-869F-827F197F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342917"/>
            <a:ext cx="5058201" cy="610820"/>
          </a:xfrm>
        </p:spPr>
        <p:txBody>
          <a:bodyPr>
            <a:normAutofit fontScale="90000"/>
          </a:bodyPr>
          <a:lstStyle/>
          <a:p>
            <a:r>
              <a:rPr lang="sl-SI" dirty="0"/>
              <a:t>KAJ JE PRAZNIČNI ŠPORT?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BF638-6805-47A1-A541-CB5489822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62348"/>
            <a:ext cx="6566314" cy="3438235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Hm, res zanimivo vprašanje…kaj bomo pravzaprav delali in kaj je namen športnih aktivnosti v tem tednu? </a:t>
            </a:r>
          </a:p>
          <a:p>
            <a:r>
              <a:rPr lang="sl-SI" dirty="0"/>
              <a:t>Z urami športa v tem tednu vas želim spraviti v najboljše božično vzdušje, kar lahko </a:t>
            </a:r>
            <a:r>
              <a:rPr lang="sl-SI" dirty="0">
                <a:sym typeface="Wingdings" panose="05000000000000000000" pitchFamily="2" charset="2"/>
              </a:rPr>
              <a:t> Ampak, da se to zgodi, morate obvezno izvesti vse naloge, ki so v navodilih. Jaz jih bom ta teden izvajala z vami! Ste pripravljeni? </a:t>
            </a:r>
            <a:endParaRPr lang="sl-SI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0C0C59B-B50B-42CC-B6AF-C6D16930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39" y="1362348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CFC5-E42F-4B07-A528-631252CF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281175"/>
            <a:ext cx="5344675" cy="763525"/>
          </a:xfrm>
        </p:spPr>
        <p:txBody>
          <a:bodyPr>
            <a:noAutofit/>
          </a:bodyPr>
          <a:lstStyle/>
          <a:p>
            <a:r>
              <a:rPr lang="sl-SI" sz="2800" dirty="0"/>
              <a:t>2. HITROSTNO JEMANJE PIŠKOTOV S KROŽNIKA.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657DB-25FC-40FB-8900-E9359407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0"/>
            <a:ext cx="5039264" cy="3206805"/>
          </a:xfrm>
        </p:spPr>
        <p:txBody>
          <a:bodyPr/>
          <a:lstStyle/>
          <a:p>
            <a:r>
              <a:rPr lang="sl-SI" dirty="0"/>
              <a:t>Pri tej nalogi boš močno treniral mišice rok in pa čeljusti. Tvoja naloga je, da čim hitreje jemlješ piškote s krožnika, preden ti jih poje kdo drug. 3, 4, zdaj, akcija!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1D92D5-8E33-45CB-9F4B-8BD9774DEF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3" t="17835" r="23332" b="15402"/>
          <a:stretch/>
        </p:blipFill>
        <p:spPr>
          <a:xfrm>
            <a:off x="6099049" y="1502815"/>
            <a:ext cx="2290575" cy="274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5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6673-1DAC-4FE7-9FAC-13C4154E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KRAŠENJE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1B04-A917-4A49-BDD4-5FEFF1CCA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3"/>
          </a:xfrm>
        </p:spPr>
        <p:txBody>
          <a:bodyPr/>
          <a:lstStyle/>
          <a:p>
            <a:r>
              <a:rPr lang="sl-SI" dirty="0"/>
              <a:t>Naslednja naloga je, da čim lepše okrasiš svojo sobo, hišo, smrečico, zunanjost hiše…</a:t>
            </a:r>
          </a:p>
          <a:p>
            <a:r>
              <a:rPr lang="sl-SI" dirty="0"/>
              <a:t>Pri tem plezaj, se plazi, sklanjaj, </a:t>
            </a:r>
          </a:p>
          <a:p>
            <a:pPr marL="0" indent="0">
              <a:buNone/>
            </a:pPr>
            <a:r>
              <a:rPr lang="sl-SI" dirty="0"/>
              <a:t>   dviguj roke. Trening celega telesa </a:t>
            </a:r>
          </a:p>
          <a:p>
            <a:pPr marL="0" indent="0">
              <a:buNone/>
            </a:pPr>
            <a:r>
              <a:rPr lang="sl-SI" dirty="0"/>
              <a:t>   zagotovljen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92ECD6-AAE1-4680-9934-A5C8A92E2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55" y="1960930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F8F92-6CBA-4ED4-A094-475219C0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 SPREHOD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A68D8-B6F5-48E5-BAF1-C4A57CA06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644" y="1350110"/>
            <a:ext cx="5548391" cy="3512213"/>
          </a:xfrm>
        </p:spPr>
        <p:txBody>
          <a:bodyPr>
            <a:normAutofit lnSpcReduction="10000"/>
          </a:bodyPr>
          <a:lstStyle/>
          <a:p>
            <a:r>
              <a:rPr lang="sl-SI" dirty="0"/>
              <a:t>Vsaj dvakrat v tem tednu se sprehodi po tvoji vasi/mestu/okolici in si ogleduj prelepo okrašene hiše, okolico, smrečice…</a:t>
            </a:r>
          </a:p>
          <a:p>
            <a:r>
              <a:rPr lang="sl-SI" dirty="0"/>
              <a:t>Za še boljši učinek in večjo dozo božičnega vzdušje, to naredi, ko se zunaj stemni.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06123C1-991B-441F-BDFD-12F627BB1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1655520"/>
            <a:ext cx="2137870" cy="21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3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E031-229F-4F04-A8E9-01D0CA07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 BOŽIČNA VEČERJA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F2797-1AA7-478F-96D7-A0B002A6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0"/>
            <a:ext cx="7940659" cy="1679755"/>
          </a:xfrm>
        </p:spPr>
        <p:txBody>
          <a:bodyPr/>
          <a:lstStyle/>
          <a:p>
            <a:r>
              <a:rPr lang="sl-SI" dirty="0"/>
              <a:t>Pomagaj pri pripravi božične večerje. Sekljaj, mešaj, pripravi mizo, pomij posodo. </a:t>
            </a:r>
          </a:p>
          <a:p>
            <a:r>
              <a:rPr lang="sl-SI" dirty="0"/>
              <a:t>Prepričana sem, da bo tudi mama zadovoljna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9B42CA3-7A36-410C-9D06-F96159F95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2898542"/>
            <a:ext cx="19621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9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5F47C-629B-44B3-AA0F-FFD59612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6. HITROSTNO ODVIJANJE DARIL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1F9B7-0B97-4B63-AEBA-E68B7E540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0"/>
            <a:ext cx="5650084" cy="3206805"/>
          </a:xfrm>
        </p:spPr>
        <p:txBody>
          <a:bodyPr/>
          <a:lstStyle/>
          <a:p>
            <a:r>
              <a:rPr lang="sl-SI" dirty="0"/>
              <a:t>Ta naloga pa mora obvezno počakati do božičnega jutra, torej 25.12. </a:t>
            </a:r>
            <a:r>
              <a:rPr lang="sl-SI" dirty="0">
                <a:sym typeface="Wingdings" panose="05000000000000000000" pitchFamily="2" charset="2"/>
              </a:rPr>
              <a:t></a:t>
            </a:r>
          </a:p>
          <a:p>
            <a:r>
              <a:rPr lang="sl-SI" dirty="0"/>
              <a:t>Tvoja naloga je, da čim hitreje odviješ vsa darila, ki ti jih bo prinesel Božiček…seveda moraš prehiteti vse družinske člane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5666AE1-0EF3-4964-8111-AC4BB09B9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0" y="1485899"/>
            <a:ext cx="3054100" cy="3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2659-3B34-4E3B-9DAA-388E49DE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POČITNICE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1D3DE-A4BC-4C09-9732-8AD7BFA7C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0"/>
            <a:ext cx="4455117" cy="3359509"/>
          </a:xfrm>
        </p:spPr>
        <p:txBody>
          <a:bodyPr>
            <a:normAutofit fontScale="92500"/>
          </a:bodyPr>
          <a:lstStyle/>
          <a:p>
            <a:r>
              <a:rPr lang="sl-SI" dirty="0"/>
              <a:t>Če si uspešno opravil vse naloge za ta teden, moraš biti kar prijetno utrujen. Zato si zaslužiš malce počitka </a:t>
            </a:r>
            <a:r>
              <a:rPr lang="sl-SI" dirty="0">
                <a:sym typeface="Wingdings" panose="05000000000000000000" pitchFamily="2" charset="2"/>
              </a:rPr>
              <a:t> </a:t>
            </a:r>
          </a:p>
          <a:p>
            <a:r>
              <a:rPr lang="sl-SI" dirty="0">
                <a:sym typeface="Wingdings" panose="05000000000000000000" pitchFamily="2" charset="2"/>
              </a:rPr>
              <a:t>Dobro izkoristi te počitnice – delo za šolo je v tem tednu strogo prepovedano!</a:t>
            </a:r>
          </a:p>
          <a:p>
            <a:endParaRPr lang="sl-SI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6168673-B63C-45D6-989C-4D37F7330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4" y="1426853"/>
            <a:ext cx="2824651" cy="28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6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Diaprojekcija na zaslonu (16:9)</PresentationFormat>
  <Paragraphs>23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PRAZNIČNI ŠPORT 21. 12. – 24. 12. 2020</vt:lpstr>
      <vt:lpstr>KAJ JE PRAZNIČNI ŠPORT?</vt:lpstr>
      <vt:lpstr>2. HITROSTNO JEMANJE PIŠKOTOV S KROŽNIKA. </vt:lpstr>
      <vt:lpstr>3. KRAŠENJE </vt:lpstr>
      <vt:lpstr>4. SPREHOD </vt:lpstr>
      <vt:lpstr>5. BOŽIČNA VEČERJA</vt:lpstr>
      <vt:lpstr>6. HITROSTNO ODVIJANJE DARIL </vt:lpstr>
      <vt:lpstr>POČITNICE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2020-12-21T18:03:15Z</dcterms:modified>
</cp:coreProperties>
</file>