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14" r:id="rId2"/>
    <p:sldId id="257" r:id="rId3"/>
    <p:sldId id="258" r:id="rId4"/>
    <p:sldId id="259" r:id="rId5"/>
    <p:sldId id="278" r:id="rId6"/>
    <p:sldId id="279" r:id="rId7"/>
    <p:sldId id="300" r:id="rId8"/>
    <p:sldId id="301" r:id="rId9"/>
    <p:sldId id="298" r:id="rId10"/>
    <p:sldId id="299" r:id="rId11"/>
    <p:sldId id="313" r:id="rId12"/>
    <p:sldId id="312" r:id="rId13"/>
    <p:sldId id="260" r:id="rId14"/>
    <p:sldId id="261" r:id="rId15"/>
    <p:sldId id="262" r:id="rId16"/>
    <p:sldId id="263" r:id="rId17"/>
    <p:sldId id="264" r:id="rId18"/>
    <p:sldId id="265" r:id="rId19"/>
    <p:sldId id="305" r:id="rId20"/>
    <p:sldId id="306" r:id="rId21"/>
    <p:sldId id="266" r:id="rId22"/>
    <p:sldId id="267" r:id="rId23"/>
    <p:sldId id="309" r:id="rId24"/>
    <p:sldId id="310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80" r:id="rId34"/>
    <p:sldId id="281" r:id="rId35"/>
    <p:sldId id="282" r:id="rId36"/>
    <p:sldId id="283" r:id="rId37"/>
    <p:sldId id="307" r:id="rId38"/>
    <p:sldId id="308" r:id="rId39"/>
    <p:sldId id="296" r:id="rId40"/>
    <p:sldId id="297" r:id="rId41"/>
    <p:sldId id="276" r:id="rId42"/>
    <p:sldId id="277" r:id="rId43"/>
    <p:sldId id="315" r:id="rId44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F31"/>
    <a:srgbClr val="4E5E46"/>
    <a:srgbClr val="D5653E"/>
    <a:srgbClr val="BB3537"/>
    <a:srgbClr val="EFF4F5"/>
    <a:srgbClr val="4C5848"/>
    <a:srgbClr val="C3492F"/>
    <a:srgbClr val="E7EBF0"/>
    <a:srgbClr val="765A00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1" autoAdjust="0"/>
    <p:restoredTop sz="94660"/>
  </p:normalViewPr>
  <p:slideViewPr>
    <p:cSldViewPr>
      <p:cViewPr varScale="1">
        <p:scale>
          <a:sx n="93" d="100"/>
          <a:sy n="93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33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Kliknite, če želite urediti sloge besedila matrice</a:t>
            </a:r>
          </a:p>
          <a:p>
            <a:pPr lvl="1"/>
            <a:r>
              <a:rPr lang="en-US" noProof="0"/>
              <a:t>Druga raven</a:t>
            </a:r>
          </a:p>
          <a:p>
            <a:pPr lvl="2"/>
            <a:r>
              <a:rPr lang="en-US" noProof="0"/>
              <a:t>Tretja raven</a:t>
            </a:r>
          </a:p>
          <a:p>
            <a:pPr lvl="3"/>
            <a:r>
              <a:rPr lang="en-US" noProof="0"/>
              <a:t>Četrta raven</a:t>
            </a:r>
          </a:p>
          <a:p>
            <a:pPr lvl="4"/>
            <a:r>
              <a:rPr lang="en-US" noProof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027E544-9526-4C6B-8FB4-943676D773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39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7B8B2D-8927-43B5-963E-EED4D4D0AF2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6274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891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651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13F81-2D9D-49BD-A496-243138BB33F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68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79A5C-DE3C-429C-993E-9F1F848336C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49776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E7493C-0F41-44E4-8D3B-E2F1385CB3D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5615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38EDD-A91F-40F6-861F-43043A43D2A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80954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0C7BD6-0E3B-48EA-B7F7-4EB98C3FF56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64039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D4D51-BFF2-4CB3-BBBE-F50D73241C8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3107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320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2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1BE359-29BF-4951-BEB1-B81844816F2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83972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6C1250-D708-4FB7-B53A-B98F7C6B3B7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6673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FE2AE3-8D71-4CC6-A3EB-DA9BF4B610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94868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9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582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B7F3C-62C9-4D75-98F3-5F0E4EF315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4363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5B4BC-0782-447A-8AAC-8EBCE630C49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94203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E3D26-4F9A-4238-8016-EF726D21CA0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16975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618E8F-ECFD-42EA-86F2-09EFBEC267B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9510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B20AB-DD60-4E8E-BCD7-E2D5615F191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947264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9F922-E2A0-4109-824D-4FE06783D06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440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56FE8-85F6-400A-936C-A98578BCE6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342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EDE93-0648-4BEE-9F50-CDA9BD48E42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59046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F91D79-F18E-4A91-9BC7-7ED90F1BCF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78175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E32D6-FA50-467B-9B4B-1D45F1CB1197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058212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C5C87-8973-4E5D-BA21-C678043D93F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81324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AA1317-915E-4677-86DA-E007AD73204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62990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4F46F-1044-432E-BC6A-4B279187CC2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15176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798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43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526A4-F2A0-4022-8E86-CFD3029D4E3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3854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FE2058-999F-4C02-A860-4ED60427459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2575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B74C11-B514-46CB-96D1-5224480813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28673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E7E55A-DF5F-4564-A026-CB0BD8F66EDA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67991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D0422-C149-4837-82BA-48AC62CD0C9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1109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BD038-2F5B-4735-9861-85B1D108097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2497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70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2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12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27E544-9526-4C6B-8FB4-943676D7732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69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7A4D0-AE20-49DC-B033-F19B49D336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845D-D9E0-4253-B7AE-D39F3CD0A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8772-1618-4A0E-88B5-77CDA9ECB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5D5F9-DE57-4646-AED7-8E49F03531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C914-7D4C-4EFC-95E0-511AA7BD9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3DAF-AB72-4540-A7C2-97AC3B61C1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EB832-2876-4058-9563-626D5A740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7687E-9B7E-44AD-BF31-C8C71B83A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0C80-EF55-439D-9FAF-D1F32E421C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F565-1787-4FFF-A59B-382379C5B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2B280-36AE-4882-8247-D4B01AC861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dirty="0"/>
              <a:t>Klavdija Štrancar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F08999C-4781-406E-9BC8-EC50D16CBF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18" Type="http://schemas.openxmlformats.org/officeDocument/2006/relationships/slide" Target="slide33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17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29.xml"/><Relationship Id="rId20" Type="http://schemas.openxmlformats.org/officeDocument/2006/relationships/slide" Target="slide3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19" Type="http://schemas.openxmlformats.org/officeDocument/2006/relationships/slide" Target="slide35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Relationship Id="rId22" Type="http://schemas.openxmlformats.org/officeDocument/2006/relationships/slide" Target="slide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pin/250442429255522084/" TargetMode="External"/><Relationship Id="rId3" Type="http://schemas.openxmlformats.org/officeDocument/2006/relationships/hyperlink" Target="http://www.savel-hobi.net/leksikon/slike/p_/?C=S;O=A" TargetMode="External"/><Relationship Id="rId7" Type="http://schemas.openxmlformats.org/officeDocument/2006/relationships/hyperlink" Target="https://theonlinemetronome.com/how-to-read-rhythms.html" TargetMode="External"/><Relationship Id="rId2" Type="http://schemas.openxmlformats.org/officeDocument/2006/relationships/hyperlink" Target="https://en.wikipedia.org/wiki/C_(musical_note)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art.com/products/p30217606906-sa-i8868885/comstock-music-notes-in-black-and-white.htm" TargetMode="External"/><Relationship Id="rId5" Type="http://schemas.openxmlformats.org/officeDocument/2006/relationships/hyperlink" Target="https://www.pikpng.com/pngvi/ihboRbm_musical-notes-music-staff-png-image-single-music-notes-clipart/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www.ospo-slb.si/pdf/Gradiva_delo_na_domu/4.razred/2.teden/GUM.pdf" TargetMode="External"/><Relationship Id="rId9" Type="http://schemas.openxmlformats.org/officeDocument/2006/relationships/hyperlink" Target="https://ucilnice.arnes.si/pluginfile.php/3555206/mod_resource/content/1/GUM%20-%20NOTE,%20SRED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NOTE, NOTNE VREDNOSTI IN PAVZE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Kviz</a:t>
            </a:r>
          </a:p>
          <a:p>
            <a:endParaRPr lang="sl-SI" dirty="0"/>
          </a:p>
          <a:p>
            <a:r>
              <a:rPr lang="sl-SI" sz="2000" dirty="0"/>
              <a:t>mag. Erika Leban Zaletelj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167EA7A-F462-4F63-A063-C0944E7C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950"/>
            <a:ext cx="3224335" cy="18224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E653C38-75CD-4C1B-B2A1-09D296B4E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038600"/>
            <a:ext cx="25908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41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 Dve dobi.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 Ko jo ritmično izvajamo, izgovarjamo TA - A.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C5848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34" y="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D6FEE65-FAFE-4211-9D24-D3BA436D5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1376" y="5393072"/>
            <a:ext cx="1952624" cy="146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5.  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Kateri ton se nahaja v notnem črtovju? Povej s tonsko abecedo in s solmizacijskim zlogom.</a:t>
            </a:r>
          </a:p>
          <a:p>
            <a:pPr marL="0" indent="0">
              <a:buNone/>
            </a:pPr>
            <a:endParaRPr lang="sl-SI" sz="4800" dirty="0">
              <a:solidFill>
                <a:srgbClr val="D16F31"/>
              </a:solidFill>
              <a:latin typeface="Candara" pitchFamily="34" charset="0"/>
            </a:endParaRPr>
          </a:p>
          <a:p>
            <a:pPr>
              <a:buFontTx/>
              <a:buNone/>
            </a:pPr>
            <a:endParaRPr lang="sl-SI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9028C90-9AE8-4D40-94DD-E6B70E9231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696" t="24659" r="2098" b="55082"/>
          <a:stretch/>
        </p:blipFill>
        <p:spPr>
          <a:xfrm>
            <a:off x="3089700" y="3878171"/>
            <a:ext cx="4267200" cy="258858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DD62962-196C-401F-B6A4-717A27D3B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418" y="5478897"/>
            <a:ext cx="1724025" cy="12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984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Ton F (izgovori se EF).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C5848"/>
              </a:solidFill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Ton FA.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34" y="3629"/>
            <a:ext cx="948930" cy="901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8CE104E-2CD8-421D-9B70-0ADDCA1956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5270241"/>
            <a:ext cx="1876425" cy="14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65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 vprašanje</a:t>
            </a:r>
            <a:endParaRPr lang="en-US" sz="4800" dirty="0">
              <a:solidFill>
                <a:srgbClr val="C349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četrtinska pavza? </a:t>
            </a:r>
          </a:p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Kje v notnem črtovju se nahaja? </a:t>
            </a: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35FBD7C-F688-4894-B5A6-2C4BA6F86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953000"/>
            <a:ext cx="1724025" cy="1294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 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15876"/>
            <a:ext cx="948930" cy="901484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533400" y="1676400"/>
            <a:ext cx="8146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Eno dobo.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Leži v drugi in tretji praznini.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66277DF-BCD6-45BB-AC87-85579A05D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4597366"/>
            <a:ext cx="2171700" cy="170497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A9590B2-02B9-439C-9AC3-FD9C95BC0F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285"/>
          <a:stretch/>
        </p:blipFill>
        <p:spPr>
          <a:xfrm>
            <a:off x="5334000" y="4814885"/>
            <a:ext cx="1219200" cy="126993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C2A6041-80D9-4819-B770-2FC6FACCB1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4052" y="5560073"/>
            <a:ext cx="1598331" cy="1200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 vprašanje</a:t>
            </a:r>
            <a:endParaRPr lang="en-US" sz="4800" dirty="0">
              <a:solidFill>
                <a:srgbClr val="C349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Kateri ton se nahaja v notnem črtovju? Povej s tonsko abecedo in s solmizacijskim zlogom.</a:t>
            </a:r>
          </a:p>
          <a:p>
            <a:pPr marL="0" indent="0" eaLnBrk="1" hangingPunct="1">
              <a:buNone/>
            </a:pPr>
            <a:endParaRPr lang="sl-SI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7228628-F36D-449C-8BEC-5E0BDAD49E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8" t="75555" r="51437" b="5556"/>
          <a:stretch/>
        </p:blipFill>
        <p:spPr>
          <a:xfrm>
            <a:off x="3350490" y="3843685"/>
            <a:ext cx="4840941" cy="27432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977A9C2-EFB3-46CA-98C7-290C7D5401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400" y="5861718"/>
            <a:ext cx="1190625" cy="89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Ton H (izgovori se HA).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E5E46"/>
              </a:solidFill>
              <a:latin typeface="Candar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 Ton SI ali TI.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818" y="21771"/>
            <a:ext cx="948930" cy="901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A4A5764C-DB7D-4E06-9DA7-C4A67A811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0105" y="5562600"/>
            <a:ext cx="1495425" cy="1122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8. vprašanje</a:t>
            </a:r>
            <a:endParaRPr lang="en-US" sz="4800" dirty="0">
              <a:solidFill>
                <a:srgbClr val="C349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Kako se imenuje nota na sliki? Koliko dob traja?</a:t>
            </a:r>
          </a:p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Kako jo ritmično izgovarjamo?</a:t>
            </a: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450596E-8AC1-4211-8510-EA0686864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007" y="4263100"/>
            <a:ext cx="1169986" cy="18288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CAA004B-A645-4F08-85F1-B6E83E3A8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618" y="5536114"/>
            <a:ext cx="1571625" cy="1180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Osminka.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Traja pol dobe.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Ritmično jo izgovarjamo </a:t>
            </a:r>
          </a:p>
          <a:p>
            <a:pPr marL="0" indent="0" eaLnBrk="1" hangingPunct="1">
              <a:buNone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    TA - TE.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34" y="32657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90CBC33-F844-4B69-BAA1-6A9A8593A0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39285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9. vprašanje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1638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Kateri ton se nahaja v notnem črtovju? Povej s tonsko abecedo in s solmizacijskim zlogom.</a:t>
            </a:r>
          </a:p>
          <a:p>
            <a:pPr marL="0" indent="0">
              <a:buNone/>
            </a:pPr>
            <a:endParaRPr lang="sl-SI" sz="4800" dirty="0">
              <a:solidFill>
                <a:srgbClr val="D16F31"/>
              </a:solidFill>
              <a:latin typeface="Candara" pitchFamily="34" charset="0"/>
            </a:endParaRPr>
          </a:p>
          <a:p>
            <a:pPr marL="0" indent="0">
              <a:buNone/>
            </a:pPr>
            <a:endParaRPr lang="sl-SI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7056B95-A89B-468F-BF1A-950E0EB1F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37" r="4000" b="79329"/>
          <a:stretch/>
        </p:blipFill>
        <p:spPr>
          <a:xfrm>
            <a:off x="2895600" y="3863181"/>
            <a:ext cx="4991100" cy="2995331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497B7B7-4C07-4F19-A474-8F64644C4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979" y="553479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1066800"/>
          </a:xfrm>
          <a:ln>
            <a:solidFill>
              <a:srgbClr val="D6A3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sl-SI" sz="4800" b="1" dirty="0">
                <a:solidFill>
                  <a:srgbClr val="D16F3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Izberi vprašanje</a:t>
            </a:r>
            <a:endParaRPr lang="en-US" sz="4800" b="1" dirty="0">
              <a:solidFill>
                <a:srgbClr val="D16F3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5124" name="AutoShape 4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</a:t>
            </a:r>
          </a:p>
        </p:txBody>
      </p:sp>
      <p:sp>
        <p:nvSpPr>
          <p:cNvPr id="5129" name="AutoShape 9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2</a:t>
            </a:r>
          </a:p>
        </p:txBody>
      </p:sp>
      <p:sp>
        <p:nvSpPr>
          <p:cNvPr id="5130" name="AutoShape 10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5131" name="AutoShape 11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4</a:t>
            </a:r>
          </a:p>
        </p:txBody>
      </p:sp>
      <p:sp>
        <p:nvSpPr>
          <p:cNvPr id="5132" name="AutoShape 12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5</a:t>
            </a:r>
          </a:p>
        </p:txBody>
      </p:sp>
      <p:sp>
        <p:nvSpPr>
          <p:cNvPr id="5133" name="AutoShape 13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6</a:t>
            </a:r>
          </a:p>
        </p:txBody>
      </p:sp>
      <p:sp>
        <p:nvSpPr>
          <p:cNvPr id="5134" name="AutoShape 14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7</a:t>
            </a:r>
          </a:p>
        </p:txBody>
      </p:sp>
      <p:sp>
        <p:nvSpPr>
          <p:cNvPr id="5135" name="AutoShape 15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8</a:t>
            </a:r>
          </a:p>
        </p:txBody>
      </p:sp>
      <p:sp>
        <p:nvSpPr>
          <p:cNvPr id="5136" name="AutoShape 16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9</a:t>
            </a:r>
          </a:p>
        </p:txBody>
      </p:sp>
      <p:sp>
        <p:nvSpPr>
          <p:cNvPr id="5137" name="AutoShape 17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10</a:t>
            </a:r>
          </a:p>
        </p:txBody>
      </p:sp>
      <p:sp>
        <p:nvSpPr>
          <p:cNvPr id="5138" name="AutoShape 18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11</a:t>
            </a:r>
          </a:p>
        </p:txBody>
      </p:sp>
      <p:sp>
        <p:nvSpPr>
          <p:cNvPr id="5139" name="AutoShape 19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12</a:t>
            </a:r>
          </a:p>
        </p:txBody>
      </p:sp>
      <p:sp>
        <p:nvSpPr>
          <p:cNvPr id="5140" name="AutoShape 20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13</a:t>
            </a:r>
          </a:p>
        </p:txBody>
      </p:sp>
      <p:sp>
        <p:nvSpPr>
          <p:cNvPr id="5141" name="AutoShape 21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14</a:t>
            </a:r>
          </a:p>
        </p:txBody>
      </p:sp>
      <p:sp>
        <p:nvSpPr>
          <p:cNvPr id="5142" name="AutoShape 22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15</a:t>
            </a:r>
          </a:p>
        </p:txBody>
      </p:sp>
      <p:sp>
        <p:nvSpPr>
          <p:cNvPr id="5143" name="AutoShape 23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16</a:t>
            </a:r>
          </a:p>
        </p:txBody>
      </p:sp>
      <p:sp>
        <p:nvSpPr>
          <p:cNvPr id="5144" name="AutoShape 24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17</a:t>
            </a:r>
          </a:p>
        </p:txBody>
      </p:sp>
      <p:sp>
        <p:nvSpPr>
          <p:cNvPr id="5145" name="AutoShape 25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18</a:t>
            </a:r>
          </a:p>
        </p:txBody>
      </p:sp>
      <p:sp>
        <p:nvSpPr>
          <p:cNvPr id="5146" name="AutoShape 26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19</a:t>
            </a:r>
          </a:p>
        </p:txBody>
      </p:sp>
      <p:sp>
        <p:nvSpPr>
          <p:cNvPr id="5147" name="AutoShape 27">
            <a:hlinkClick r:id="rId2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D6A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dirty="0">
                <a:solidFill>
                  <a:srgbClr val="D16F31"/>
                </a:solidFill>
                <a:latin typeface="Candara" pitchFamily="34" charset="0"/>
              </a:rPr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17411" name="Ograda vsebine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Ton D (izgovori se DE).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C5848"/>
              </a:solidFill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 Ton RE.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21771"/>
            <a:ext cx="948930" cy="90148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4F9FE31-B122-4B28-87D3-131EC861E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766" y="5400635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10. vprašanje</a:t>
            </a:r>
            <a:endParaRPr lang="en-US" sz="4800" dirty="0">
              <a:solidFill>
                <a:srgbClr val="C349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Kako se imenuje nota na sliki? Koliko dob traja?</a:t>
            </a: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4B6392E-FA4F-41ED-9E0E-2C0FA06F9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3124200"/>
            <a:ext cx="2819400" cy="288317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95215D7-2F63-47C5-83C6-9DBAC5D81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6214" y="5669473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 err="1">
                <a:solidFill>
                  <a:srgbClr val="4C5848"/>
                </a:solidFill>
                <a:latin typeface="Candara" pitchFamily="34" charset="0"/>
              </a:rPr>
              <a:t>Šestnajstinka</a:t>
            </a: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Traja četrt dobe.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34" y="32657"/>
            <a:ext cx="948930" cy="901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FD31904-FB10-4807-83A2-84F524C44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400635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11. vprašanje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20483" name="Ograda vsebine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Kateri ton se nahaja v notnem črtovju? Povej s tonsko abecedo in s solmizacijskim zlogom.</a:t>
            </a:r>
          </a:p>
          <a:p>
            <a:pPr marL="0" indent="0">
              <a:buNone/>
            </a:pPr>
            <a:endParaRPr lang="sl-SI" sz="4800" dirty="0">
              <a:solidFill>
                <a:srgbClr val="D16F31"/>
              </a:solidFill>
              <a:latin typeface="Candara" pitchFamily="34" charset="0"/>
            </a:endParaRPr>
          </a:p>
          <a:p>
            <a:pPr>
              <a:buFontTx/>
              <a:buNone/>
            </a:pPr>
            <a:r>
              <a:rPr lang="sl-SI" dirty="0">
                <a:solidFill>
                  <a:srgbClr val="FFC000"/>
                </a:solidFill>
                <a:latin typeface="Candara" pitchFamily="34" charset="0"/>
              </a:rPr>
              <a:t>  </a:t>
            </a: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4C52737-7198-4D3E-BD91-92FF024865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t="25363" r="53750" b="54348"/>
          <a:stretch/>
        </p:blipFill>
        <p:spPr>
          <a:xfrm>
            <a:off x="2895600" y="3917758"/>
            <a:ext cx="4370696" cy="266042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65979F8-C025-4E5F-A50A-36E42673F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979" y="5648836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dirty="0">
              <a:solidFill>
                <a:srgbClr val="BB3537"/>
              </a:solidFill>
              <a:latin typeface="Candara" pitchFamily="34" charset="0"/>
            </a:endParaRPr>
          </a:p>
        </p:txBody>
      </p:sp>
      <p:sp>
        <p:nvSpPr>
          <p:cNvPr id="21507" name="Ograda vsebine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Ton E.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E5E46"/>
              </a:solidFill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 Ton MI.</a:t>
            </a:r>
          </a:p>
        </p:txBody>
      </p:sp>
      <p:pic>
        <p:nvPicPr>
          <p:cNvPr id="16" name="Slika 1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5075" y="32657"/>
            <a:ext cx="948930" cy="90148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591902F-8D52-4CBF-8100-E95F81997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623" y="5562600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12. vprašanje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anose="020E0502030303020204" pitchFamily="34" charset="0"/>
              </a:rPr>
              <a:t>Poimenuj tone na sliki s tonsko abecedo.</a:t>
            </a:r>
            <a:endParaRPr lang="en-US" sz="4800" dirty="0">
              <a:solidFill>
                <a:srgbClr val="D16F3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AD97499-C0E4-4EB9-A864-C730855C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048000"/>
            <a:ext cx="3914775" cy="261222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CD97E4B-FE50-4FA7-B3C3-9C300D80A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4979" y="5660223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H (HA).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D (DE).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 F (EF).</a:t>
            </a:r>
            <a:endParaRPr lang="en-US" sz="4800" dirty="0">
              <a:solidFill>
                <a:srgbClr val="4E5E46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3629"/>
            <a:ext cx="948930" cy="901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FD930F7-0F7C-44A8-8852-F776C063D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896" y="553479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13. vprašanje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Kateri ton se nahaja v notnem črtovju? Povej s tonsko abecedo in s solmizacijskim zlogom.</a:t>
            </a:r>
          </a:p>
          <a:p>
            <a:pPr marL="0" indent="0" eaLnBrk="1" hangingPunct="1">
              <a:buNone/>
            </a:pPr>
            <a:endParaRPr lang="sl-SI" sz="4800" dirty="0">
              <a:solidFill>
                <a:srgbClr val="D16F31"/>
              </a:solidFill>
              <a:latin typeface="Candara" pitchFamily="34" charset="0"/>
            </a:endParaRPr>
          </a:p>
          <a:p>
            <a:pPr marL="0" indent="0" eaLnBrk="1" hangingPunct="1">
              <a:buNone/>
            </a:pP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8AABA5B-4EA0-4378-A3F7-B96D48EBC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t="52557" r="3128" b="29711"/>
          <a:stretch/>
        </p:blipFill>
        <p:spPr>
          <a:xfrm>
            <a:off x="2667000" y="4216400"/>
            <a:ext cx="5181600" cy="26416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EB608EB-FB86-42FA-A4E8-AF3B5081A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53479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Ton 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E5E46"/>
              </a:solidFill>
              <a:latin typeface="Candar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 Ton LA.</a:t>
            </a:r>
          </a:p>
        </p:txBody>
      </p:sp>
      <p:pic>
        <p:nvPicPr>
          <p:cNvPr id="18" name="Slika 1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7818" y="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53A2943-E414-4396-99B2-4ECC4B2D4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53479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14. 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celinska pavza? </a:t>
            </a:r>
          </a:p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Kje v notnem črtovju se nahaja? </a:t>
            </a: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043708EF-ECA1-40DA-A064-0E5F9B47E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435" y="567413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1. vprašanje </a:t>
            </a:r>
            <a:endParaRPr lang="en-US" sz="4800" dirty="0">
              <a:solidFill>
                <a:srgbClr val="C349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celinka?</a:t>
            </a:r>
          </a:p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Kako jo izgovarjamo pri ritmičnem izvajanju?</a:t>
            </a: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6A56289-013B-4ECA-A12D-00D65E38B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05" y="5601820"/>
            <a:ext cx="1522220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Štiri dobe.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Visi s četrte črte.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4E5E46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693F127C-5CAA-4D81-ACCD-24DBE90660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939" t="3200" r="34545" b="64800"/>
          <a:stretch/>
        </p:blipFill>
        <p:spPr>
          <a:xfrm>
            <a:off x="4191000" y="3505200"/>
            <a:ext cx="2575560" cy="19812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BD2E83E-6F80-443E-B2AF-AF35292FA8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6766" y="5638800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15.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anose="020E0502030303020204" pitchFamily="34" charset="0"/>
              </a:rPr>
              <a:t>Kateri ton se nahaja v notnem črtovju? Povej s tonsko abecedo in s solmizacijskim zlogom.</a:t>
            </a:r>
          </a:p>
          <a:p>
            <a:pPr marL="0" indent="0">
              <a:buNone/>
            </a:pPr>
            <a:endParaRPr lang="sl-SI" sz="4800" dirty="0">
              <a:solidFill>
                <a:srgbClr val="D16F31"/>
              </a:solidFill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en-US" sz="4800" dirty="0">
              <a:solidFill>
                <a:srgbClr val="D16F3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BAFA6EF-F28F-4045-96FA-9BF9019485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t="51690" r="51875" b="29711"/>
          <a:stretch/>
        </p:blipFill>
        <p:spPr>
          <a:xfrm>
            <a:off x="3027090" y="3907245"/>
            <a:ext cx="4506684" cy="25146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3737B34-F35E-4947-8DA1-CC4C2073F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774" y="553479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Ton G (izgovori se GE).</a:t>
            </a:r>
          </a:p>
          <a:p>
            <a:pPr>
              <a:buFont typeface="Wingdings" panose="05000000000000000000" pitchFamily="2" charset="2"/>
              <a:buChar char="Ø"/>
            </a:pPr>
            <a:endParaRPr lang="sl-SI" sz="4800" dirty="0">
              <a:solidFill>
                <a:srgbClr val="4E5E46"/>
              </a:solidFill>
              <a:latin typeface="Candara" panose="020E0502030303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anose="020E0502030303020204" pitchFamily="34" charset="0"/>
              </a:rPr>
              <a:t>Ton SO.</a:t>
            </a:r>
            <a:endParaRPr lang="en-US" sz="4800" dirty="0">
              <a:solidFill>
                <a:srgbClr val="4E5E46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447" y="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80CC7D7-0BC5-453F-AAF8-AE93579A73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995" y="5612605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6.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anose="020E0502030303020204" pitchFamily="34" charset="0"/>
              </a:rPr>
              <a:t>Poimenuj dele note.</a:t>
            </a:r>
            <a:endParaRPr lang="en-US" sz="4800" dirty="0">
              <a:solidFill>
                <a:srgbClr val="D16F31"/>
              </a:solidFill>
              <a:latin typeface="Candara" panose="020E0502030303020204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479287E-5975-42FD-AF3A-9B26C16E58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41" y="2228153"/>
            <a:ext cx="4219030" cy="409456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F7384D-6D82-4B37-9455-3AE5C7DC4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820" y="5613490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1 - Zastavica.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2 - Vrat.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3 - Glavica.</a:t>
            </a:r>
            <a:endParaRPr lang="en-US" sz="4800" dirty="0">
              <a:solidFill>
                <a:srgbClr val="4E5E46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8618" y="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5FC53E59-411B-4664-8B62-88B1D5246F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644" y="5647281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7.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anose="020E0502030303020204" pitchFamily="34" charset="0"/>
              </a:rPr>
              <a:t>Kako se imenuje nota na sliki? Koliko dob traja? </a:t>
            </a:r>
          </a:p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anose="020E0502030303020204" pitchFamily="34" charset="0"/>
              </a:rPr>
              <a:t>Kako jo ritmično izgovarjamo?</a:t>
            </a:r>
            <a:endParaRPr lang="en-US" sz="4800" dirty="0">
              <a:solidFill>
                <a:srgbClr val="D16F3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87B9693-4BD0-4942-90BA-BF915D609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4052675"/>
            <a:ext cx="1981200" cy="24216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2CDBA74-32CC-4C7D-B1C1-89E26EE53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96" y="567413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Četrtinka.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Traja eno dobo.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Ritmično jo izgovarjamo TA.</a:t>
            </a:r>
            <a:endParaRPr lang="en-US" sz="4800" dirty="0">
              <a:solidFill>
                <a:srgbClr val="4E5E46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34" y="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EE0191C-1739-4B3F-A0FA-D4575B3CB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1096" y="5642152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dirty="0">
                <a:solidFill>
                  <a:srgbClr val="FFC000"/>
                </a:solidFill>
                <a:latin typeface="Candara" pitchFamily="34" charset="0"/>
              </a:rPr>
              <a:t/>
            </a:r>
            <a:br>
              <a:rPr lang="sl-SI" dirty="0">
                <a:solidFill>
                  <a:srgbClr val="FFC000"/>
                </a:solidFill>
                <a:latin typeface="Candara" pitchFamily="34" charset="0"/>
              </a:rPr>
            </a:b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18.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r>
              <a:rPr lang="sl-SI" dirty="0">
                <a:solidFill>
                  <a:srgbClr val="FFC000"/>
                </a:solidFill>
                <a:latin typeface="Candara" pitchFamily="34" charset="0"/>
              </a:rPr>
              <a:t/>
            </a:r>
            <a:br>
              <a:rPr lang="sl-SI" dirty="0">
                <a:solidFill>
                  <a:srgbClr val="FFC000"/>
                </a:solidFill>
                <a:latin typeface="Candara" pitchFamily="34" charset="0"/>
              </a:rPr>
            </a:br>
            <a:endParaRPr lang="sl-SI" dirty="0">
              <a:solidFill>
                <a:srgbClr val="FFC000"/>
              </a:solidFill>
              <a:latin typeface="Candara" pitchFamily="34" charset="0"/>
            </a:endParaRPr>
          </a:p>
        </p:txBody>
      </p:sp>
      <p:sp>
        <p:nvSpPr>
          <p:cNvPr id="327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</a:t>
            </a:r>
            <a:r>
              <a:rPr lang="sl-SI" sz="4800" dirty="0" err="1">
                <a:solidFill>
                  <a:srgbClr val="D16F31"/>
                </a:solidFill>
                <a:latin typeface="Candara" pitchFamily="34" charset="0"/>
              </a:rPr>
              <a:t>osminska</a:t>
            </a: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 pavza?</a:t>
            </a:r>
          </a:p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Kje v notnem črtovju se nahaja?</a:t>
            </a: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2BE0E95-B1C3-4F39-8961-C21A9A19A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096" y="5660143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  <a:endParaRPr lang="sl-SI" sz="4800" dirty="0">
              <a:solidFill>
                <a:srgbClr val="BB3537"/>
              </a:solidFill>
              <a:latin typeface="Candara" pitchFamily="34" charset="0"/>
            </a:endParaRPr>
          </a:p>
        </p:txBody>
      </p:sp>
      <p:sp>
        <p:nvSpPr>
          <p:cNvPr id="33795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Traja pol dobe.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Nahaja se v drugi in tretji praznini.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34" y="0"/>
            <a:ext cx="948930" cy="901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6F73D9A-DE62-4E87-9952-4DB0701E1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114800"/>
            <a:ext cx="3074820" cy="166687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06BD3DB-E335-47C8-80DC-F327AD4BA3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1096" y="5675273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19.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Kaj je predtakt?</a:t>
            </a: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C46DC43A-6A83-4542-94F1-A44935427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181" y="567413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Štiri dobe.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Ko jo ritmično izvajamo, izgovarjamo TA - A - A - A.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  <a:latin typeface="Candara" pitchFamily="34" charset="0"/>
            </a:endParaRPr>
          </a:p>
        </p:txBody>
      </p:sp>
      <p:pic>
        <p:nvPicPr>
          <p:cNvPr id="11" name="Slika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0"/>
            <a:ext cx="948930" cy="90148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0C768AE-BAE0-4A7E-9A87-22E9AAC44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536114"/>
            <a:ext cx="1571625" cy="1180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odgovor je…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6783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Predtakt je nepopolni takt. Skupaj </a:t>
            </a:r>
            <a:r>
              <a:rPr lang="sl-SI" sz="4800">
                <a:solidFill>
                  <a:srgbClr val="4E5E46"/>
                </a:solidFill>
                <a:latin typeface="Candara" pitchFamily="34" charset="0"/>
              </a:rPr>
              <a:t>z zadnjim taktom tvorita </a:t>
            </a:r>
            <a:r>
              <a:rPr lang="sl-SI" sz="4800" dirty="0">
                <a:solidFill>
                  <a:srgbClr val="4E5E46"/>
                </a:solidFill>
                <a:latin typeface="Candara" pitchFamily="34" charset="0"/>
              </a:rPr>
              <a:t>popolni takt.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704" y="32657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80D80F0-A52F-4B43-B057-1DEF21D7B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730" y="5642616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20.  </a:t>
            </a: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vprašanj</a:t>
            </a:r>
            <a:r>
              <a:rPr lang="sl-SI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anose="020E0502030303020204" pitchFamily="34" charset="0"/>
              </a:rPr>
              <a:t>e</a:t>
            </a:r>
            <a:endParaRPr lang="en-US" sz="4800" dirty="0">
              <a:solidFill>
                <a:srgbClr val="BB3537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</a:t>
            </a:r>
            <a:r>
              <a:rPr lang="sl-SI" sz="4800" dirty="0" err="1">
                <a:solidFill>
                  <a:srgbClr val="D16F31"/>
                </a:solidFill>
                <a:latin typeface="Candara" pitchFamily="34" charset="0"/>
              </a:rPr>
              <a:t>šestnajstinska</a:t>
            </a: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 pavza?</a:t>
            </a:r>
          </a:p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Kje v notnem črtovju se nahaja?</a:t>
            </a: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5" name="Slika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80508DE-DEF3-446F-85B7-147990071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79" y="5674139"/>
            <a:ext cx="1572904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BB353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2389"/>
            <a:ext cx="82296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Traja četrt dobe.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Nahaja se v prvi, drugi </a:t>
            </a:r>
            <a:r>
              <a:rPr lang="sl-SI" sz="480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in tretji praznini</a:t>
            </a:r>
            <a:r>
              <a:rPr lang="sl-SI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itchFamily="34" charset="0"/>
              </a:rPr>
              <a:t>.</a:t>
            </a:r>
          </a:p>
        </p:txBody>
      </p:sp>
      <p:pic>
        <p:nvPicPr>
          <p:cNvPr id="6" name="Slika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-19060"/>
            <a:ext cx="948930" cy="90148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1F631DB-783F-440A-924A-9546F5143E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766" y="5664387"/>
            <a:ext cx="1572904" cy="118272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3A15520-FDC9-4BD0-879E-E96589D362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210884"/>
            <a:ext cx="2213040" cy="1987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VIRI IN LITERATURA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502298" y="1600200"/>
            <a:ext cx="4038600" cy="4525963"/>
          </a:xfrm>
        </p:spPr>
        <p:txBody>
          <a:bodyPr/>
          <a:lstStyle/>
          <a:p>
            <a:r>
              <a:rPr lang="sl-SI" sz="1600" dirty="0">
                <a:hlinkClick r:id="rId2"/>
              </a:rPr>
              <a:t>https://en.wikipedia.org/wiki/C_(musical_note)</a:t>
            </a:r>
            <a:endParaRPr lang="sl-SI" sz="1600" dirty="0"/>
          </a:p>
          <a:p>
            <a:r>
              <a:rPr lang="sl-SI" sz="1600" dirty="0">
                <a:hlinkClick r:id="rId3"/>
              </a:rPr>
              <a:t>http://www.savel-hobi.net/leksikon/slike/p_/?C=S;O=A</a:t>
            </a:r>
            <a:endParaRPr lang="sl-SI" sz="1600" dirty="0"/>
          </a:p>
          <a:p>
            <a:r>
              <a:rPr lang="sl-SI" sz="1600" dirty="0">
                <a:hlinkClick r:id="rId4"/>
              </a:rPr>
              <a:t>http://www.ospo-slb.si/pdf/Gradiva_delo_na_domu/4.razred/2.teden/GUM.pdf</a:t>
            </a:r>
            <a:endParaRPr lang="sl-SI" sz="1600" dirty="0"/>
          </a:p>
          <a:p>
            <a:r>
              <a:rPr lang="sl-SI" sz="1600" dirty="0">
                <a:hlinkClick r:id="rId5"/>
              </a:rPr>
              <a:t>https://www.pikpng.com/pngvi/ihboRbm_musical-notes-music-staff-png-image-single-music-notes-clipart/</a:t>
            </a:r>
            <a:endParaRPr lang="sl-SI" sz="1600" dirty="0"/>
          </a:p>
          <a:p>
            <a:r>
              <a:rPr lang="sl-SI" sz="1600" dirty="0">
                <a:hlinkClick r:id="rId6"/>
              </a:rPr>
              <a:t>https://www.art.com/products/p30217606906-sa-i8868885/comstock-music-notes-in-black-and-white.htm</a:t>
            </a:r>
            <a:endParaRPr lang="sl-SI" sz="1600" dirty="0"/>
          </a:p>
          <a:p>
            <a:r>
              <a:rPr lang="sl-SI" sz="1600" dirty="0">
                <a:hlinkClick r:id="rId7"/>
              </a:rPr>
              <a:t>https://theonlinemetronome.com/how-to-read-rhythms.html</a:t>
            </a:r>
            <a:endParaRPr lang="sl-SI" sz="1600" dirty="0"/>
          </a:p>
          <a:p>
            <a:r>
              <a:rPr lang="sl-SI" sz="1600" dirty="0">
                <a:hlinkClick r:id="rId8"/>
              </a:rPr>
              <a:t>https://www.pinterest.com/pin/250442429255522084/</a:t>
            </a:r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endParaRPr lang="sl-SI" sz="16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sz="1800" dirty="0">
                <a:hlinkClick r:id="rId4"/>
              </a:rPr>
              <a:t>http://www.ospo-slb.si/pdf/Gradiva_delo_na_domu/4.razred/2.teden/GUM.pdf</a:t>
            </a:r>
            <a:endParaRPr lang="sl-SI" sz="1800" dirty="0"/>
          </a:p>
          <a:p>
            <a:r>
              <a:rPr lang="sl-SI" sz="1800" dirty="0">
                <a:hlinkClick r:id="rId9"/>
              </a:rPr>
              <a:t>https://ucilnice.arnes.si/pluginfile.php/3555206/mod_resource/content/1/GUM%20-%20NOTE%2C%20SREDA.pdf</a:t>
            </a:r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sz="1800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546AD3-AE47-4B7F-899C-EF80887BC2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7600" y="5534799"/>
            <a:ext cx="1572904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8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2. 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en-US" sz="4800" dirty="0">
              <a:solidFill>
                <a:srgbClr val="C3492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Kateri ton se nahaja v notnem črtovju? Povej s tonsko abecedo in s solmizacijskim zlogom.</a:t>
            </a:r>
          </a:p>
          <a:p>
            <a:pPr marL="0" indent="0" eaLnBrk="1" hangingPunct="1">
              <a:buNone/>
            </a:pPr>
            <a:endParaRPr lang="en-US" sz="4800" dirty="0">
              <a:solidFill>
                <a:srgbClr val="D16F31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84FE4ACE-C668-43E9-ADD8-AC9EE06F2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r="50000" b="79953"/>
          <a:stretch/>
        </p:blipFill>
        <p:spPr>
          <a:xfrm>
            <a:off x="2971800" y="3881919"/>
            <a:ext cx="5073477" cy="280719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38E8B2A-827A-4DF8-82F4-C6C7060C3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668" y="5583791"/>
            <a:ext cx="1695450" cy="127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je…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Ton C (izgovori se CE).</a:t>
            </a:r>
          </a:p>
          <a:p>
            <a:pPr marL="0" indent="0" eaLnBrk="1" hangingPunct="1">
              <a:buNone/>
            </a:pPr>
            <a:endParaRPr lang="sl-SI" sz="4800" dirty="0">
              <a:solidFill>
                <a:srgbClr val="4C5848"/>
              </a:solidFill>
              <a:latin typeface="Candar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Ton DO.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sz="4800" dirty="0">
              <a:solidFill>
                <a:srgbClr val="4C5848"/>
              </a:solidFill>
              <a:latin typeface="Candara" pitchFamily="34" charset="0"/>
            </a:endParaRP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447" y="3629"/>
            <a:ext cx="948930" cy="90148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0E9492C-2890-4EBF-9C31-7C49ABF47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934" y="5574915"/>
            <a:ext cx="1343025" cy="1008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3. 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</a:t>
            </a:r>
            <a:r>
              <a:rPr lang="sl-SI" sz="4800" dirty="0" err="1">
                <a:solidFill>
                  <a:srgbClr val="D16F31"/>
                </a:solidFill>
                <a:latin typeface="Candara" pitchFamily="34" charset="0"/>
              </a:rPr>
              <a:t>polovinska</a:t>
            </a: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 pavza? </a:t>
            </a:r>
          </a:p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Kje v notnem črtovju se nahaja?</a:t>
            </a:r>
            <a:endParaRPr lang="sl-SI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8E88CB0-61C9-40B0-8178-270A23D6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944" y="5520248"/>
            <a:ext cx="1800225" cy="1351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In odgovor je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…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Dve dobi.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l-SI" sz="4800" dirty="0">
                <a:solidFill>
                  <a:srgbClr val="4C5848"/>
                </a:solidFill>
                <a:latin typeface="Candara" pitchFamily="34" charset="0"/>
              </a:rPr>
              <a:t>Leži na tretji črti.</a:t>
            </a:r>
          </a:p>
        </p:txBody>
      </p:sp>
      <p:pic>
        <p:nvPicPr>
          <p:cNvPr id="7" name="Slika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218" y="36286"/>
            <a:ext cx="948930" cy="901484"/>
          </a:xfrm>
          <a:prstGeom prst="rect">
            <a:avLst/>
          </a:prstGeom>
        </p:spPr>
      </p:pic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HTAe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g0lAC0UmaQmgB1FY3iLxL4f8PRCXXdbsNNUjK/aJ1QkewPJrH8T/EjwT4f083moeJNPGYzJHFHOGklGOAqjk5pOSRapyeyOxorxPRP2kvAd5aW8uoW+saUZmwPNtTJGvHd1yB9OtWvEHxg+HPiHRJdKe41e7s9RBhSXTklUseoAkQgoxx6g1HtYdzT6rW/lZ7FRXhvhn4u+D/Deg2eg2Ol69F5RI8nU7gmVVJOSZJWJbnPGa8/1y50KyvbzV7DTNZ8y4laTTJ08S3kgjlHzbpIzJtwSeBjHGOlT7eHc1jgK8n8J9ZUV8Tt4/wDEGseDNQ8J+I/EWqWOpajCvkX93f7UikSTdvUxKpRsEjBJVvSvTfglrvg/wZMLW81jUtQ1Ga2jjuNRbVJbu2kPU/K7EIwIPQdDRGvGTsVUy6vBbH0XRXmfjPRPh34w1C21TVtdvlkEPlR/Y9antkKDLZKRuBnk84zXV+CrfRbDw3Yadod1cT2fkl7c3Fw8srpnklnJY9e5rRSV7HJKEorVHQ0V53ZfCHwjZ6zFqsU/iI3Ec/nrv166ZN2c8oX2kZ7YxXU+MPDun+KdFfSdUe9S2d1cm0u5LeTIOR86EED8aog26K5PwP4D0PwdPdTaPJqzvdKqyfbdTnugAOmBIxx+FVvGPw28OeLNWGp6tNraXAjEeLTVri3TA/2Y3Az70DO1orL8P6Pa6HoVto1k1y9tbRmOMzzvLJjn7zsSzHnqTXIaX8IfCWm6xb6rb3HiM3MEwmQSa7dOhYHPKM+0j2IxQI9DorD8Y+GdN8VaR/ZeqtfLb+asubS8kt33LnHzxkNjnpnFUfA/gXQ/Bz3TaPJqrm6C+Z9s1Ka6xjpjzGOPwoA6qiuI8YfDPw14q1htV1WbXEuDGsRFpq9xbptHT5I3C5564rptI0i10vQoNHtmuTbQQ+ShlnaSTb7ux3E+5OaANGivPdD+EnhPRtatdXs5/ETXNrL5sYn1y6ljLf7SM5Uj2IxXR+NPC+l+LtLTTdWa/SBZRKDaXsls+4Z/ijIOOelIZv0VyvgfwNong37X/Y8mqt9r2+Z9t1Ka6xtzjb5jHb17VR8X/DHw14o1mTVtUm1xbl0VCLTV7i3jwBgYRHABoEdxRWZpmk2un6BDotu1ybaGDyFaWd3k24xy5O4n3zmuR0D4SeE9E1i11ayuPETXFtJvQT65dSoT7ozkMPYigD0Giuf8a+FdL8XaZFp2ryagkMcwmBs72W2csARy0bAkc9OlQeB/BWjeDo7qLR5NUdbplaT7ZqE11gj+6ZGO38KAOnorhfFvwu8MeKNal1fU5tdW5kRUYWus3NvHgDAwiOFH5V1FppNta+H49FiNwbRLb7Mped2k2bdvMhO4tj+LOaANKiuE+FvgW48E6r4jEeqXV3pV/cQy2ENzdy3EluFTDgtISeW54Nd3TAKKKKACiiigAooooAKKKKACiiigAooooAKKKKACiiigAooooAKKKKACiikJ9aAFpMj1qtf31np9o93fXUNtbxjLySuFVR7k15/4r+K+kWdsP+EdWHXLl+ExN5cQ5xndg5/AVLklua0qNSq+WCuelZFQXV3a2qFrm5hgUDJMjhQB+NfK+ueNvH2qa87a7rsNnZI4eLT9OZ0+X0Z15YfX8qz9f8TtHHO0llDHLLjzWnleSSaPvsXH3vTisZYmMT2KOQ15q8tD6cvPGXh23tjcDUo5UEnl5j5G70z0rhtR+O3g6Kaa2sXnupo9w3CJvKLLncN3TNeGy3Emt6dDcJGpmQAxx3hwIkByN65welYurX7akyvqDpNKp/5ZRCOPg9ABxiueWMfQ9bC8MRm/edz2bxL8TfGWpCb+wjBppKqLaFNszuSQS0hAOwAZFcRq+teILhrq38QfEDXnl89S1tYziKPaAMgkc46/zriRqF5EH+xzzWoZSrGOQruX0PtWzoml+GhJBNq/iKMWjxlpFjyJvQBevOc9aw+tXerPRnkdHDK8lp6amXqFv4PsdW0y6t5dYZraVnaeeQ3bHPO0LJlcZ9qo3Xm6nrl7f2l9ZxSXMYtMTPBD5CHpKGYDY3H8PrWfeRQHUGkt1lfllhLjLbM8bscZ6VZ0nws3iBrqG3S3uJ4FHmoeGYnoAvOTxUuqk7nQ8tgoXSsTavrV7e2ltbLcWwhtQIVWGFDHIV43NgfMSQTnvmpT4gupQ91/a10dQnf/AEpUg8lRj7pGMKfwqzr3gy/0SxtZr0QJ5gx5SMd8Pswxx+GaxvswIIYZFZ+11udNHAQnFSitC3bail7pssOuafFe3/mfub17l3aNAeBtOevf3p8sjP5ckV81rtIG7hkA9wQRVWOzi3b8fMRyakaJYx8v5U1WR0Ryq0TTvJbfUiWvryO/JP30jCjPphQAMVLpVnZ/2BNFba+ivFcfJayRAzx5AyQxHzAgDvWDNcLZ2z3EmPKj+Zx0478//Wr0zwD4Z8P+JraO+03UJJGjUfaLaSPOGPIwQQSMd8dq0VRKxw4ulToP39Dg2h1a1julknN9p5kSdLV7h1UOByeOVPHY10vh7xprzXhvdP1XxBpjIjQqkt8LlNh/ubgdoBA7Zq14v8KXvh+1XUDdQXOnTzvBHJGSGDKSCrKRxggjNY+k6lbyWq2mqrLJ9miIt3t1VVZhwu8e2TzVOcVNMSwFLE0lUguaLO/8J/FfxnYXBt9e8UaTffMPIS9tBbNIvcGZfkz14wCcV7/4X1yPWLdjutxKp3bIphJ+7JOxiR3I5x2r47nnt5Jra0vtLmuLe6cBptnyxKCCxBJ6kcV02k6kuj6hIdDlubeAH92QcHZ2DY9OldNKs3J3eh42L4cjJuNLQ+us80bhXzt4L1i/k8RSeKx4g1SaK0Kpf6PGPPDBhtV1Xqpz354z0r0iz+I0dxdanG2gahGNPlWNxlWdw2NrqoP3cZz3GK6FWjbVnzOIy+rRk472PQQwoyKyfD2v6TrulJqmlXkdxatlSw4KkHBVgeQRjoa1EdXUMjBgeQQcg1pdM4bNbj80UgpaYgooooAKKKKACiiigAooooAKKKKACg9DRSfw0Acl4N8UXmteNvGGhXFvDHDodzbxQOhO6QSRbyW+hrrqytI0HS9L1fVdWsrby7vVZI5LyTcT5jIu1TjtgVq0AFFFFABRRRQAUUUUAFFFFABRRRQAUUUUAFFFFABRRRQAUUUHpQAZpC2KoaxrGmaPp81/qt9bWNrCpeSWeQIqgd8mvDvH37QVncaLK/w/23DByhvbmBtoGPvRRkZfnuRj61E5xgrtm9DDVa7tBHuurapp+k6fLqGqXkFlaRDLzTOFVR9TXhHxE/aQ061kax8BaauvXOShu5CywRv24GGcfQivHPEGo+Itfv8A7brurapcTzqM+c263bjGxY/urn061LomjaTonkWkTObyRSYoYkzuJ6hsdPxNcNTG3+E+jwnD60lWfyF1P/hL/iJcvN4qvJtSM0bIkO0pDbKTn5FUhc+5yal0DQbHS7f+ylMssltuZU+0AKFH3juPf6nHsapaxdTXlo0dlPJpskjASlW+ZkH8PBx+NWdJMbWUdjHcRW8yId011JgOAeAOvPJ5rjnWb1ufV4fLI0o2jG3maMl1DFqCW+gwxkyAM0ihm+fv87noPXAFYt/cXP2yYyT+bLuw0m/dk+xp4gvpWuFh3TWyth3iyVbHf6VJpz2luZGutPW8BTEeZSoQ+uB1rmlXkz16GFjTV9/zM9fJJb7RFM2RwUYDJ98g8U2JVCguRn9Km8nglsk+grRmvdEtfD13Z2sM11f3kZTzpoVRbYkYymeSRUp3ZvVl7BXirt9DMeWBU+7uPYVUSBpzPNHABHCN0zgYWMerHoKh0y0+y26xPcTXDjrJK2WNdDoGtXejpJDHFa3dtI25oLmPcpPrx1/GtLpMzrwrTp81OOpnXmm39hBFc3FjNHBMgeOfGUdSMghhwabbTSQyedbySQS4/wBZGxVvzFdD4m8X6vr2kw6VdJZ21jCQRBaRbEOPugj0HpXMkHd60pNFYaNZ0/8AaIq/Yt3t9e35Q3l5cXTRrtQyyFiB+NUmV92FX68VNEsjyLHFG0kjHCqoySfQCrF1aX9mxW8s7m3OCcSREcetTqdVqUUo7FPY+Kawb61MJAfQ/SlwCenFPm7mns017rIY0Uj5lyD1yKkjXZMssDSQSDo8LlGH4ipAKXb6VLZf1eLVmrlm4vL66iEd3fXd0incqzSlwD6jNQRKFY+/WgD0p2CBRzdTSFCnFcsUkjR0rUL3T5Wa1mRkbB8uaMSIGHRgD0I55FOtLy5t5fOikKyc84Bznrkdx7VFpN99ilfzLdLmCVdssTMRuHsRyPwqRL9VvDcQ28aDJ2xt8ygHqD7VrGr5nFKglOVob9e5Z0ua80+9+36fK1jOzbma2kZfqMEnjPbpW8uuX0l8uptf3KXqgAyxttYgevY/jWWt9Zz/AGd7K0+ylECyDeTucfxc1pK32xRJKtuknO4p8u8+pHQH6V1QqHl1sNTkk3Cx2ela/DeQ7Yrr7HfsQ8zOgVZm/i3KMAg1v/DLUG8L3WoHWL51sr2cui+ZvhgY5I2Z+ZVwORkgV55qmozT6Q8WqSWw8na0V1t2tGij7rEdRXN6TqjL470/UBeTvDHGywbGaSM7o2UsFxtxg89+a6HXSaZ81ism9rTaUbH1tpmtWN/fXVnbsxlt1RzkYDIw4ZT3HB59q0gwIr580nV7rTbuz1C3YXKW2Vjlt3GTGesbDuueeeler+HvGNje2zT3UsNvHgYYtwPXce1dsKiktT5TG5VWwzuldHWZpaq297BcStHExcqoYnaduD79M1ZBq077HltNaMWiiimIKKKKACiiigAooooAKD0NFJ2oA8++HCamvxN+IrXi3YtGvbM2hl3eWV8j5tmeMZ64716FWRo3iLStV1rV9Hspne80eSOO8QxkBGddy4J4PHpWvQAUUUUAFFFFABRRRQAUUUUAFFFFABRRRQAUUUUAFFFFACZrzP4o/GDRPB1w2kwxSahq7DARRthgJHBkc/yXJqH41/E+38KW82iaZMD4gmt98Xy7lgByA7D9cd6+XprrUdRvPNv7x7hiWcjgLuPU+p/E1x4jFqlotz6PJsinjf3k9I/mWfiJ4w1bxFdTnxRqE2rQwjI8sCCI9zGiDOQM4DHkmqmlT6LLLNfLBeSXP2cRpA6bYE3DgdfmI71etk8I3FjMl7fSzalESr2VvF82Oq5fooJ71Wuo7rVn8iNfJnfC7LRQNg7qv+NeXOvffc+vwmBjGbjFe7Ep7pLqOJllTzYTjcFyqkeg7GtT7XfNp8VnJcbooiSqqNvJOckiqtvAlvsj8sxrGwDKeuM8j64rf8Q3ehXjouhaVNanILvI/XjoF/rXPOWh7UKUYzjHl+fRDL670i6tdP0+3sXsY45N1xcyEO75+naogtjGZoWshOQx8uaO5IUr2421a0DRRfrdTStMIbVA8xjTeygnGcdh70ms2dtZax/ZttdNdFI1aR8AbWP8PHoKylP3blwdBVPYpu/Yzk/csGjk2t03A4rT1TTdMtLAXEPiG2uZsDMSQsASewP+IqhNBsBpNMjuZdShhsrb7TPISixFc7sjH/189qmm1I668HbnjK1v61KTyFnEfmAAnG49B7/SvRdG+H/hfVPD0Oo/2lqjtM4iWW32MpbOC+08qoPYnNecTRNDNJA4AeNijYOeRx1q7pus6tpdpPZ6dqdxbQTnMkaHgn1Hp+FdMGk9Tgx+GxFeC9hO1ibxp4bm8La+2lyXsN4PLEivGMEKegYdjWPu7Zp9zPJLI0k0sk0rfekkbczfUmoCwVctxQ9WdNCM6VNQnK76s6fwx4P1PxBYy3VjNAu2OR443zukK8YHYZPvXPoDkq6lWU4YHsR2qWy1TVLSza2tdUu4LdgR5aSYGD1A7iq4baO5+pzQ0LDOsqkpVGrdC1azT2d5BeWpUT28gkj3dCR6111n4x0ddWbXLrwrI+qMgjcrekwso7bSK4hX/GpQfSkpOJpiMBh8ZJSnv5FzW7uHU9Wnv4NPi0+KU5W3iOVSqyp+FC89KevUVnKTZ3UqcaUFCOyG7KMVbjgMkgRepNTDTnYv1AUZrNzsN1Yrcu+Crbw/e31zZa9dNaNLF/oc27anmf3WPYnjHarXiDwPr2k2kt60dvc2qAPvgmDtsPcj271iRQp5hhaNZdw4DCtnRNJuLiBQk08Mki7TGrMqsD2xnpWqnFx1R5Ff21Kv7SNS0X0av9xzie9TLFuQsSAMgEntk12kHgB5ICXmdNwwMdRTJ/A2oRxMkab49u3Lc5+tZSvo7Gs8zoS92MrMk8R/DHXNF0iTVrW7h1GCPDkQIQdn94Z4IHtVTQU0O+8M3Ja/e31eAFxG7fK4HQD1Jq9bJ48j0p9FttQu7exCFDDxwvoOOBXP3PhrVdNUO0LSgLncBXVKrH7KPNw861WDhXqq6ejXbzJVuZJYvss7BS3dhkH2NW9EtdQWW6NqbQm0jEksEhKt5ZOMocYPOOKyoT5zBZnMTYyCy4/OuvOhaxpenwa5b3BmtgAY7q2yrqCOfqKiNXW5vjaqpR5YtJvYp20qR3DS2yyWV0vMsTjGT7itKPVTNbS28nlxNMhjcsgZee5XoawdYvrnVr+K7uplaaOMRh1QKXAP8WOtPE8bxFXzvUdRW0cdG/Kmc8sNGpBe0Wp13gmHWND8SWuqWrtfWkatAskt4xK255Ksh4Zs4w3UdK900TWLXVrfzLdsMPvRsfmX614N4fs9QtNBTWLG6GpWTZF1CgJ2c/zFbOjalcS3i6z4fulhhgBW5s5FO8sMcqT1XrmvRo17Kx8ZmmX060nKG60/4DPcs0VieGvEFrrFsrKwSbHzxk8g98e1bY6ivQTTPlJ05U5OMkLRRRTICiiigAooooAKTtS0HoaAOT8IeFbjRfGfi7XpbyKaLXbi3liiVCDEI4thBPfPWusrjvBXii+1nxx4z0O5igS30O5t4rdkBDMJIt53Z68+ldjQAUUUUAFFFFABRRRQAUUUUAFFFFABRRRQAUUUUAFFFFAHxx8aBft8SdVj1CMrMZdw3d0/gx6jFcoI8psDbFYYwvDD6Gvsrxl4L8PeLLcR6xYq8y/6u4T5ZU+jf0NeV+IfgDMy50PXY/vZC3cOSv0Zev5V4+JwdRyco6n6Bk/EmEpUI0qqs1oeDwwJA5WGEFn+aR+7Hpye9alhHLalLiOV45lPysDyK9Nf4D+KY1zHqumS8/d2umB9eantPgh4k3j7VeWez0SQk/yrgqYWv2Z9AuIMsjHSp+B5XJAZnZ2JdjySTkk+9aSW6yRRMtvFC0a4zGuMj1Pqa9m0b4JWsMokvrnd/shyRV7Xfg3YSWbf2PqElrchfkEo3xscd+4rOWAxUo+6jjqcVZfzqKfzPFbd7m3kdrS7ntWkiMUjRtjch6g1RhsRZ71WM56k/X1NbWp6XqmjanJp+s2bW1xGSVB5Rx/eU9xVC4nZiyFvmJ/WvJk6sJckj2qNSFT95CzT6mXeMQD6ntVayv7ywaU2knlvKm0yKPnUZzwe1dhpOn+EptNZNYuLu3vwrYcZKZP3eg7DFYN3pFxBvihk+0R5yGVSMj15r0KVoxVjaOJp1b05LbutGZV6tgI42tbi4kmbJmEkYVQfY55qhI2AfauigbT7XTblbjS0nvMDyncnYOe4HerHhbwTqHiKwur2O4gtIYiFR5lO2Rs8gY9K6YPmehFTEww8G6jsl1ZycptkuE/eTSwcF2VAre4AP9aZctZuFa2NwOu5ZVAIPY5HBzWpr/h/VtBuVg1WzeAuMxuOUkHse9YzrtNaeRz8yqpTjK6HK6iRFeWOJSwXdIcKv1Nb9h4ee/8AEtr4ft7oJezMQ3mqNkYC7s7lJDcelcyVVvlZQR3Bq5aSzQTRz2s8lvcQsGikjPzIemaNLkydWafI9eh3s3gLSZNSuNH0nxdb3Gs2se+W1mt2RZB1+R8YPQ55471xFvummijTbulZUTccDLHAye3Wt6Hxr4kWPy5G08nY0ZmFtiTDDBIPY+9c1ecwMirn5eBRNxbVjPL1jadObrSu+h1HiHwrrvhxIpNUtAIZcBZonEkefQkdD9axwfmFei2Pj/QZvC2pabNbTSz3loqASxEESKMAt2HfpXnLLjFZ1VFNWO7KMXiK9OX1iNmuvcvWUxVxgBmxgA9KuyRR3X7x/NWROhVyB7jH5VlWDnzQ2BxnrWnbXCrGQf4jjmuaSOutBMi02Jmv5lc8RMuM+hA/rmvVfBlksnkfIGVScivP7aK3azaZmw4cdO4Fej+A5ZJdLaa3UNMhIVOmeDit6K948HNar9i2nsdmkFsdyLhSeRViG1jkA4LDGCKzfDmuGe2bTTZ+Vq0BX7VbXGCwVv4lI+8OuCK1reeP7VPBFkhWxz1X2NehKMVZnw0q0nJogXSoUAdIwWVSFY8kAnpms2GTT7/V7jR8QxXEGwEzEKrs4yFH4D6V1EEgbPoRx7V5l8W9I01NS0/VNSW8tEt5BKb+3iMm3B4RtvIHPHB60rJapF0akpScXKz6Gxr/AIF0++EkVwjrcop8hg2An+Irhrnwx4g0xZLOzvLj7KfvQpIQrD3WvW7TVLe+06xurWR5EEQWSV4ym/8AMCrcsMUsW5lBGPTrRVw0Z6x0OrC5nWpK1TVeZ4TJpN60ZUwNkdTWbdadfeaqQwM8xYKFX+ImvX4F0ePSr7xF56fZBIVnBQkpsO0nHtzxiuN1qyVoJ75FVopm3K8chxJGfusvdeMfQ5rzHlypvmufQYTN/azcUtTkIdc8ReEtRkjja9sLkkCWBl4YepB4P1qrY+ILq1v7m6Sd/Mu5DJM2cbmPf2rVv49U1UTf2g0FwpIMEvmHzIlAxjB656nmuQuo2guHjZcMp5rbmlG1noe3gqFKsnKpBKXU9W0LxIssK6hp0avq9sNqb8AvnqufQ17J8OdRbU9CW8m+1RXDsRLb3BJMTA8ge1fL3gvX7TR782+rWYntbsBJJEyHhPZx6gdSK9D8JfELU2tIYtK2PeW0+4x3TsEmgBIfhQSzbeVxjnrXqYaum1dnyHEGUybl7KG2tz6GzQOtUdD1CHVNPhvbfcEkXO1xhlPcEetXxXqJ3PgmmnZhRRRQIKKKKACg9DRQelAGZpOi6Tp+q6nqdjaxxXmpOkl7Ip5lZF2qT9BWnXn/AMOrPVbf4l/EO5vbe6js7m8tGs3lzskUQYYp7Z64716BQAUUUUAFFFFABRRRQAUUUUAFFFFABRRRQAUUUUAFFFFABRRRQAUUUUAFNanUhHNAGF4u8Nab4m09rPUIc45jlHDxt6qe39a+bPG3hLWPCOsCPUI2ktWfFvdqvySD0Po3tX1hVHWLGyvrGW31GGKW1dT5glA24/GuHF4CGJXZntZRndbLpd4dUfIK3O27CyqXZumDjHNdbp2paVJbkXS/OAijJ7nqa0fEHw+sdT8RFPAdzc36IcSgp/o8HsJjwfoM1yviLwx4s0Isl14fvY48/wCtiTzlPvlc4/ECuBZHUw1pYp8q7LWT+XT1dvK59NLijDZpally5pdW3ywj6v7XpBPzaE1C3s7gtHbAbQxkkycbucCqMOq6jpdxaWU1zcQaZDcNK0cGNzqTyuT2PP51gx3csbmNpGTnDBuORz3qV72VkUnDbT/EKwr4mLtCjTUYr5yfq/0Vl5HtYTKKiTni67qya9Ir/DH9W3LzNnx74rl8RRWdhDbvbWVmzsoLf6wnAU47YGfzri5B5j4XoKvXMwAI9v1qhNJtjIUYJrOMnJ6noQoU8LD2cNiMLH56xsxG44yMdfxq5b6bqIsW1EWcr2isUaZRlVI9fSsxl3gZXinxRfMXxgkc1poc/NPmvEsvOAPmIFNSdcgVC032eRZDbxXAXrHKDtb696hmmtZMNa281qS37wPL5iD6d8U1C6Kni5KVjXgmwuCealL5GM1jsJoEjZ9jI/Kujgg/4VL9qw4z0xUOB20sdG1mbFm21wK1tGvdMs9bsbjWI3axSTc4UcbsfLu/2c9a5a2vBv5PWtKO6y6gYI5zzWMoNSubTcMTScE7XPXNWvNBk8HEXDaYt07ZtWtNu6RT13BffPNU/hFq6x61LYSMuHHyZ74FebJKsSN5aKueuBjNWNJ1SXTNUt76EbnRhwPfg1XtW5qVjzIZOqeEnScr31PovWdCsPEFrDcmaa2vrcnyLy1k2SxHuAR1HTg5FUtA8M6rp2uyX994n1LUhJGFWKYII1HXOFHWsbwX40sRpNws8iIYpMhQMZB712dpqttPHbzRyBw4A44rs9pGa0Piq+Hr4eTjJaehpw4U+o71YmEFxEysFcjqDzVZTG0oHmZJU/Lmo53zMIbe4Cz+Xyh/iHTnvW0XpqebJO+m4l7HHLA0O0Z7ZFFnuVPKJPynAJ71g3+rfZdIu57hzvsomabnbkqM9a0rXUFlMPOHkTJAbKg4zjIqoao6HTkonI31h4h0HxHqE1nAmpaFqJaZrIHY0c2ADgnjnrzXO+MNct7BNObVLO40m3vMWccYPmOJFyQxKjoR2xXqeqSBrTzFO8ZHArDuYxJEA4Utklc9mHSsp6aM7sLUV1JrU89tod3JhKo4AAIwQT0OO1cZ4si8u9cptYoQjLnkHuD+Yr1KaFJZGjjwGGGXnnn/APVXJ+O7GO40x7qKMJcp8z4UfN2OfXgVxrax9ZgMVaqrnBS71AZF3EH9KtW1xNZ3EVxbSNHJERJE6nkVEsgVUYkbW4b2pdu5TFuBKcrz1HcVlFuJ9HKKlpLY97+Cvjg3SS2+qeVEkshYyGQ4VyRwc9M5yK9kTrXyJ8NtXXTdbWzuSPst06YDDIDg/KcH9a+nvCPiCPXftoW2kt5LSbyXD4+c4B3r/snPH0r6DB1+eGrPyXijLPquKc4L3Wb9FFFdh8uFFFFABQelFB6GgDE0LxJpur67rei2ZmN1osscV3vTC7pE3rtPfituuW8J+FX0Txf4q15rxZhr1xBMsQTHk+XHsxnvnrXU0AFFFFABRRRQAUUUUAFFFFABRRRQAUUUUAFFFFABRRRQAUUUUAFFFFABRWB4h8WaXpFwLEGS+1J/9XZWo3yn6gfdHuayv7I8TeJvm8QXjaRpzf8AMPspMSOPSSTr+ArrhhHyqdR8sfPr6Ld/l5nBVx8VN06K559lsvV7L8/Iu6z4xtILs6bo1tLrWp9PItvux+7v0UVTj8L6tr0guPGGoB4c5XTLMlYF/wB9ur/oK6bR9K03R7RbTTLOG1hH8Ma4z7k9Sfc1dqvrUaWmHVvN7/8AA+WvmZ/UZ19cXK6/lXw/PrL56eRDaWttZ2q21pBHBCgwqRqFAH4U4ruXBAP1qSkxXE227s9KMVFJRMfVvDPh/VkK6lo9lc57vEM/n1rhfEHwP8IagjnTjdaTKR8pgfegPqVbOfzr1M0grOVGEt0dlHHYmg/3c2vmfN+q/s/eIEyNP1ywuUX7vnxNGx/IkCuU1X4NePrIFv7KgvAO1tcBj+RxX12RSba5ngaTPWp8TY6PxNP5Hw1e+F/EmnTNHf8Ah3VbdlJHzWzEfmMj9aziqxsUmBjYcEOMGvvRlwvzcj3rzzUbezuppfPs7aZSx4khVh19xXJXwShsz0sNxTN/HT+4+TJ445B8pBFRJaDB46mvpLV/BfhO+bE3h+xVv70MflH/AMcxXOXnwy8NMzfZ1vbcZ6JcEj9c1xyhKPU9Wnn+Gn8cWjxJdPVui1Dc2LjOMg9q9oPw1sY1byL67BI/5aYbH6Vkap8PdSUFrW4t7j/Zb5G/wrHmqJ7HVHM8HU0TseOvFcRyqefSrdvcSKRnOa6fWfDerWDn7XpN3Go/iERZfzHFYYWDzMeYgb0J5rXn5lqjppOKfNTmPS4ZgeuMUJMSQckDPNSJGMNgcCg2+FyeKz5onpKrLTU0bDU/s0wmaNJ0H3o3JCsMeo5rbXxbdR7Wsw1sgA2p5pkUH2zzXImI8L2700MyZCjPoKOVWHNU6krzR6nonxTv7a7igurZZUeLcZFJBJBGeOnvWtqHxM8wSNBHtYbtj7sE5xgA+teQxMwTqcYxT1mZYQvbdmp55xejOf8AsjCTlzOOp6zF4iWLXLJdPeS4e9iDOkrfxEcg9uoJ/GnW3jEDVls44HLMSzsjBhx1/CvLFvJNttJE5SWEZDA8gg8Uv2qRJftELtFKAcMhwRng/wAzVRryS1D+x6VreR6/D4vRoB9jmtxHDdMt4rbgVB6Fe2c881o3mpQy2rIXIJ6FGwcMMgg14bHfyR+cqNhZgN/+0RWvDrUhhiYs26NxyO4BHFE68jB5HBO8Wei2moxx2+9pDIQx5/wrB1xltJ3iErG2uFL7H5wW9D6e1cvb641s0MRcANlRk8nr0qLVtVkuo4MEkoCnXtnI/nUxnfc6aOXSp1bjdJf7NqazRxpM1tKJRE/KuAclT9RUmuX1nf69PqVjZi0tnl3CAdFFVdOmEWoRysBt3AN9Dwf51G6qJJEj5TOB9KmVR2cT1fZR9rzta2sSahC8M/yNsZWEkbEZ46ivpD4C6i2q6ZfXzMcSyK4XshKjcB7bs189zOs2hWtxwZISYHz3HUfzNeyfsr/aBp2rQu263gkRYDjqGG7B9wSRXblU3zOJ8jxdC+D53unY9tooor6A/MAooooAKD0ooPQ0AcV4G8Sanq/j3xvot55H2TRrq2itNiYbbJDvbcc8nNdrWfpumaXZ6jqF9ZWtvFeXro95JGMNKyrhS3uBxWhQAUUUUAFFFFABRRRQAUUUUAFFFFABRRRQAUUUUAFFFFABRVHWtY03RbQ3Wp3kVtEOm48sfQDqTXMnU/FHif5NEtzommt1vrtMzSD/AKZx9vq1dNLCzqLmeke72/4Pojjr46nRl7Ne9P8AlWr/AOAvN2Ru+IvEmkaDGp1C6Alf/V28YLyyH0VByawtvi3xR/rC/hrSm/hBDXcq/XpH/Otfw94V0rRpDcosl3fv/rLy5bfK5+vb6Ct2tPbUqP8ABV33f6L/ADv8jD6tiMTriJcsf5Yv85b/ACVvmZXh3w9pOgQNHptosbPzJK3zSSH1Zjya1aKK5Z1JVJOU3dnfSpQowUKasl0QUUUVBoFFFFABRRRQAUUUUAMn4iY+xrz1jkk+prvr9ttnO3pGx/SuB2kEt2rkxL2OigQEZc/Wq7phm+tXdvOe5NVW+aRh0xXnVFodkGQSLgVVkAzVq45xVG5cg1hc2VyWCXD4yetd7pOi6TqWiRf2hptndBs5EsCtnn3FebRS/vfxr1fwlzoFseuQf516GCtJu5z4qUopWZg3nwt8A3asJPDVlHu6mFPLP/juK5bV/gR4bmjf+y9QvrBj90MRKg/A8/rXruKTFds8PSnvEypZjiqXwVH95866l8AdcUk2GtafPx0mjZD+ma5m8+BnxFguFNvb6TdRfxbbzawPqMjpX1htFAUVgsBRWyPQhxFjor4vwPkab4VfEC1gdn8PNKE6iG4RmP0Gea5/VPC/iTTFDX3h3VbcZPJtmYfmua+2dopCisNrDI9DWTyyn0Z20+LcXF+8kz4WhgkVQ7wTqo7mJh/SkMkKxktIgbpgmvuU2doRg2sJHp5YqB9I0p/vadaH6wr/AIVk8r7SO+PGk1vT/E+GzhmXYQ30NW1DCFx2r60134W+BtZlaa60KGKZusluxiY/984rEu/gj4Kli8uP+0rfpho7kE/+PKaxqZbV+yzupcZ0Gvfg0z5gdELKzKGaM/KSOh9qU7iy5K4OfrmvcdX/AGfZC7tpPihgvVI7q2DH8WUj+VcH4n+GHjTw+jXE2m/2jbR9ZbI7yPcr1/nWE8JVh0PcwfEuAr2SnZ+ehxjkqM+9OjMhO4D5cfrUN5MIZPLZWD7gpRhtIPuD0rQijICIm1jtzx05rDkfY9p4uk1e6JYVceHJyxHzzDaCemB1/Wvov9m/SRp/gEXIR0+2zNMN3cdM/Q4zXz74W0+bxR4wsvC1n5sp3K935a/6mHOGZj29q+xdIsrfTdOt7C0j8uC3jWONfRQMCvUy3DuDc2fn/F2YxlFYaLvrdluiiivXPggooooAKD0opD0NAHn/AMOdL1Oy+JfxDv7yznhtL68tHs5X+7MqwbWK+wPFeg1h6B4m0/WPEGu6HapMLnRJYorkuuFJkTeu09+K3KACiiigAooooAKbJIkaF5GVFHUscAU6vN/FGrzalfPGrkW0bFUQdDjua+e4j4hpZJhlVkuaUtEu/wDwEduBwUsXPlTsluds2vaOpIOowZH+1R/b+jf9BGD/AL6rzGivzn/iJmO/58w/H/M9v+waX8z/AAPTv7f0b/oIwf8AfVH9v6N/0EYP++q8xopf8RLx/wDz5h+P+Yf2DR/mf4Hp39v6N/0EYP8Avqj+39G/6CMH/fVeY1leHdct9ck1RLaCeM6bfyWMvmAfO6BSWXBPy/MOuDWkfEfMZRclRjZb7/5ieSUE0nN6nsf9v6N/0EYP++qP7f0b/oIwf99V41pev2+oeJ9a0CO3mSfSPI82RsbH82PeNvOeB1zitggjqCKKniNmNJ8s6MU7J9dmrrr2YRyShJXU2emHX9Gx/wAhGD865nVfGF9e3T2Ogww2iDh7+/8AlRfdE6sf0rhPD+uW+tXesW9tbzxtpV8bKYyAYdwqtlcE8YYdcGtStV4l5hhp2qYeDfnzdde5z1uHqWIjaNWUV1ta/wB9tPlqdPommeGLS8Gp6prC6zqnX7TdtuCH/YT7qD6Cun/t/Rv+gjB/31XkuvajFo+h32r3EckkNlbyXDrGBuZUUsQM4GePWpNLu01DTLXUIkdI7mFJlV8ZUMoIBxxnmir4m5rVj7WdKLW3X7lroPD8N4PDr2dNtdfXzb6v1PVv7f0b/oIwf99Uf2/o3/QRg/76rzGiub/iJeP/AOfMPx/zOj+waP8AM/wPTv7f0b/oIwf99Uf2/o3/AEEYP++q8xoo/wCIl4//AJ8w/H/MP7Bo/wAz/A9O/t/Rv+gjB/31Vy1ure6j8y3mjlX1Vs15LVnTr24sLlZ7eQqwPI7MPQ11YPxLre1SxNFcnXlvdffuRUyKPK/Zy18z1eiq+m3S3thDdIMCRQ2PQ9xViv1qlVjVhGpB3TV16M+blFxbi9wooorQQUUUUAVNZ40u5P8A0zb+VcR612evtt0m491xXF9/euPE7nRR2BeSKiaHcWPHXiplyDn0604AbefrXHOKaOiLMe7BU5xism9YqC2K3rxAx9RWPfbdu3BOa4nGx2QaM+OTkYPzE16t8PrjzvD6KesblTXlsVpuO5FPByBXffDB2Vb6A5ABRseh5rtwLcZ2ZhjEnC6O2ooFAr2DygooooAKKKKACiiigAooooAaR1pML70+jAoAzZ9D0e4u/tk+lWUlxgjzHgUtj64p0uj6RKFWTTLNgv3cwrx9OK0MUUuVF+0n3M+w0jS9Pkkex061tXlAEjwxBS4HTJHJ6mr4AHSlxRQlYltt3YUUUUxBRRRQAUdqKD0oA5nwr4VXRPFnijXhetOdengmMRTHk+XHswD3z1rpq4jwJ4j1PVviB450a8lje10e6tYrRVQAqrw72ye/NdvQAUUUUAFFFFADZf8AVt9DXkR616+eRg15j4i02TTdReMqfKYlo27EV+X+JmEqzo0K8VeMXJPyva35Hv5DUipTg93YzaKKK/Hz6YKKKKAFHWvDbHUJW8Zan4f1P7Tp/hzUPFNys19E2BcXASMx2rMDmNWwST/FgDI5r3GsO58J+H7nTNT02409ZLXU7k3d0jMfmmO35weqn5RjHTFetleOpYXnVRN8yS06ea81uvPtucuJoyqcvL0POvE2o32h6n8W9Q0ljDdW1np3lyL1hH2ZQXH+6OfwrV1PTbTwlqvgy90C+vPO1TUYrO6WW6eZb6GSMl5GDE/MuAwYYxXcWegaTa3eoXaWokm1GKKK8aVi/nLGmxQwPX5ePeqOheCfDOiaimoafpuy4iRktzJK8gt1bqsQYkID7Yru/tbDuNrPRJbL3v3ajZ67Jq6336MxWFn/AF01ucR4W8O6VrniT4i3GpXF2xtdaby1iuniFtiBG8wbSPmPqc/dAo8J65qWrXvwsvNRvJHmvrHUPNOdouGVVCMQOCSBn8Sa7HVPh/4T1O5uri701jJdymW6Mc7x+eT2cKRuXjoeKveIPCug67p9pYahp6+TZMGtDCxie3IGB5bJgrxxxVTzbDVLKXM7q2y93924aa63bu9tl1EsLUW1v89bnn/iG5ebxP8AFq3Ny7xQeHbdRHvJWNjBJuwOgPrVj4SX0mtayBrwurLUtK063XTtNdsRC1aNf9JBH+sZyMEn7uAMd66/T/A/hiwh1OG000RrqlsLa+JkZmnQAj5iTknBPPWrreHdIa80u8FqUudKhMFnKjlWSMgAoSPvL8o4NTVzXCujKjFPVJJ2V1aMV3+01Z9bPfdNww1RTUm/6v8Aoa1FFFfNnoBRRRQAUUVLawS3NwkEKF5HOAAKqEJTkoxV2xNpK7PQvBX/ACLVr9X/APQ2rZqpo9oLDTILQc+WvJ9SeT+pNW6/p/KqE8PgaNGe8YRT9Ukj4HETU60pLZthRRRXeYhRRRQBk+K5lh0lwxwZGVV+ua5PIwCO9bPxDfbaWg7edk/lXPrd25Q7XErKMlUYE4+lefiprmszsoxbjoW0XIzTHK/pVUalEyGO3IaT+6O1VGvWEbsMttOCBXDPEQR0KlIsXW3jnFULqJSmMDNSm8WdFYDB75GCKYMO/wB7IHGaiM4z2NOVohtgYw6jqRxntXR/Duf/AIm9zDwN8G4j3DY/rWDNn7XGseT649Ko6B4i07w140aTV5Git5Ld4xKQdsfIPOOua3hP2VRcxEoOpTdtz2kGlrJ8Ma5p/iPSU1XSnkls5GZYpXiZBIAcblyOV9D0Naor2U76nltWdhaKKKYgooooAKKKKACiiigAooooAKKKKACiiigAooooAKKKKACg9KKTtQBQ02z0q31C/uLGG1S8uHRr1o8b3YLhd+O+Ome1aFcD8PNG1PT/AIkfEHUryykgtNSvLR7SVsYmVINrEfQ8V31ABRRRQAUUUUAFQ3drb3cJiuYllT0YVNRUVKcakXCaun0Y02ndGKfC+ikk/ZW/CRv8aT/hFtF/59n/AO/rf41t0V5f+r+Vf9A0P/AV/kdH1zEfzv72Yn/CLaL/AM+z/wDf1v8AGj/hFtF/59n/AO/rf41t0Uv9X8q/6Bof+Ar/ACD67iP5397MT/hFtF/59n/7+t/jR/wi2i/8+z/9/W/xrboo/wBX8q/6Bof+Ar/IPruI/nf3sxP+EW0X/n2f/v63+NH/AAi2i/8APs//AH9b/Gtuij/V/Kv+gaH/AICv8g+u4j+d/ezE/wCEW0X/AJ9n/wC/rf40f8Itov8Az7P/AN/W/wAa26KP9X8q/wCgaH/gK/yD67iP5397MT/hFtF/59n/AO/rf40f8Itov/Ps/wD39b/Gtuij/V/Kv+gaH/gK/wAg+u4j+d/ezE/4RbRf+fZ/+/rf40f8Itov/Ps//f1v8a26KP8AV/Kv+gaH/gK/yD67iP5397MT/hFtF/59n/7+t/jR/wAItov/AD7P/wB/W/xrboo/1fyr/oGh/wCAr/IPruI/nf3sxP8AhFtF/wCfZ/8Av63+NX9P0yx0/P2W3WMnq3U/nVyit8Pk+Aw01Uo0Yxl3UUn+RM8TWmuWU216hRRRXomAUUUUAFIWFKap6tcyWWnT3UVrLdPEhcQx43PjsM8ZpNha5y3xPn2rYQqcs/mkL64WvIfses/Z7rUo7VGUDdKq8FT1H+9/9aul8T+MIfGV1p7aXpl9DaQhzJJcQlHVuhU+g4rftAq2iW7R5jZc5HYY4rw8TFYio9dEexRboU1danE2OqTosQmUQiSLfkgnHOMfWrVtNqFrI00yeZAXw+wZ256HHXFdBHplv5JjaEMocsu7k9c1btbZY5PMC8muSOXOW8jWWMj0RkSw+XA118yxDqG7A9OKxbjXGQ7bdCCoI+Y8V2Gu2El7pk1vbsiSuMoWztJ7Zx2qjF4d0+OJPOj8xvLUOOxbvQ8DWjNKm9BwxVLlbnuWdNs5RKtxcyBpNo+RD8n1rt7bQ9L1DSY47zT7aYOvzFkGTXKL8uAuAScfQV3fh47tJgJ5OD/OvdoU4pcr1PJqzbd0yxaWsNrbR21vGsUMShURBgKB0AFTjpRRXVY5wooopgFFFFABRRRQAUUUUAFFFFABRRRQAUUUUAFFFFABRRRQAUnY0tB6UAYHh3xRY614j8QaFbwXEdxoc0UNw8gG1zJHvBXBzjHrit+ub8MeFYdE8U+JdejvJJpNdnhmeJlAEPlx7AAR1z15rpKACiiigAooooAKKKKACiiigAooooAKKKKACiiigAooooAKKKKACiiigAooooAKKKKACiiigAooooADTSuTTqKAM/U7GBtLvIo4o4zNG+7YoG4kdTjqa4eM4ijUdlFeizDdG6+qkfpXm/8Aq22t24NctdWtY3pO9yRx1pVA8vr2pgYj5s5z+lORsrmufqaiiQEqu7k9BUbNuLqRgjA+tOAG0sOMU1gC3BBOKu4rCL/rPxrt/DDbtLX2YiuJ67T3Ndd4RfNpInoQa3pbmVTY3KKKK6DEKKKKACiiigAooooAKKKKACiiigAooooAKKKKACiiigAooooAKD0ooPSgDhfAHiDVNU+IfjzSLy4SS00i7tY7NAoBjV4dzAnvzXdVn6bHpS6hfvYraC8d1N6Ysby235d+Oc46Z7VoUAFFFFABRRRQAUUUUAFFFFABRRRQAUUUUAFFFFABRRRQAUUUUAFFFFABRRRQAUUUUAFFFFABRRRQAUUUUAIRk1534gTy9YuYgMDeStei1wPjJdutycdVB/GufEfCbUfiM4PuRV5yOtSoVHyYOR0rNSWRpc42YOOT196sxSEzHoB0/GuSLOpxLWN8bjOODTEDKq5IJ28n1pwY4wFJyKcI87T0yKpasljIfmcY7HGDXVeE3+eVOORmuYXIlPHHrW/4WbbfH3Uit6e5hUWh1NAoFA6V1GAUUUUAFFFFABRRRQAUUUUAFFFFABRRRQAUUUUAFFFFABRRRQAUHoaKO1AHB/D7Q9U034i+PtVvLTybPVLu1ks5dwPmqkG1jgdMHiu8rnfDXim11rxL4i0GG2mim0KeGGaRyNshkj3gr9BXRUAFFFFABRRRQAUUUUAFFFFABRRRQAUUUUAFFFFABRRRQAUUUUAFFFFABRRRQAUUUUAFFFFABRRRQAUUUUAJ3riPHKEarG396MV25rkfH64nsn4+bcp/Q1hX1gzWk/eOSndeSeMVKg4Uj0zVS/eMREscAr97FWk/1AX2AriW7Oxl6FifmZRgdKsptY4+tVYSPug/n2qTDA5A57VadkQ0LuK53DB9K1dAYDUYs9zWOX8yTd3HDD3q9p0my6jf0YVcJamc46HddqUUi9BS13HKFFFFABUF/dQ2VpJc3DbY0GT7+1T1yvxGkZbO0hB+V5GYj1wBj+deTnuYvLcvq4qKu4rT1bsvxZ0YSh7etGn3MnUfFepXEp+zMLaLPygAE/iTVT/hIta/5/n/AO+V/wAKyqK/n6txDmlabnLESu+0ml9y0Ps4YLDxVlBfcav/AAkWtf8AP8//AHyv+FH/AAkWtf8AP8//AHyv+FZVFZf23mX/AEET/wDApf5lfVKH8i+5Gr/wkWtf8/z/APfK/wCFH/CRa1/z/P8A98r/AIVlUUf23mX/AEET/wDApf5h9UofyL7kav8AwkWtf8/z/wDfK/4Uf8JFrX/P8/8A3yv+FcL4m8Qana+ItP8ADeg6dbXep3sElzuu5THCkUZAOSBksSwwBWDpfxEvpPBM3iHUdGt1nOo/2baWltcFjNP5hj2liMAbhnPpmvQp187qU1UjXlZ2t77vq2lpfyf3GEo4SMnFwWnkesf8JFrX/P8AP/3yv+FA8Raz2v3P0Vf8K4LRvEesReK7Tw74m0m1srm+heayntJzLFIUPzxnIBDAEH0INcF8NPEniDR/h1danFoUN1o2nX9891K90RcSIs7l2jXGDt5GCeccVtTnnE4Sl9ZldONvfdnzc2z5rbxtb/Ih/VU1+7XXp2se9f8ACRa1/wA/z/8AfK/4Uf8ACRa1/wA/z/8AfK/4VwviTXNahsrK88O2Ok3dtcwmYzahffZlAwCoAxkkg/QVP8PvEY8WeELLXvshs2uN6yQbw4R0cqwDDqMjg1yTx2cQoe3defLe3xu6eu6vdbM1VLDOfJyK/odn/wAJFrX/AD/P/wB8r/hR/wAJFrX/AD/P/wB8r/hWVRXJ/beZf9BE/wDwKX+Zr9UofyL7kav/AAkWtf8AP8//AHyv+FH/AAkWtf8AP8//AHyv+FZVFH9t5l/0ET/8Cl/mH1Sh/IvuRJps0mm6pqWp2LeTeapIkl7KBkysi7VJzwMDjitSHxLrMbhjd+YB/CyjBrHopxz3M4u6xE//AAJ/5ieDoP7C+49J8N63Hq0JDKI7hPvpngj1Fa9ea+EJXi8Q2u043sUb6YP+FelV+38G5zWzbL/aV/ji+Vvvonf8T5TM8LHDVuWGz1CiiivrDzgoorE8Q+IbfSz5KL51yRnZnAUe5rjx2Pw+AouviJcsV/XzNaVGdaXJBXZt0VwTeMNUydsdqB6bCf60n/CYat/zztf+/Z/xr5P/AIiFk/eX/gJ6P9i4rsvvO+orgf8AhMNW/wCedr/37P8AjR/wmGrf887X/v2f8aP+IhZP3l/4D/wQ/sXFeX3nfUVwP/CYat/zztf+/Z/xo/4TDVv+edr/AN+z/jR/xELJ+8v/AAH/AIIf2LivL7zvqK4H/hMNW/552v8A37P+NH/CYat/zztf+/Z/xo/4iFk/eX/gP/BD+xcV5fed9RXA/wDCYat/zztf+/Z/xo/4TDVv+edr/wB+z/jR/wARCyfvL/wH/gh/YuK8vvO+orgf+Ew1b/nna/8Afs/40f8ACYat/wA87X/v2f8AGj/iIWT95f8AgP8AwQ/sXFeX3nfUVwP/AAmGrf8APO1/79n/ABo/4TDVv+edr/37P+NH/EQsn7y/8B/4If2LivL7zvqK4H/hMNW/552v/fs/40f8Jhq3/PO1/wC/Z/xo/wCIhZP3l/4D/wAEP7FxXl9531FcD/wmGrf887X/AL9n/GtXRPFiXEywX8aws3CyKflJ9x2rpwfHGT4qqqSm4t7XVl9/+ZnVynE04uTV/Q6miiivrzzQooqC7vLS0TfdXUEC+skgUfrTSbdkKUlFXbJ6K5e88feGIHMcN899KODHZxNM36CoP+Ep8QX3Gj+Dr1gfuy30ywIR9OT+ldSwNe13Gy89PzscEs0wqdoz5n/dvL8rnXmuT+IluJIbKUlgYpWIAbAORUZsviBqH/Hzq+laPGe1rbtNIPxYgfpWV4o8Gp/ZZudS1vVdTkVxuE022MA+ir0/Ooq4Wiov2lVfJN/5L8RwxuInJeyoP/t5qK/V/gcreanY20Y+0XkCkZBBcE9fSpLbV7e8VTa+Y6KwUtsKg/TPWs0LpWn6gbRbSOORl3I5XOR9at6BJcTNM11F5SiQrGM/eXsa8arUwvK40uZy7uy/DX8z2KFPGuanXcVHsk2//Am1/wCknRwsNqnuwq4Bu5HpVW0jXavPIFPhnY3DW4ibAXcX7fSpi7G7VxLV1eORsYxKfxqxbnDAg9+Kgu4/3ASM7eeven2+9UAPzFSPbNOLtoS1fU9CtH320beqj+VSiqWiuX02In0x+tXa9GLujie4UUUUxBXLfESF3sbadRlY3Ib8R/8AWrqajuoIrq3eCZA8bjBFeXneXf2lgKuFTs5LT1Wq/FHRha/sK0anY8jorqNR8H3iSk2MiSxk8BztYVU/4RTWv+eUP/f0V+B1uFc4pTcHh5O3ZXX3o+wjmGGkr86MKit3/hFNa/55Q/8Af0Uf8IprX/PKH/v6Kz/1azf/AKBp/wDgLK+vYb+dfeYVFbv/AAimtf8APKH/AL+ij/hFNa/55Q/9/RR/q1m//QNP/wABYfXsN/OvvPF/iPHea94807QtJg0+W506ye8mF9cNbqVkJRdjx/vMgg5A+X1qHS7Obxb4QvNBs7LStHv/AA7qcL2c1jIZrJ5kAk+VsAkHJVu4Jr1rXPhnHrpiOtaFpmoGHPlmfDFM9cGremeBLzS7KOx03TrKztY/uQwsFVfwFe6sBmcMNTp08LPmja3uuyd7t763u1ZrS+5x+1oOo3KorPzPO9N0jxFqnjXTfEniOKwsY9KgljtbS0mMpkll4eRmIGBtAAH1zXNad4P8c2Xga88FxNo5tNSmuTLfNM2+1inkZnATHzthjjnHPNe5f8IprX/PKH/v6KP+EU1r/nlD/wB/RXNDA57DRYR2VrLldly3at85N63v1LdTCP8A5eK/r3PHdX8G6oni20vrTSdE1vTYNMisbWPU3ObFkJzIq4IbcMZxz8oFb3wu8P3nhfwXbaJftC88E0zFouEYPIzAgduD07V6J/wimtf88of+/oo/4RTWv+eUP/f0VnXy7Pa9BUZ4aVtPsvpe35vbfd6lQrYOE+dVF95hUVu/8IprX/PKH/v6KP8AhFNa/wCeUP8A39Fef/q1m/8A0DT/APAWb/XsN/OvvMKit3/hFNa/55Q/9/RR/wAIprP/ADyh/wC/opf6tZv/ANA0/wDwFh9ew386+8wqK2Y/DOsvJIn2VV2EDczgBsjt61PD4R1ZnCyCCNf72/NOPDObt2+rT+5g8fhv5195X8HwvN4gtmXpGS7fTB/xr0is3QdHt9JgKxnfK/35COvt9K0q/a+EMkq5Rl/sq3xyfM/LZW/A+VzLFRxNbmjstAooor6k88RztUt6CvJbuZ7m6luJGJaRixNetSDKMPUGvIpUaOVo3GGUkEe9flXidKfJhor4fe+/S36n0OQpXm+ug2iiivyQ+kCiiigAooooA5n4rXVzY/DPxJe2d1Ja3MGnSyRTxuVaNgOGBHQiqfh3xrHMmiwalpGq6fDqUccVnfXagJczFMhTg5RmwSN2M/jV/wCJ+nXesfDrxDpVhEZbu8sJYYU9WYYFczLb+JPEE3hXRLnw5c6XFo91b3moXs0qGJzAvCQ7SSxZsckDAzmvfwNLD1cHy1LfFK7vZpcqs0uuvTXtuzhrSnGrePZfmauufEOz02fU2t9B1nU7DSH2apf2sQMNqwGWBycuVBBO3OM1Dqfjm/i8cWmj6b4evdTsp9MF8ksBQGZWYBXXJ+6B19zXHan4DtdN1zWY9S8E634kt9TvpLq3uNN1Dy0VJOscqNIoBBzzggg11OpWOo+HvGmg6vpnhu9vtMh0M6W0FrIjSWrBwyA7mGVxxkHtXa8Jl0FFU1zNxe7STdk/5rp3vul23Rj7Su2+bTXt/wAA9DPWkpT1pK+TPUCiiigAooooAKKKKAOqsPGUkdnFZW2iatqd3EoWQww4T2+duDxjNT/bfH1//wAe2kaXpSHo93MZWx/urjB/GtnwfG0fhy0VhgkM34FiR+hrWr+qckxSWW4dumnLkhdu7d+VX8vwPzLG4OrPE1L1mo3dlGy0v3s3+KOQPhfxFff8hjxnf7T1isIktwPbdgk1PaeAfC8L+ZPYNfynq95M8xJ9cMcfpXUUV6Tx1e1oysvLT8rHPHK8KneUOZ95Xl/6VcgtLKzs0CWtrBAo6COML/Kp6KK5W23dnfGKirRVhDXF/GD7WvhNZrQsDFdxNJtP8GSPx5IrtD1rE8bpv8N3XOMBSfcAjIrGsr02a0XapE8m1O3hvrSN+EZcOjelPUtJbq0LfOh4HqKy7GO6urQTtNlWP+qxwq57Vbgt3tyDFIxAJ+UmvBvrse215nSWx861WTcUbgfjWjD1EgXnGK565nmjtF8pfmxyBW1pUhezjZs7sfNXTTmubl6nLUg1HmLE5DJn0p6sFVWPesjUtQW0vPJmOFdcqPWteAhokPYjNbxmpNpGUoOKTOq8Ksf7PZWfcRIePQdq2KwPCww0/rhePzrfHSu+l8Jwz+IKKKK0JCiiigAooooAKKKKACiiigAooooAKKKKACiiigAooooAKD0ooPQ0Ac34Y8VQ614p8S6DHZyQvoU8MLyswIl8yPeCB2x0rpKwfDvhex0bxFr+u20lw1xrk0U1ysjAqpjTYNo7cVvUAFFFFABRRRQAVyvinw291M15YY8xvvxnjJ9RXVUV5mbZRhs1w7oYhXXR9U+6N8PiamHnzwZ5i2hawDj+z5j9AKT+w9Y/6B0/5CvT6K+L/wCIaZf/AM/Z/h/ker/btb+VfieYf2HrH/QOn/IUf2HrH/QOn/IV6fRR/wAQ0wH/AD9n+H+Qf27W/lX4nmH9h6x/0Dp/yFH9h6x/0Dp/yFen0Uf8Q0wH/P2f4f5B/btb+VfieYf2HrH/AEDp/wAhR/Yesf8AQOn/ACFen0Uf8Q0wH/P2f4f5B/btb+VfieYf2HrH/QOn/IUf2HrH/QOn/IV6fRR/xDTAf8/Z/h/kH9u1v5V+J5h/Yesf9A6f8hR/Yesf9A6f8hXp9FH/ABDTAf8AP2f4f5B/btb+VfieYf2HrH/QOn/IUf2HrH/QOn/IV6fRR/xDTAf8/Z/h/kH9u1v5V+J5h/Yesf8AQOn/ACFH9h6x/wBA6f8AIV6fRR/xDTAf8/Z/h/kH9u1v5V+J5h/Yesf9A6f8hWponhW7mnWS/XyIQclT95vb2ru6K6MJ4dZbQqqpOUppdHa3zsjOpndecXFJISNFjRY0UKqjAA7Cloor75JJWR44UUUUwCiiigArmviPcTW3hiZ4VyTJGrn0Xdyf6fjXS964/wCLP27/AIRYfYxlftUXn/8AXPnP67axr6U2a0V+8R5haN/ZzfZrhh87NtfoCM5AqeVpI2NxH86swBHp71LqNlFLDD5i7sDgGsvR/tMd1PYtuaIH5SelfPttPlPcspLmRsS3UdvaGaRl3HhAfrWjZXbXFiDACznoBXOapB9vaCEboxGxzx1roPCUDW8LRyMGI6N3xTpzk6nKTUhFU7jdR0ttQminnkZJI8EAdK37IkqEI6VWuPlUt6VPasSBt655rupwUX5nFObkvI6Xww225mUnkqCB7CuhFchpLzLrNmsbgK5cOCM5G3P8665elelRehw1VqLRRRWpmFFFFABRRRQAUUUUAFFFFABRRRQAUUUUAFFFFABRRRQAUHoaKD0oA4D4d6tql98SfiDp95eSzWmn3lolnE33YlaDcwX6nmu/rO0y/wBJutS1G1sbi1kvbV0W+SIjfGxXKh8d8dM9q0aACiiigAooooAKKKKACiiigAooooAKKKKACiiigAooooAKKKKACiiigAooooAKKKKACiiigAooooAKKKKADvWJ41x/wj06n+IqP1rYk3YJXk44GeteTap401G7upNI1a1t7Ta5KhCTuwemTXNiasacbS6m+HozqS93oU75fuHJ+XoKoTS/Z2D7DknpVuWbzMlSDzQ8PmqrY6V41SLex60HbcgcTSReZEB5n90dce1aWnstjsBJ+78248022hKjeflA68VXvLrf5jxqJGPG0dhWfwe89x/HobsTLNAX3AgjIp9o21DsIJHQVl2MmyxhZSV3Ng/jV2Fvs8qO3RztYDsa7oVLpM5Zws7HReHGDaugc5kUE49AR2rr16Vxvh451aNuhyQPcYrsl6V6OHfunDXXvC0UUVuYhRRRQAUUUUAFFFFABRRRQAUUUUAFFFFABRRRQAUUUUAFB6UUHpQBxPgXw5qek+PvHGtXiQi01m6tpbMo+WZY4djbh25rtq5jwp4r/tvxb4o0D7CYP7Bngh87zN3neZHvzjHy46V09ABRRRQAUUUUAFFFFABRRRQAUUUUAFFFFABRRRQAUUUUAFFFFABRRRQAUUUUAFFFFABRRRQAUUUUAFFFFADJDgE+lfPHjiJNT1S7llzG5nZoWRvujpmvdfFWpR6ToV3fSHGyPC8dWPAH5kV4Bq9y5nk8pfMduFXPJNeRmlRJKJ7GUwfM5GdbNq0QVBeGUjocZzXWaNqsgiEd5DIAqBhMEOw+vPt71S09JLfEckW44BJx0rV8p7iBo45HgywJkjOGGPSvKpSnF3O+u4z0aNiCS2uLb5ZA4ccYNLBYpDOkinI3ZNQWlvYruZo1ikYf6xfX1x0q7DdTrHiNEvYwD88JyR7FeorrjOM/iOFxlH4Rl5ZfugsOFG7NPVLiS1jknVFkD5ZUOQPxqZL5HjDSW8sS996EVJayJNG3ysEbnJGAR+NdajF7MwbmlZmloJ231o3GWO3kZ4rtV6VyXhXdLfiTpGu5VBHp3rrh0rvw69046794KKKK3MQooooAKKKKACiiigAooooAKKKKACiiigAooooAKKKKACg9KKD0oAxNB8M6bo+v65rdp532rW5Ypbve+V3RpsXaOwxW3Xn3w51HU7v4l/EOzvLq4ltLO8tFs45PuRK0GWC+xNeg0AFFFFABRRRQAUUUUAFFFFABRRRQAUUUUAFFFFABRRRQAUUUUAFFFFABRRRQAUUUUAFFFFABRRRQAUUUhoA4j4u6gLfR4bVcM0z7iuOoUf44rym1WP7YjNGAMnb65r0z4gR/aNaCzYZEQBB6ZHNc5DZQqQwjVQDwMdK8TGUnUq3PbwdVUqVu5QtreRpHVj8uOK0LeyZQrFS5HSpIl+Yu33a17VAQamnQQqlZmPcwyjHy1SuLVmLvDlJOxU4FdY0QY9h/WmLYRfMxA560TwakKOIscjLdatbQolveSlyMDDZAHrzWz4c+2iKG3vLiS5ikZmIkAJTHYfnTpIVXVLgMo2EDaPT1rQsFPnKOqqSAfalSw/K9yqlZNbHT+G4Nk56YCnHGK6EdKxfDpDNJ7AVtCvapL3Tx6j94KKKK0ICiiigAooooAKKKKACiiigAooooAKKKKACiiigAooooAKD0NFB6UAZ2l6rpV7qWo2FjdQzXlg6Jexp96NmXKhvqK0a4vwP4a1DSPHfjXW7owfZdauraW1CNlsRw7G3DtzXaUAFFFFABRRRQAUUUUAFFFFABRRRQAUUUUAFFFFABRRRQAUUUUAR3Mvk28kxGdiFsZxnAzXB/Brx5rfj7QY9evPCT6Lpl1CstjM16kxnBJByq8rjHeu+l2+WSxAUDJz0xVLQZtLudJt5tFktZNOdM27WpBiK/7O3jFIDmPGviTx1pWsi18O/D86/ZGJWN0NTigw5Jyu1ueOOfeuj8N3upX2h2t3rGlf2VfyIWnszMJfJOTxvXg8YPHrWltGKCopgecW3jD4mPq0VvP8Kmis2uAj3X9swHbHuwX29Txziuv8X6jrOm6JLdaDoZ1u/VlCWguFh3gnk7m4GK2Noo2jGKAOP8D+IPGmrahPD4l8DHw9bpEGimOox3HmPn7uE5HHOaPHHiHxppOowweGfAp8Q27x7pJxqUVv5bZ+7h+Txzmuw2jNG0UAZHhLUNY1LQobzXtEOiX7Mwks/tCz7ADgHevByOapeFNZ8T6jq+p22t+Ezo9nbuRaXJvUm+1DJGdq8rxg8+tdJtFKBigAprsFBZuBjmnVQ1x1XTZgzFd6leOvNJuyGld2PPPG2qTTaustnbxyQZ2se5A71ThkaQ5khdAe2Kx7611rQbicKJL2zMQS1PUq5bGD/jWwt8iFY5AxYybeVrzObmk2z1eXlikieF4WJTLKQcYIrRtgDHjJ6VkreQTXaW0JVpmfDKTghfWtiBFgO1WyOoB5q42MpXLIjBAwTxT2UgHg4/nToTDk4YdeeasNErx4iYbieM9AO9apGLZj3caPcFlwQQBmpLZGjZYwp65yKsXVpLHdJH5IaE5beDxn3q7bQHJKjPqaSgU5mr4bj2wSsRyX/TFbA6Vj6ZMtvIYpW2iT7v1rXQ5UGuqG1jknuLRRRVkhRRRQAUUUUAFFFFABRRRQAUUUUAFFFFABRRRQAUUUUAFB6UUh6GgDlvCPiqXW/GHivQXskgTQbiCFJQ+TMJI9+SO2OldVWLofhvTNJ1zWtas1lF3rMsct2XfKlo02LtHbitqgAooooAKKKKACiiigAooooAKKKKACiiigAooooAKKKKACiiigCG+RpLOaNRlmRlA9SRXGfAPQdS8L/B/wANeH9YthbahY2YiniDBgrbieo4PWu1uZPKt5JSCQilsDqcCsL4b+KLfxr4H0nxVaWk1pBqUAmSGYgugyRg447UAdDRRRQAUUUUAFFFFABRRRQAjVx/iXUY5dQSHf8AKgwo/vHPNdDr16LOxLKwEjcJn9TXDT6fbzSmfzH89oiitu6A9xWFaTWiNqUVe7ItRutskSRuCwO5l65HTn8TU5aMgNlM9PYVzGj6bq8E9+NRkSQqiwwSoeSuffvjBNXl0t1V4Zrx3QyCQnd16f4Vyc77Ha6aWiZqfY7eS8SeOGL7SBzJjBK+57/Sri26LKFIc47k1Fp0ItY3l8wyA8keg9qgsNcs7zXrjSYZF86EFmU9cetaK2lzN31t0NNrWIxEFcD2qCazvEKtYyqu4jf5hP3RV63YrIEcccsWA+UCrNpMlzChXbucbqq0WZ3kitDcNMiRzLlto3hc5XPY+lZ15qd1ol5s+zzT223ghSxBzx71h+Mpr+waC4juJLe0jlzc4+8VHYduuK6jTbqSGxhlvGDh2AGewI4qIzbk4vSxpKCUVLcjkbUtUmjSK3EcTYdJpOGi4w2PfrXa2S7LWNN7PtUDcxyT9ayzJDFEWLAKBkk9AKW11FEuo4Fy6SDgqcgGumFo9Tmm3LobNFA6UVsYhRRRQAUUUUAFFFFABRRRQAUUUUAFFFFABRRRQAUUUUAFHaig9DQB598ObvU5/iZ8RLe8uLyS0t7y0WzSUsY41MGWEeeACeuO9eg1maVrelajqup6bY3STXmmSJHexgHMTOu5QfXIrToAKKKKACiiigAoornfEviRdPlNraqslwB8xP3U/wATXBmWZ4bLaDr4mVo/m+yNqFCpXnyU1dnRUV5yfFGtEk/alHsI1/wpP+En1r/n6H/ftf8ACvjn4kZV/JP7l/8AJHp/2HiO6/H/ACPR6K84/wCEn1r/AJ+h/wB+1/wo/wCEn1r/AJ+h/wB+1/wpf8RIyr+Sf3R/+SD+w8R3X4/5Ho9Fecf8JPrX/P0P+/a/4Uf8JPrX/P0P+/a/4Uf8RIyr+Sf3R/8Akg/sPEd1+P8Akej0V5x/wk+tf8/Q/wC/a/4Up8Ta2Ot0P+/a/wCFH/ESMq/kn90f/kg/sPEd1+P+R6NRXnH/AAk+tf8AP0P+/a/4Uf8ACT61/wA/Q/79r/hR/wARIyr+Sf3R/wDkg/sPEd1+P+R6PRXnP/CTa3jP2oY/65r/AIUf8JPrX/P0P+/a/wCFH/ESMq/kn90f/kg/sPEd1+P+R6FcxiW3kiLbQ6lSfTIxWF8OPC9v4K8EaV4VtLqa7g02DyUmlADuMk5IHHeuZPibWiP+Psf9+1/wpkPiTWo41T7cz7Rjc6KSfrxR/wARIyr+Sf3L/wCSD+w8R3X4/wCR6VRXnH/CT61/z9D/AL9r/hR/wk+tf8/Q/wC/a/4Uf8RIyr+Sf3R/+SD+w8R3X4/5Ho9Fecf8JPrX/P2P+/a/4Vq6J4tlMyw6kqlWOPNUYx9RXVg/EDKcTVVN80L9ZJW/Bszq5NiYR5tH6HZUUKQwDA5B6GivtzygNNboe3qacelcb8WvFEnhjw1FJbRGS7v7uOyt8/dVnOC7HsAuT+GKmcuVORUIuUlFGTq+tS6xqVwloqvbwqyK2eh/+v8A0rLsV1G2mZ7+aHYPmBz8xHpWP4F0jUNNuLie6dma5uZHIDnAXqOPfite8SbZOrw+fKEDoG6HJ5BrzHNyXMz0/ZqN4qxW8X3EMlpDMdbGmRjcC/GMkcdf5Vf0yCH7FGstz9pDKPnIxuHrXl3izVNWk1z+z7eBXt0O+9hkjDoIgeCmf4q6nSby40uzmt59zjzCy+Y+XKgfkB6AdBWSrLmbZ0Sw7UErnRW3iSG30U6lPp91awfaGgRZVy7YbarADopIqxpmr6bBqsmy1hiupFzOSmJHZeMH6dKzoma8Ol3PneTIpdBEsw8twwBO4fxEcYHvWJoja0fHx0vVLeOeAW0l0uoBMMV3HbDxxkcU5VJWXKzONGOtz0i3vraVHCRuFCsSS3H0qlLe28MouIrhogu0BJF+XB7Aiq9kvltGIy3lFn3xsu0kDg0uop5ml+ZFAJYXG49toHsavnm4+ZkoRTLGu31rfWEscyoY3wUZz8ufQ1Wuo5LuxsWiLIZMxMo6Kw5B/Q1nWumab4g0UWzed9muYjHsVimcjv6Gt/QoZLOGO1kztiQIu45Jx/P61dNyk/eFPkivdL9pp101yPNuC1t5eDGf4jtwc+1XdOhs9LsktkIKp1JbkD1qne6lNZz2/lJvVvv+yjrUOr2ccmqW2oQuQ7JtKEnDqexFdOkdjl1luzqNNuBIHhwwaIjr3B6VerItXw0UgbAAww9q1gRiuiD0MJKzFoooqiQooooAKKKKACiiigAooooAKKKKACiiigAooooAKO1FIfumgDj/AAV4Yv8ARvHPjPXLqWFrfW7m2ltlTO5RHFsO78a7GuT8H+KrjWvGXi7QZrWOKPQri3iikViTKJIt5JHbB4rrKAYUUUUAFFFFACOdqMfQV5HPI008kznLOxYn3NeuONyMPUV5JcRPDPJDIMMjFSK/KvE7n5MN/L7336W/U+hyC1599COiiivyQ+kCuf8AH/iVfCegLqzWMl9uuobYQxvtYmRtoxwec444+oroK4L48JcSeBrZbR0S4Os2PlM/3d3nDGfau7LKMK2Mp06i91tJmOIm4UpSjuaml+Kr5fFVv4c8R6GNIur2GSexkjuxcRTCPl0Ztq7HA5xgjGcGsr/hYd22jyeJ4fDMsnhaOUq16LtfPMYfa0whxjywf9vOOcVaj0nxBrvj7T9c8QabaabZaPDPHBBHc+c9zJMuxmJAG1AucDrk1gjwr4wt/Atx8Ora3sDp0heCLVjPylqz7iDFjJkAJUc4717FOhgG48yjf3eZczsleXM076u3K7XerenRcjnWtpe2ttPS36nU6v4quh4hh8P+G9ITWL5rNb6ZpLr7PDDC5IQltrEs2DgY6d65TwX4rOmeHPFmuXFheSTS+KZ7eCyeQbxLJIqLGW5CqGPX07dq3rnQtY0Hxf8A2/4fsodVgudNg0+5tZZxC6eTnZIrEEEEHBGO2RXK65p2saT4P1fSNRt7KTV/FPiRnsolIMJZ2EvLE5TARvm6g4IFbYSlg5wVKKTUuS+vvOzvK6vol6LTqRUlVT5pbq/p5HXaN4t1ubxTqGia34ds9MGnWaXdzPHqZmAjfdtKjy1z9xs8jHvVSH4hXa6VZeJL7w1Ja+GL2RFivvtavNGjnCSyQhflQnHRiQCOKo+GYZLPXbrwjrnhq2srrWrCV5Lq31Nr2R448LiUuAygeZ8vbrUMnhXxhf8Agiw+Ht/b2MOnWzQwT6tHcbjPbRMCoWLGVkIUA5OBzSlhcCqnvxik+X7T+Gz5pR953d1orv03KVSs46Nvfp16J6FhtT1u1+M/iWx0bSP7UmOl2UhSa88iGIDcPvbW+YnoAOxyRVrVvFtnqmgaHqK2l9FKfEcOn3Fst15TQXA3hlcqCJFHXHAYEHIqa80/xVpnxI1vxTpWm2up2l/ZW1uts9yIX3x5O7cQRjJwR+Vc3q+h3Hh/wv4ft9RuLd9Tv/GcF/dJCfkSSQudi55IUAc9+TVU4YWtKm9L2gtG7u0Peur6W9F8yG6kFL1f56G94j+I8tlf61HpGhxalbaGSuozS6lHbMWC72WGMgmQhf8AdGeAa7XR9QttW0mz1SzYtbXcCTxEjB2sARn35rzXW/Aktl4m1i+t/AuheKrfVLo3SPd3AgltXYAMhJB3ISNwI5GTXpek2yWemWtpHawWixRKggg/1ceB91fYdq83MqeCjQp/V1r1d99Fe6u2nfyj89zpw8qznLn2LNFFFeIdgUUUUAel+EZnm8O2juckKy/gGIH8q1ayvCMTw+HbRJBglWb8GYkfoa1a/p7Jub+zsPz78kb+vKj4HFW9vO213+Yh6V598YY7adNGiusqsV0blZM4RGRTjd7V6C3SvLPjDrOmHXrPw3MjyXctlJecofLVUzgsf94Yx3rrxH8Njwv8VENnfq5ijcrHNI5U88Z9vwBrP8a3Jt9JkMMjEgHB3YH1/CjT5nmv7BPIebem8uIztjwOTnseeK5XW7rUIvH7aTJcJJaiwee3hKcyfN8xJPB6/hXluUuU9enTXOjG8F217qnikzSXMQ0+NERO7naOST1yeefeuhGsW13qd5FJAxt4LgQowQYKlc7s+nas7SUt9JN2lqnlSXczSNCF/wBQpHOw9cH0rPvr6bz2tUZQiMXUqNu847+wrnc1ax2OnzSuXfFEVpDq+g60EuJjZX6xhF6KCv38Dg4FdR4P1LTLgXOmWV+80sLszzAHaHLZK89M5rzDwvHrWvaZqiXUk9tqHnPdWahs7CowqY6HcM/ia1vhzrlrq2nKlrCLaRiHvCrbZdzDBz6HNHNbUidJcp6Dea0YdXOmapqsEc928jacqId7RKFJ59Qc5+tSal4ihTTby7il87TQiSCXcCqoFwz+6gqfxzXL/Eazk1DSbT+zblrXULe4Ro7tYwxSPPzqT1AYDHHXvU/h+7s57WOzjtYDandatDwV2kkkfmTVOtYyWHT1saEviC+sXt5NPtoZ7ffGzEvtyjANvB6fdJ/KrPxR8ZzaHLpMdgvmy3N0hlKkfLFj5iRXE+KNY0y68O3ugTzQRwgiKBi5jZdrdiPQD8a5udPE2sa3bNcaUTDny4ZgSEVVwB165HWqjXfK0ilhE5Js9s0rx3pF1qUdjMkiRyzC3hlbgySld2APTnrUvirxjpUcdxNaXD3kWlxmSRLU73dxwIwexzxXiniPQ9NvZY4tX8RSWNrpTq62ukkNcK+8hnHU8Hgg/wB010vw68U/Dvwvo16+ntq2pWH2kwyX0NiWEsztnbg/Mz9SWAxx+FdNKpUcbM561ClGV0em2fj+0sPCn9reI7WbSVyBIkgJaIZAJOOgGRzXo+i3kN9p8VxAweNlGxx0YdiPUV4lrXi3wJ468HapZ28+o26i2ZpZWtSk9ucj5ijDv64Ir0b4Qaja3nhGCC2kEq2e2ASDlZBtBVge4II/HNdtGT5rM86tTjycyR21FFFdJxhRRRQAUUUUAFFFFABRRRQAUUUUAFFFFABRRRQAUHpRQelAGRovh7StK1nV9YsYWS81eSOS8cuSHZF2rgHpx6Vr1578N5NSb4m/EVbtrs2i3tp9kEu7ywvkfNszxjPXHevQqEAUUUUAFFFFABXO+JfDa6jKbq1ZY7gj5gfut/8AXroqK4MyyzDZnQdDExvH8n3RtQr1KE+em7M85bwvrQYgWgYeolX/ABpP+EY1v/nzH/f1P8a9Hor47/iG+Vfzz++P/wAien/bmI7L8f8AM84/4RjW/wDnzH/f1P8AGqup+B73U7dLfUNIhuoklSZUkdCA6HKt16g816jRTj4c5XFqUalRP1X/AMiJ53iGrOK+5/5nnB8M64Tn7H/5FT/Gj/hGNb/58x/39T/GvR6Kn/iG+Vfzz++P/wAiP+3MR2X4/wCZ5x/wjGt/8+Y/7+p/jVPWPAl1rFi1jqui297bMQximdGGQcgjngj1Fep0VUPDnLISUo1Kia81/wDIied12rOK+5/5nkeh/DVdDlnm0fw7a2UtwAJpI3Te4HQFi2SPatX/AIRjW/8AnzH/AH9T/GvR6Kqp4d5bVlzTq1G+7kn/AO2hHOq8VaMY/c/8zzj/AIRjW/8AnzH/AH9T/Gsy4+HH2jXIdcuPD1pLqcAxFdOULpwRwc+hPNetUUoeHeW023CpUV9NJLb/AMBB53XlvFfc/wDM82k8N6zHG0j2gCqCxPmKeB+NZvhS3m8U+HbLxBoa/atNvo/Nt5ifL3rnGdrYI6dxXq11H5ttJFu270K59MjFc/8AC/wsvgnwFpHhRbxr1dMtxCJ2TYZBknOMnHWo/wCIb5V/PP74/wDyI/7cxHZfj/mc7/wjGt/8+Y/7+p/jR/wjGt/8+Y/7+p/jXo9FH/EN8q/nn98f/kQ/tzEdl+P+Z5x/wjGt/wDPmP8Av6n+Naui+EZRMs2pMoVTnylOc/U12VFdWE8P8pw1VVHzTt0k1b8EjOpnOJnHl0XoAAUBQMAdBRRRX255QjdK8P8A2tNWTwzoGh+JJbVp7aPUEtrnavRH5G4jtkevU17ieRXGfGrwTF8QfhnrHhR5zbyXcQaCUDISZGDxkjuNyjNTOPNGxdOXLJM8a0TxNLrvinV9H03XzZvLZwXOntAwYywtIvmNzwpHKnOCQ9dfpr6pdfZp5tMhU7SXUzK5jGSCFI+9wMnFfHPw58Xap4C8dRT3mnqlxpqPY3tscozx7xnOerBgCM9q+g/hn8Wjrfi6TTtNsWv7B7g/aiu1ZrXeilSq8b4w4YFuoyOK8/k1sevKTS5kdj4psYTH9ptISzKpIK/wL3ryzx5fx6aqzDUwwlKKxJG0ZPQ/XFe9axpYudxVygIPI/i9q4XWPhfoniCC5XVrNGFxGIyYyQy4OQ3sc1xVMO3PyOyhiowhruZehwxmKK5hbZdFFxhuM9f61zGlQy+GtT1GOGxg8q4nZ/tfmqZWbJJjOOynPJr0Ky8OSacLOxijVxDGsXXHCgAN+Nc1J4e1bU9aurW1tVtITOysCPldSeXyOmeawkpRVrG9OUJNtvQxdS17UpNa+zRtBNb3FsyqqKcxEkfM/Y4pmlaD4u0LSL65nuLazt2lSQ3jxPIHDEYVEHJzyOK0viF4S0nTbfT9PsdbhtNSlnUzSO43mIctsHY1Z+IPimxj0nS/DUVnrUNyGA0uR5USGebIyD94lec598VrSoNv3grYiEUvZnn/AI01i30s6ZaXPhu7/ta7lc3f27bvtYgfldFU5Qkcgn0qhq/xB1G40q00ya8lt9JTUzHbXs8b4Nsq8ZI4Lk9D1wDXNfF/Vo9U+IUN5r+oS2epxW0Yu3RPnecqCUC5wgUnZnuBnFZGrW2tL4c0+5sftFzp1tLOUtLkDyo2xlnHZhg9exrujSgtLHFOvKb95neW/wAR4fDNmI/C1tY6hcSs0LXdymVQlnYmPjcVO7nJxn161JoPxE8O6xZWs11otxB4jWcv9utVAiEuCF/dcL5QUkY9cV4cVnW3N1ayPLDBDs81c7A7fh7/AKVLpPmJaMguGWaZfLSBeA4JAwSe/XpWvJZGDqNtHt+t654g0XwRFJNq17d3l3qkcccroUWS0DEtFL6yB8c9NowDX1N+zjdTXngOZpLQQQxajMluwfd5iZz+GCSuPaviKNtSt9Cs7XUtv9qafe+d5V0+5QMDYrkcY5PX1r74+CNrc2vwr0Bb1YVuZLUTTCL7m5yWOPbmroq8rmGKa5DtB2paSlrrPNCiiigAooooAKKKKACiiigAooooAKKKKACiiigApOxpaSgDM0jX9K1TV9V0mxuvNvNJkjjvY9jDymddyjJGDkc8ZrUrkfBvhe80Xxt4w124uIJYNcubeWBEB3RiOLYQ2e5PpXXUAFFFFABRRRQAUUUUAFFFFABRRRQAUUUUAFFFFABRRRQAUUUUARXrtHaTSLgMkbMCfUCuP+BfiLU/Fvwl8OeJNZkil1C/tBLO0SBFLbiOAOnSuzlVWjZWUFSMEHuKo+HtO0vSdIttO0W1t7XTrdNlvDbgCNF9BigDQooooAKKKKACiiigANNfpTqKAPlj9pf9nPV/Ffiq+8eeCby2+3zRKbjSplx9ocDBZXzgEjHBHXuK+SdN1PxB4R8RXM1pFJY3y7raYSD5lP3WQ59CK/VtgAOlfP8A+0j+z/pPjTSNU8QeG7d7bxRg3Cxo+I7xwOVIPAZh39etYzh2OqjWtozhfg98XnuLGPR/Ecgg1NY9+J5txlJPyhAecY7c9K73V/iBptnBZ+TOGa4lQMYir4QnkqD97kgY618MamdX0W6a3uYrmw1DTpTG0M8flzwP3yOor0P4LfFS20Ka6h8T2IvxdSBzdhN06sOF68Ht6GuVwlFXR3p05NXPq3xGLrTpNU1wXN5dx3EUS2trbou+HA+Yqrfez19a5q18c3V54fGu6bo++0inEcp8/wDeyRj7zBOoPXg15l8SfidpOveFIjEt209pqSSqGnMUm0DAkjdeMHkEA9q5Dwx8To28OX2i6/dalHJcSC4knjjAMqqw+R9vJJxncePasrOWqNlFJWken+MtR8FvrWnXGu6RfpcHMkPnvgXKsu7O0fMuOmO54zXG+JdU1u80jULXw3JZTTQSRuZUhIa1ikwAkeWwu3B5HOTXn3jDxDNfarDfjUob69uIiJJE+/5YJwu4dCOtZWs+KIpNJWxayURJysOSFklBP718dWwcZqoptoUmkrGB48+1x+Lr6G61CLUbgS4ku45N6zNgZcN6Gtfw3DrOtWd3bNLeNZ6batcSbZchE4HTuM4OBXNfZ1kspL3zrdD5u1Y2JMjZ74Hb61Y0i+1PS7s6haTFGETR/OwOVIwQR3HPSutq6OJNqTZ1fhC3tr2wk0+ee2Ft5jOsswdITIFyN7L2IOAKy7u9lg1e2nEMam2lygYho9+fTuuKXSp3jspPMlj8hY2dom4Dt1BC/U9ah8J+Fdc8a+J7Lw7oVm1xqF2f3USjjHdnPRVA5LGsoq8jaTtE6/4WaDefEf4nWOj38Er/AG+5H2gQZEflKMsePugAdfev0q0qws9M0220+xhWC1tolihjXoqKMAV5h+zn8G9N+FHhx42uE1DXLtR9suwuFA6+XGOyj9etesjpXTThynnVqvOxBS0UVoYhRRRQAUUUUAFFFFABRRRQAUUUUAFFFFABRRRQAUN0NFIelAHJeDfFF5rXjbxhoVxbQRQaHc28MDpndIJIt5LZ4yDxxXXVl6ToWlabq2qapZWqxXmqSJJeyAkmRkXapPpgVqUAFFFFABRRRQAUUUUAFFFFABRRRQAUUUUAFFFFABRRRQAUUUUAQagrNYzqoJYxsAB3ODXD/s7abqOj/BTwtpur2k9pf29iEnhmGHRtx4Nd5O6xwvI2dqgscegrJ8E+JNN8XeFrDxJo7StYahF5sBlTYxXJHI7dKANmiiigAooooAKKKKACiiigANIaWqWtX9ppWmXOp30ohtbWJpJXP8KjqaAPFv2iP2ffDfxEkn17T7yHQfE7Iubtj+4nVevmp67f4h6DOa+FtW8O3vhjXNRsdUto3NozRl8fu3GSFdT3VsZBFfpJq3hM+NNU03VPE1rHFp9i7SQ6Y8auZtyEZmb05z5fTjnNU/i/8IPCfxI0eO21KwjgvbVMWVzETH5eAcKwXG5Oeh6dqznG6N6Vbkep+bx1ia4nDTRx/ZyoVY0GEG3tViX+x7i3Mm6dJAu3aZehx0z3rtviV8D/ABn4L1DUBqdlDLYWUYuDdWswKtCzbRJtPPBwG444rkdH0/T7zV57GLUPLnSIzWmY/kaVBvKk9uhwa5pRSPRhNz2KVy8+isVit2t5Zo+sigsg9s9qyCTcSRhS0rMB1PTtitfx7qw13xDNqU0ipvVVSNeQgAwR7DOazxBALSMR7jIEJlfpjPb6VaslczlrKxV2os64UyANyA3BOfWr+n2tvcTrDc3X2SEsSGdSQDg9hzzjGayt/lzKYRu2nKkjgj6V1Gm2b3kKyRrvmlQIE2gruzjHsckUTdh0tbmXDFJe3aWVorSyTMI448nO8nA6Dnk1+i37O/wc0r4X6Kbl3N54gvoEW9uWH3BgHyk9FB/PFcR8Av2adF8OSaT4v8VySX+upEk62QIFvaS5yCMffIGOvGc19Ir05rWnDqzjr1ebSIi4p1FFanMFFFFABRRRQAUUUUAFFFFABRRRQAUUUUAFFFFABRRRQAUHpRRQB578OINTj+JnxElvIrxLSW9tDaNLu8tlEHzeXnjGeuO9ehVj6L4j0vVtb1jRrOSRrvR5Y4rxWQgKzpuXB78VsUAFFFFABRRRQAUUUUAFFFFABRRRQAUUUUAFFFFABRRRQAUUUUARXkZltZYwcF0Kg+mRXN/CbwvJ4K+Hei+FZrxLx9Nt/JM6rtD8k5x+NdJds6W0rxjLqhKjGcnHFcD8EPHWqeMfDMX/AAkOhalpWuW0Km/WexaCBnJP+qLE7hQB6HRXC+MviZpvhfW30q68O+K7+RIlkM2n6U08RDZ4DA9eORXUafq8N54ei1uO1vI4pLb7QIJYSs4G3O0p2btj1oA0qK898NfFfSte1210iDwv4wtJbliqzXmjvFCmATlnJwBxW/468XWnhCwgvLvS9Z1FJpfLCaZZm4dTjOSB0HvQB0dFc34E8X2ni+xuLq00rWtOWCTyymp2Rt3Y4zlQTyPesHxP8VtK0HXLnSZ/DHjC7ktyA01lpDywt/uuDzQB6FRWbqOrQ2Ph+XWXtbyWKK388wRQlpyMZ2hO7e1ct4O+JumeJ9bTSbXw74rsZHRnE2oaU0EIAGcFieDRcDu6jmUOpVlDKeoPSuY8e+OLHwe1mLvRtf1L7Xv2nS7BrjZtxnfg/L149cGr3grxLbeKtEGrWun6pYRmVo/K1G1MEuR32nt6GlcDbHAxS151qPxc0mx1ybSZPCvjOWSK4MBmi0Z2hY5xuD55X3rrfGHiCz8L+G7vXr6C7ntrRQzx2sJllIJA+Ve/WncZgfGnSfCuseAb+x8XTyQafOBGJIADcbyRhIeCS7EYwBk1+cvxL8JeKfh9r4t9W06/0tpC76fJKyh5IQSo5U/exwR656ivvvwL4qtfiB45a8udB8SadDpkRbTYtS05oIiWxumJPBkOcKP4QCe9Z37TFv4R8QaVZ+FfFWh+K7xWcXUdzoum+eYyuRt3/wAOc5x7VEo3NKc3Bn5tTNI2JWJJJ60vmu0QU7iQfXivo0/speLtcvLXUvC17EfD178ySavE1reWwyQRJCAckY7HnI6VseBPgl8OLPxJZWev2/xG1S5W8WN9uhfZ7R2DYGWJY+XnnPcUJFOeu58y6ba3FzLH9lt3unaRIViQFmd2OFUAdSTX31+zF8GdT8NxnxN44tLU6nIkZsbMgSNZ8ZJY/wB/oMDpg812Pir4ffDLwlqNj4/XwS32zR3P2eLR7PczO5xvMS43lex7c10vgPx9YeLr25tbXQ/EenNbxiRn1PTmt1cE4wpJ5PtS5Fe7B15ctonXpuwcjvTh0ri/HXxD0/wlqkWn3eg+JtQeWESiXTdNa4jAyRgsDw3HT6V0HhfWofEGhW2r29pfWkVwpZYb2AxTLg/xIeRWhgalFecWPxd0i71qLSl8K+M45JZ/IE0mjOsQOcbi2eF966zxn4it/C+iPqt1YanfRo6oYtPtjPKSxxkKO3rQBt0VyPgPx3Y+L57qG00TxBpptlVmbU9Pa3D5/uknmq3jb4kad4U1ldLuvD/ijUJGiEvm6dpjXEWCem4Hr7UAdvRWZ4e1eHWtBtdYhtby1iuY/MWG7hMUyDnhkPQ8dK4zSfi5pOpa3b6VH4V8ZwSTziETT6M6Qqc4yz5wF96APRqM1heNfEtt4V0b+1brT9Uv4/NWLytOtTPLk552jtx1qh4D8cWPjB7tbTRdf077MFLf2nYNbh8/3cnmgDrKK4bxp8StN8La0dKuvDvim/kESy+bp+ltPFg543A9eOldPo2rxapoNvrEVreQRTw+cIbiEpMo9GTs3tQBpUV51oHxa0nWNctNJh8L+MraS6l8pZrrRnjhQ+rOTwPeum8b+KLXwnpCaldabq2oRtMIvK020NxKCc8lR2460Ab9Fcp4C8cWPjA3Ys9H1/Tfsu3d/alg1vv3Z+7k/N05+oqh4z+Jmm+FtbfSrrw74rv5FRXM2n6U08JBGcBgetAHdUVm6Xq0OoaBBrEdreQxTQeeIJoSkyjGdpTqG9q43w98WNK1rW7XSYfC/jG1kuZPLWa60d44UPqzE8D3oA9EornvHPiu18I6XFqF3pmr6ikkwhEem2ZuJASCclR0HHWofAXjSz8YQ3UtnpGu6cLZlVhqdi1uXyOqg9RQB09HauC8YfFDTPDOuS6Rc+HPFl/LEiuZtP0lpoSCM4Dg8muss9WhuvD0etLbXkcUlt9pEEkJWcDbu2lOobtj1oAxfCPhWbRfGXizXpLyOaPXbi3mjiVSDF5cWwgnvnrXV1wXwo8Zav4w1PxJNdaNe6ZpVrcQx6YL2za3mkUx5csGPPzdMV3tABRRRQAUUUUAFFFFABRRRQAUUUUAFFFFABRRRQAUUUUAFFFFAAabtOOtOooAaA2OtLt96WigBu0+tKFpaKAEK0YPrilooATbSbT/AHjTqKAGhcDgmmTOsMbSSE7VXccAnp7DmpaQjJoA5i18UXGo6zeaVpugaoHtPL825vIjBAQ4yNjH/WcdQOlTDw7/AGjqdtqniCZbua0cvZ28bMtvCSMbiufnfBIy2cdgOTXQFc0uKLDE2n1o2n1p1FAhu05pSD60tFACbaTafWnUUAIBikKk96dRQAmD60bfelooAQrnvRg/hS0UAJt5ox7mlooATb70Y96WigBoU5+9S7aWigBpU/3qULz1paKAEK56nNIVPY4p1FADdtLj3paKAEC470m33p1FACbT60m33p1FAAKKKKACiiigAooooAKKKKACiiigAooooAKKKKACiiigAooooAKKKKACiiigAooooAKKKKACiiigAooooAKKKKACiiigAooooAKKKKACiiigAooooAKKKKACiiigAooooAKKKKACiiigAooooAKKKKACiiigAooooAKKKKACiiigAooooAKKKKAP/9k=">
            <a:extLst>
              <a:ext uri="{FF2B5EF4-FFF2-40B4-BE49-F238E27FC236}">
                <a16:creationId xmlns:a16="http://schemas.microsoft.com/office/drawing/2014/main" id="{0A5BD1E3-0C4C-4AA4-89A9-A70E579160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3" name="AutoShape 4" descr="data:image/jpg;base64,%20/9j/4AAQSkZJRgABAQEAYABgAAD/2wBDAAUDBAQEAwUEBAQFBQUGBwwIBwcHBw8LCwkMEQ8SEhEPERETFhwXExQaFRERGCEYGh0dHx8fExciJCIeJBweHx7/2wBDAQUFBQcGBw4ICA4eFBEUHh4eHh4eHh4eHh4eHh4eHh4eHh4eHh4eHh4eHh4eHh4eHh4eHh4eHh4eHh4eHh4eHh7/wAARCAHTAe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g0lAC0UmaQmgB1FY3iLxL4f8PRCXXdbsNNUjK/aJ1QkewPJrH8T/EjwT4f083moeJNPGYzJHFHOGklGOAqjk5pOSRapyeyOxorxPRP2kvAd5aW8uoW+saUZmwPNtTJGvHd1yB9OtWvEHxg+HPiHRJdKe41e7s9RBhSXTklUseoAkQgoxx6g1HtYdzT6rW/lZ7FRXhvhn4u+D/Deg2eg2Ol69F5RI8nU7gmVVJOSZJWJbnPGa8/1y50KyvbzV7DTNZ8y4laTTJ08S3kgjlHzbpIzJtwSeBjHGOlT7eHc1jgK8n8J9ZUV8Tt4/wDEGseDNQ8J+I/EWqWOpajCvkX93f7UikSTdvUxKpRsEjBJVvSvTfglrvg/wZMLW81jUtQ1Ga2jjuNRbVJbu2kPU/K7EIwIPQdDRGvGTsVUy6vBbH0XRXmfjPRPh34w1C21TVtdvlkEPlR/Y9antkKDLZKRuBnk84zXV+CrfRbDw3Yadod1cT2fkl7c3Fw8srpnklnJY9e5rRSV7HJKEorVHQ0V53ZfCHwjZ6zFqsU/iI3Ec/nrv166ZN2c8oX2kZ7YxXU+MPDun+KdFfSdUe9S2d1cm0u5LeTIOR86EED8aog26K5PwP4D0PwdPdTaPJqzvdKqyfbdTnugAOmBIxx+FVvGPw28OeLNWGp6tNraXAjEeLTVri3TA/2Y3Az70DO1orL8P6Pa6HoVto1k1y9tbRmOMzzvLJjn7zsSzHnqTXIaX8IfCWm6xb6rb3HiM3MEwmQSa7dOhYHPKM+0j2IxQI9DorD8Y+GdN8VaR/ZeqtfLb+asubS8kt33LnHzxkNjnpnFUfA/gXQ/Bz3TaPJqrm6C+Z9s1Ka6xjpjzGOPwoA6qiuI8YfDPw14q1htV1WbXEuDGsRFpq9xbptHT5I3C5564rptI0i10vQoNHtmuTbQQ+ShlnaSTb7ux3E+5OaANGivPdD+EnhPRtatdXs5/ETXNrL5sYn1y6ljLf7SM5Uj2IxXR+NPC+l+LtLTTdWa/SBZRKDaXsls+4Z/ijIOOelIZv0VyvgfwNong37X/Y8mqt9r2+Z9t1Ka6xtzjb5jHb17VR8X/DHw14o1mTVtUm1xbl0VCLTV7i3jwBgYRHABoEdxRWZpmk2un6BDotu1ybaGDyFaWd3k24xy5O4n3zmuR0D4SeE9E1i11ayuPETXFtJvQT65dSoT7ozkMPYigD0Giuf8a+FdL8XaZFp2ryagkMcwmBs72W2csARy0bAkc9OlQeB/BWjeDo7qLR5NUdbplaT7ZqE11gj+6ZGO38KAOnorhfFvwu8MeKNal1fU5tdW5kRUYWus3NvHgDAwiOFH5V1FppNta+H49FiNwbRLb7Mped2k2bdvMhO4tj+LOaANKiuE+FvgW48E6r4jEeqXV3pV/cQy2ENzdy3EluFTDgtISeW54Nd3TAKKKKACiiigAooooAKKKKACiiigAooooAKKKKACiiigAooooAKKKKACiikJ9aAFpMj1qtf31np9o93fXUNtbxjLySuFVR7k15/4r+K+kWdsP+EdWHXLl+ExN5cQ5xndg5/AVLklua0qNSq+WCuelZFQXV3a2qFrm5hgUDJMjhQB+NfK+ueNvH2qa87a7rsNnZI4eLT9OZ0+X0Z15YfX8qz9f8TtHHO0llDHLLjzWnleSSaPvsXH3vTisZYmMT2KOQ15q8tD6cvPGXh23tjcDUo5UEnl5j5G70z0rhtR+O3g6Kaa2sXnupo9w3CJvKLLncN3TNeGy3Emt6dDcJGpmQAxx3hwIkByN65welYurX7akyvqDpNKp/5ZRCOPg9ABxiueWMfQ9bC8MRm/edz2bxL8TfGWpCb+wjBppKqLaFNszuSQS0hAOwAZFcRq+teILhrq38QfEDXnl89S1tYziKPaAMgkc46/zriRqF5EH+xzzWoZSrGOQruX0PtWzoml+GhJBNq/iKMWjxlpFjyJvQBevOc9aw+tXerPRnkdHDK8lp6amXqFv4PsdW0y6t5dYZraVnaeeQ3bHPO0LJlcZ9qo3Xm6nrl7f2l9ZxSXMYtMTPBD5CHpKGYDY3H8PrWfeRQHUGkt1lfllhLjLbM8bscZ6VZ0nws3iBrqG3S3uJ4FHmoeGYnoAvOTxUuqk7nQ8tgoXSsTavrV7e2ltbLcWwhtQIVWGFDHIV43NgfMSQTnvmpT4gupQ91/a10dQnf/AEpUg8lRj7pGMKfwqzr3gy/0SxtZr0QJ5gx5SMd8Pswxx+GaxvswIIYZFZ+11udNHAQnFSitC3bail7pssOuafFe3/mfub17l3aNAeBtOevf3p8sjP5ckV81rtIG7hkA9wQRVWOzi3b8fMRyakaJYx8v5U1WR0Ryq0TTvJbfUiWvryO/JP30jCjPphQAMVLpVnZ/2BNFba+ivFcfJayRAzx5AyQxHzAgDvWDNcLZ2z3EmPKj+Zx0478//Wr0zwD4Z8P+JraO+03UJJGjUfaLaSPOGPIwQQSMd8dq0VRKxw4ulToP39Dg2h1a1julknN9p5kSdLV7h1UOByeOVPHY10vh7xprzXhvdP1XxBpjIjQqkt8LlNh/ubgdoBA7Zq14v8KXvh+1XUDdQXOnTzvBHJGSGDKSCrKRxggjNY+k6lbyWq2mqrLJ9miIt3t1VVZhwu8e2TzVOcVNMSwFLE0lUguaLO/8J/FfxnYXBt9e8UaTffMPIS9tBbNIvcGZfkz14wCcV7/4X1yPWLdjutxKp3bIphJ+7JOxiR3I5x2r47nnt5Jra0vtLmuLe6cBptnyxKCCxBJ6kcV02k6kuj6hIdDlubeAH92QcHZ2DY9OldNKs3J3eh42L4cjJuNLQ+us80bhXzt4L1i/k8RSeKx4g1SaK0Kpf6PGPPDBhtV1Xqpz354z0r0iz+I0dxdanG2gahGNPlWNxlWdw2NrqoP3cZz3GK6FWjbVnzOIy+rRk472PQQwoyKyfD2v6TrulJqmlXkdxatlSw4KkHBVgeQRjoa1EdXUMjBgeQQcg1pdM4bNbj80UgpaYgooooAKKKKACiiigAooooAKKKKACg9DRSfw0Acl4N8UXmteNvGGhXFvDHDodzbxQOhO6QSRbyW+hrrqytI0HS9L1fVdWsrby7vVZI5LyTcT5jIu1TjtgVq0AFFFFABRRRQAUUUUAFFFFABRRRQAUUUUAFFFFABRRRQAUUUHpQAZpC2KoaxrGmaPp81/qt9bWNrCpeSWeQIqgd8mvDvH37QVncaLK/w/23DByhvbmBtoGPvRRkZfnuRj61E5xgrtm9DDVa7tBHuurapp+k6fLqGqXkFlaRDLzTOFVR9TXhHxE/aQ061kax8BaauvXOShu5CywRv24GGcfQivHPEGo+Itfv8A7brurapcTzqM+c263bjGxY/urn061LomjaTonkWkTObyRSYoYkzuJ6hsdPxNcNTG3+E+jwnD60lWfyF1P/hL/iJcvN4qvJtSM0bIkO0pDbKTn5FUhc+5yal0DQbHS7f+ylMssltuZU+0AKFH3juPf6nHsapaxdTXlo0dlPJpskjASlW+ZkH8PBx+NWdJMbWUdjHcRW8yId011JgOAeAOvPJ5rjnWb1ufV4fLI0o2jG3maMl1DFqCW+gwxkyAM0ihm+fv87noPXAFYt/cXP2yYyT+bLuw0m/dk+xp4gvpWuFh3TWyth3iyVbHf6VJpz2luZGutPW8BTEeZSoQ+uB1rmlXkz16GFjTV9/zM9fJJb7RFM2RwUYDJ98g8U2JVCguRn9Km8nglsk+grRmvdEtfD13Z2sM11f3kZTzpoVRbYkYymeSRUp3ZvVl7BXirt9DMeWBU+7uPYVUSBpzPNHABHCN0zgYWMerHoKh0y0+y26xPcTXDjrJK2WNdDoGtXejpJDHFa3dtI25oLmPcpPrx1/GtLpMzrwrTp81OOpnXmm39hBFc3FjNHBMgeOfGUdSMghhwabbTSQyedbySQS4/wBZGxVvzFdD4m8X6vr2kw6VdJZ21jCQRBaRbEOPugj0HpXMkHd60pNFYaNZ0/8AaIq/Yt3t9e35Q3l5cXTRrtQyyFiB+NUmV92FX68VNEsjyLHFG0kjHCqoySfQCrF1aX9mxW8s7m3OCcSREcetTqdVqUUo7FPY+Kawb61MJAfQ/SlwCenFPm7mns017rIY0Uj5lyD1yKkjXZMssDSQSDo8LlGH4ipAKXb6VLZf1eLVmrlm4vL66iEd3fXd0incqzSlwD6jNQRKFY+/WgD0p2CBRzdTSFCnFcsUkjR0rUL3T5Wa1mRkbB8uaMSIGHRgD0I55FOtLy5t5fOikKyc84Bznrkdx7VFpN99ilfzLdLmCVdssTMRuHsRyPwqRL9VvDcQ28aDJ2xt8ygHqD7VrGr5nFKglOVob9e5Z0ua80+9+36fK1jOzbma2kZfqMEnjPbpW8uuX0l8uptf3KXqgAyxttYgevY/jWWt9Zz/AGd7K0+ylECyDeTucfxc1pK32xRJKtuknO4p8u8+pHQH6V1QqHl1sNTkk3Cx2ela/DeQ7Yrr7HfsQ8zOgVZm/i3KMAg1v/DLUG8L3WoHWL51sr2cui+ZvhgY5I2Z+ZVwORkgV55qmozT6Q8WqSWw8na0V1t2tGij7rEdRXN6TqjL470/UBeTvDHGywbGaSM7o2UsFxtxg89+a6HXSaZ81ism9rTaUbH1tpmtWN/fXVnbsxlt1RzkYDIw4ZT3HB59q0gwIr580nV7rTbuz1C3YXKW2Vjlt3GTGesbDuueeeler+HvGNje2zT3UsNvHgYYtwPXce1dsKiktT5TG5VWwzuldHWZpaq297BcStHExcqoYnaduD79M1ZBq077HltNaMWiiimIKKKKACiiigAooooAKD0NFJ2oA8++HCamvxN+IrXi3YtGvbM2hl3eWV8j5tmeMZ64716FWRo3iLStV1rV9Hspne80eSOO8QxkBGddy4J4PHpWvQAUUUUAFFFFABRRRQAUUUUAFFFFABRRRQAUUUUAFFFFACZrzP4o/GDRPB1w2kwxSahq7DARRthgJHBkc/yXJqH41/E+38KW82iaZMD4gmt98Xy7lgByA7D9cd6+XprrUdRvPNv7x7hiWcjgLuPU+p/E1x4jFqlotz6PJsinjf3k9I/mWfiJ4w1bxFdTnxRqE2rQwjI8sCCI9zGiDOQM4DHkmqmlT6LLLNfLBeSXP2cRpA6bYE3DgdfmI71etk8I3FjMl7fSzalESr2VvF82Oq5fooJ71Wuo7rVn8iNfJnfC7LRQNg7qv+NeXOvffc+vwmBjGbjFe7Ep7pLqOJllTzYTjcFyqkeg7GtT7XfNp8VnJcbooiSqqNvJOckiqtvAlvsj8sxrGwDKeuM8j64rf8Q3ehXjouhaVNanILvI/XjoF/rXPOWh7UKUYzjHl+fRDL670i6tdP0+3sXsY45N1xcyEO75+naogtjGZoWshOQx8uaO5IUr2421a0DRRfrdTStMIbVA8xjTeygnGcdh70ms2dtZax/ZttdNdFI1aR8AbWP8PHoKylP3blwdBVPYpu/Yzk/csGjk2t03A4rT1TTdMtLAXEPiG2uZsDMSQsASewP+IqhNBsBpNMjuZdShhsrb7TPISixFc7sjH/189qmm1I668HbnjK1v61KTyFnEfmAAnG49B7/SvRdG+H/hfVPD0Oo/2lqjtM4iWW32MpbOC+08qoPYnNecTRNDNJA4AeNijYOeRx1q7pus6tpdpPZ6dqdxbQTnMkaHgn1Hp+FdMGk9Tgx+GxFeC9hO1ibxp4bm8La+2lyXsN4PLEivGMEKegYdjWPu7Zp9zPJLI0k0sk0rfekkbczfUmoCwVctxQ9WdNCM6VNQnK76s6fwx4P1PxBYy3VjNAu2OR443zukK8YHYZPvXPoDkq6lWU4YHsR2qWy1TVLSza2tdUu4LdgR5aSYGD1A7iq4baO5+pzQ0LDOsqkpVGrdC1azT2d5BeWpUT28gkj3dCR6111n4x0ddWbXLrwrI+qMgjcrekwso7bSK4hX/GpQfSkpOJpiMBh8ZJSnv5FzW7uHU9Wnv4NPi0+KU5W3iOVSqyp+FC89KevUVnKTZ3UqcaUFCOyG7KMVbjgMkgRepNTDTnYv1AUZrNzsN1Yrcu+Crbw/e31zZa9dNaNLF/oc27anmf3WPYnjHarXiDwPr2k2kt60dvc2qAPvgmDtsPcj271iRQp5hhaNZdw4DCtnRNJuLiBQk08Mki7TGrMqsD2xnpWqnFx1R5Ff21Kv7SNS0X0av9xzie9TLFuQsSAMgEntk12kHgB5ICXmdNwwMdRTJ/A2oRxMkab49u3Lc5+tZSvo7Gs8zoS92MrMk8R/DHXNF0iTVrW7h1GCPDkQIQdn94Z4IHtVTQU0O+8M3Ja/e31eAFxG7fK4HQD1Jq9bJ48j0p9FttQu7exCFDDxwvoOOBXP3PhrVdNUO0LSgLncBXVKrH7KPNw861WDhXqq6ejXbzJVuZJYvss7BS3dhkH2NW9EtdQWW6NqbQm0jEksEhKt5ZOMocYPOOKyoT5zBZnMTYyCy4/OuvOhaxpenwa5b3BmtgAY7q2yrqCOfqKiNXW5vjaqpR5YtJvYp20qR3DS2yyWV0vMsTjGT7itKPVTNbS28nlxNMhjcsgZee5XoawdYvrnVr+K7uplaaOMRh1QKXAP8WOtPE8bxFXzvUdRW0cdG/Kmc8sNGpBe0Wp13gmHWND8SWuqWrtfWkatAskt4xK255Ksh4Zs4w3UdK900TWLXVrfzLdsMPvRsfmX614N4fs9QtNBTWLG6GpWTZF1CgJ2c/zFbOjalcS3i6z4fulhhgBW5s5FO8sMcqT1XrmvRo17Kx8ZmmX060nKG60/4DPcs0VieGvEFrrFsrKwSbHzxk8g98e1bY6ivQTTPlJ05U5OMkLRRRTICiiigAooooAKTtS0HoaAOT8IeFbjRfGfi7XpbyKaLXbi3liiVCDEI4thBPfPWusrjvBXii+1nxx4z0O5igS30O5t4rdkBDMJIt53Z68+ldjQAUUUUAFFFFABRRRQAUUUUAFFFFABRRRQAUUUUAFFFFAHxx8aBft8SdVj1CMrMZdw3d0/gx6jFcoI8psDbFYYwvDD6Gvsrxl4L8PeLLcR6xYq8y/6u4T5ZU+jf0NeV+IfgDMy50PXY/vZC3cOSv0Zev5V4+JwdRyco6n6Bk/EmEpUI0qqs1oeDwwJA5WGEFn+aR+7Hpye9alhHLalLiOV45lPysDyK9Nf4D+KY1zHqumS8/d2umB9eantPgh4k3j7VeWez0SQk/yrgqYWv2Z9AuIMsjHSp+B5XJAZnZ2JdjySTkk+9aSW6yRRMtvFC0a4zGuMj1Pqa9m0b4JWsMokvrnd/shyRV7Xfg3YSWbf2PqElrchfkEo3xscd+4rOWAxUo+6jjqcVZfzqKfzPFbd7m3kdrS7ntWkiMUjRtjch6g1RhsRZ71WM56k/X1NbWp6XqmjanJp+s2bW1xGSVB5Rx/eU9xVC4nZiyFvmJ/WvJk6sJckj2qNSFT95CzT6mXeMQD6ntVayv7ywaU2knlvKm0yKPnUZzwe1dhpOn+EptNZNYuLu3vwrYcZKZP3eg7DFYN3pFxBvihk+0R5yGVSMj15r0KVoxVjaOJp1b05LbutGZV6tgI42tbi4kmbJmEkYVQfY55qhI2AfauigbT7XTblbjS0nvMDyncnYOe4HerHhbwTqHiKwur2O4gtIYiFR5lO2Rs8gY9K6YPmehFTEww8G6jsl1ZycptkuE/eTSwcF2VAre4AP9aZctZuFa2NwOu5ZVAIPY5HBzWpr/h/VtBuVg1WzeAuMxuOUkHse9YzrtNaeRz8yqpTjK6HK6iRFeWOJSwXdIcKv1Nb9h4ee/8AEtr4ft7oJezMQ3mqNkYC7s7lJDcelcyVVvlZQR3Bq5aSzQTRz2s8lvcQsGikjPzIemaNLkydWafI9eh3s3gLSZNSuNH0nxdb3Gs2se+W1mt2RZB1+R8YPQ55471xFvummijTbulZUTccDLHAye3Wt6Hxr4kWPy5G08nY0ZmFtiTDDBIPY+9c1ecwMirn5eBRNxbVjPL1jadObrSu+h1HiHwrrvhxIpNUtAIZcBZonEkefQkdD9axwfmFei2Pj/QZvC2pabNbTSz3loqASxEESKMAt2HfpXnLLjFZ1VFNWO7KMXiK9OX1iNmuvcvWUxVxgBmxgA9KuyRR3X7x/NWROhVyB7jH5VlWDnzQ2BxnrWnbXCrGQf4jjmuaSOutBMi02Jmv5lc8RMuM+hA/rmvVfBlksnkfIGVScivP7aK3azaZmw4cdO4Fej+A5ZJdLaa3UNMhIVOmeDit6K948HNar9i2nsdmkFsdyLhSeRViG1jkA4LDGCKzfDmuGe2bTTZ+Vq0BX7VbXGCwVv4lI+8OuCK1reeP7VPBFkhWxz1X2NehKMVZnw0q0nJogXSoUAdIwWVSFY8kAnpms2GTT7/V7jR8QxXEGwEzEKrs4yFH4D6V1EEgbPoRx7V5l8W9I01NS0/VNSW8tEt5BKb+3iMm3B4RtvIHPHB60rJapF0akpScXKz6Gxr/AIF0++EkVwjrcop8hg2An+Irhrnwx4g0xZLOzvLj7KfvQpIQrD3WvW7TVLe+06xurWR5EEQWSV4ym/8AMCrcsMUsW5lBGPTrRVw0Z6x0OrC5nWpK1TVeZ4TJpN60ZUwNkdTWbdadfeaqQwM8xYKFX+ImvX4F0ePSr7xF56fZBIVnBQkpsO0nHtzxiuN1qyVoJ75FVopm3K8chxJGfusvdeMfQ5rzHlypvmufQYTN/azcUtTkIdc8ReEtRkjja9sLkkCWBl4YepB4P1qrY+ILq1v7m6Sd/Mu5DJM2cbmPf2rVv49U1UTf2g0FwpIMEvmHzIlAxjB656nmuQuo2guHjZcMp5rbmlG1noe3gqFKsnKpBKXU9W0LxIssK6hp0avq9sNqb8AvnqufQ17J8OdRbU9CW8m+1RXDsRLb3BJMTA8ge1fL3gvX7TR782+rWYntbsBJJEyHhPZx6gdSK9D8JfELU2tIYtK2PeW0+4x3TsEmgBIfhQSzbeVxjnrXqYaum1dnyHEGUybl7KG2tz6GzQOtUdD1CHVNPhvbfcEkXO1xhlPcEetXxXqJ3PgmmnZhRRRQIKKKKACg9DRQelAGZpOi6Tp+q6nqdjaxxXmpOkl7Ip5lZF2qT9BWnXn/AMOrPVbf4l/EO5vbe6js7m8tGs3lzskUQYYp7Z64716BQAUUUUAFFFFABRRRQAUUUUAFFFFABRRRQAUUUUAFFFFABRRRQAUUUUAFNanUhHNAGF4u8Nab4m09rPUIc45jlHDxt6qe39a+bPG3hLWPCOsCPUI2ktWfFvdqvySD0Po3tX1hVHWLGyvrGW31GGKW1dT5glA24/GuHF4CGJXZntZRndbLpd4dUfIK3O27CyqXZumDjHNdbp2paVJbkXS/OAijJ7nqa0fEHw+sdT8RFPAdzc36IcSgp/o8HsJjwfoM1yviLwx4s0Isl14fvY48/wCtiTzlPvlc4/ECuBZHUw1pYp8q7LWT+XT1dvK59NLijDZpally5pdW3ywj6v7XpBPzaE1C3s7gtHbAbQxkkycbucCqMOq6jpdxaWU1zcQaZDcNK0cGNzqTyuT2PP51gx3csbmNpGTnDBuORz3qV72VkUnDbT/EKwr4mLtCjTUYr5yfq/0Vl5HtYTKKiTni67qya9Ir/DH9W3LzNnx74rl8RRWdhDbvbWVmzsoLf6wnAU47YGfzri5B5j4XoKvXMwAI9v1qhNJtjIUYJrOMnJ6noQoU8LD2cNiMLH56xsxG44yMdfxq5b6bqIsW1EWcr2isUaZRlVI9fSsxl3gZXinxRfMXxgkc1poc/NPmvEsvOAPmIFNSdcgVC032eRZDbxXAXrHKDtb696hmmtZMNa281qS37wPL5iD6d8U1C6Kni5KVjXgmwuCealL5GM1jsJoEjZ9jI/Kujgg/4VL9qw4z0xUOB20sdG1mbFm21wK1tGvdMs9bsbjWI3axSTc4UcbsfLu/2c9a5a2vBv5PWtKO6y6gYI5zzWMoNSubTcMTScE7XPXNWvNBk8HEXDaYt07ZtWtNu6RT13BffPNU/hFq6x61LYSMuHHyZ74FebJKsSN5aKueuBjNWNJ1SXTNUt76EbnRhwPfg1XtW5qVjzIZOqeEnScr31PovWdCsPEFrDcmaa2vrcnyLy1k2SxHuAR1HTg5FUtA8M6rp2uyX994n1LUhJGFWKYII1HXOFHWsbwX40sRpNws8iIYpMhQMZB712dpqttPHbzRyBw4A44rs9pGa0Piq+Hr4eTjJaehpw4U+o71YmEFxEysFcjqDzVZTG0oHmZJU/Lmo53zMIbe4Cz+Xyh/iHTnvW0XpqebJO+m4l7HHLA0O0Z7ZFFnuVPKJPynAJ71g3+rfZdIu57hzvsomabnbkqM9a0rXUFlMPOHkTJAbKg4zjIqoao6HTkonI31h4h0HxHqE1nAmpaFqJaZrIHY0c2ADgnjnrzXO+MNct7BNObVLO40m3vMWccYPmOJFyQxKjoR2xXqeqSBrTzFO8ZHArDuYxJEA4Utklc9mHSsp6aM7sLUV1JrU89tod3JhKo4AAIwQT0OO1cZ4si8u9cptYoQjLnkHuD+Yr1KaFJZGjjwGGGXnnn/APVXJ+O7GO40x7qKMJcp8z4UfN2OfXgVxrax9ZgMVaqrnBS71AZF3EH9KtW1xNZ3EVxbSNHJERJE6nkVEsgVUYkbW4b2pdu5TFuBKcrz1HcVlFuJ9HKKlpLY97+Cvjg3SS2+qeVEkshYyGQ4VyRwc9M5yK9kTrXyJ8NtXXTdbWzuSPst06YDDIDg/KcH9a+nvCPiCPXftoW2kt5LSbyXD4+c4B3r/snPH0r6DB1+eGrPyXijLPquKc4L3Wb9FFFdh8uFFFFABQelFB6GgDE0LxJpur67rei2ZmN1osscV3vTC7pE3rtPfituuW8J+FX0Txf4q15rxZhr1xBMsQTHk+XHsxnvnrXU0AFFFFABRRRQAUUUUAFFFFABRRRQAUUUUAFFFFABRRRQAUUUUAFFFFABRWB4h8WaXpFwLEGS+1J/9XZWo3yn6gfdHuayv7I8TeJvm8QXjaRpzf8AMPspMSOPSSTr+ArrhhHyqdR8sfPr6Ld/l5nBVx8VN06K559lsvV7L8/Iu6z4xtILs6bo1tLrWp9PItvux+7v0UVTj8L6tr0guPGGoB4c5XTLMlYF/wB9ur/oK6bR9K03R7RbTTLOG1hH8Ma4z7k9Sfc1dqvrUaWmHVvN7/8AA+WvmZ/UZ19cXK6/lXw/PrL56eRDaWttZ2q21pBHBCgwqRqFAH4U4ruXBAP1qSkxXE227s9KMVFJRMfVvDPh/VkK6lo9lc57vEM/n1rhfEHwP8IagjnTjdaTKR8pgfegPqVbOfzr1M0grOVGEt0dlHHYmg/3c2vmfN+q/s/eIEyNP1ywuUX7vnxNGx/IkCuU1X4NePrIFv7KgvAO1tcBj+RxX12RSba5ngaTPWp8TY6PxNP5Hw1e+F/EmnTNHf8Ah3VbdlJHzWzEfmMj9aziqxsUmBjYcEOMGvvRlwvzcj3rzzUbezuppfPs7aZSx4khVh19xXJXwShsz0sNxTN/HT+4+TJ445B8pBFRJaDB46mvpLV/BfhO+bE3h+xVv70MflH/AMcxXOXnwy8NMzfZ1vbcZ6JcEj9c1xyhKPU9Wnn+Gn8cWjxJdPVui1Dc2LjOMg9q9oPw1sY1byL67BI/5aYbH6Vkap8PdSUFrW4t7j/Zb5G/wrHmqJ7HVHM8HU0TseOvFcRyqefSrdvcSKRnOa6fWfDerWDn7XpN3Go/iERZfzHFYYWDzMeYgb0J5rXn5lqjppOKfNTmPS4ZgeuMUJMSQckDPNSJGMNgcCg2+FyeKz5onpKrLTU0bDU/s0wmaNJ0H3o3JCsMeo5rbXxbdR7Wsw1sgA2p5pkUH2zzXImI8L2700MyZCjPoKOVWHNU6krzR6nonxTv7a7igurZZUeLcZFJBJBGeOnvWtqHxM8wSNBHtYbtj7sE5xgA+teQxMwTqcYxT1mZYQvbdmp55xejOf8AsjCTlzOOp6zF4iWLXLJdPeS4e9iDOkrfxEcg9uoJ/GnW3jEDVls44HLMSzsjBhx1/CvLFvJNttJE5SWEZDA8gg8Uv2qRJftELtFKAcMhwRng/wAzVRryS1D+x6VreR6/D4vRoB9jmtxHDdMt4rbgVB6Fe2c881o3mpQy2rIXIJ6FGwcMMgg14bHfyR+cqNhZgN/+0RWvDrUhhiYs26NxyO4BHFE68jB5HBO8Wei2moxx2+9pDIQx5/wrB1xltJ3iErG2uFL7H5wW9D6e1cvb641s0MRcANlRk8nr0qLVtVkuo4MEkoCnXtnI/nUxnfc6aOXSp1bjdJf7NqazRxpM1tKJRE/KuAclT9RUmuX1nf69PqVjZi0tnl3CAdFFVdOmEWoRysBt3AN9Dwf51G6qJJEj5TOB9KmVR2cT1fZR9rzta2sSahC8M/yNsZWEkbEZ46ivpD4C6i2q6ZfXzMcSyK4XshKjcB7bs189zOs2hWtxwZISYHz3HUfzNeyfsr/aBp2rQu263gkRYDjqGG7B9wSRXblU3zOJ8jxdC+D53unY9tooor6A/MAooooAKD0ooPQ0AcV4G8Sanq/j3xvot55H2TRrq2itNiYbbJDvbcc8nNdrWfpumaXZ6jqF9ZWtvFeXro95JGMNKyrhS3uBxWhQAUUUUAFFFFABRRRQAUUUUAFFFFABRRRQAUUUUAFFFFABRVHWtY03RbQ3Wp3kVtEOm48sfQDqTXMnU/FHif5NEtzommt1vrtMzSD/AKZx9vq1dNLCzqLmeke72/4Pojjr46nRl7Ne9P8AlWr/AOAvN2Ru+IvEmkaDGp1C6Alf/V28YLyyH0VByawtvi3xR/rC/hrSm/hBDXcq/XpH/Otfw94V0rRpDcosl3fv/rLy5bfK5+vb6Ct2tPbUqP8ABV33f6L/ADv8jD6tiMTriJcsf5Yv85b/ACVvmZXh3w9pOgQNHptosbPzJK3zSSH1Zjya1aKK5Z1JVJOU3dnfSpQowUKasl0QUUUVBoFFFFABRRRQAUUUUAMn4iY+xrz1jkk+prvr9ttnO3pGx/SuB2kEt2rkxL2OigQEZc/Wq7phm+tXdvOe5NVW+aRh0xXnVFodkGQSLgVVkAzVq45xVG5cg1hc2VyWCXD4yetd7pOi6TqWiRf2hptndBs5EsCtnn3FebRS/vfxr1fwlzoFseuQf516GCtJu5z4qUopWZg3nwt8A3asJPDVlHu6mFPLP/juK5bV/gR4bmjf+y9QvrBj90MRKg/A8/rXruKTFds8PSnvEypZjiqXwVH95866l8AdcUk2GtafPx0mjZD+ma5m8+BnxFguFNvb6TdRfxbbzawPqMjpX1htFAUVgsBRWyPQhxFjor4vwPkab4VfEC1gdn8PNKE6iG4RmP0Gea5/VPC/iTTFDX3h3VbcZPJtmYfmua+2dopCisNrDI9DWTyyn0Z20+LcXF+8kz4WhgkVQ7wTqo7mJh/SkMkKxktIgbpgmvuU2doRg2sJHp5YqB9I0p/vadaH6wr/AIVk8r7SO+PGk1vT/E+GzhmXYQ30NW1DCFx2r60134W+BtZlaa60KGKZusluxiY/984rEu/gj4Kli8uP+0rfpho7kE/+PKaxqZbV+yzupcZ0Gvfg0z5gdELKzKGaM/KSOh9qU7iy5K4OfrmvcdX/AGfZC7tpPihgvVI7q2DH8WUj+VcH4n+GHjTw+jXE2m/2jbR9ZbI7yPcr1/nWE8JVh0PcwfEuAr2SnZ+ehxjkqM+9OjMhO4D5cfrUN5MIZPLZWD7gpRhtIPuD0rQijICIm1jtzx05rDkfY9p4uk1e6JYVceHJyxHzzDaCemB1/Wvov9m/SRp/gEXIR0+2zNMN3cdM/Q4zXz74W0+bxR4wsvC1n5sp3K935a/6mHOGZj29q+xdIsrfTdOt7C0j8uC3jWONfRQMCvUy3DuDc2fn/F2YxlFYaLvrdluiiivXPggooooAKD0opD0NAHn/AMOdL1Oy+JfxDv7yznhtL68tHs5X+7MqwbWK+wPFeg1h6B4m0/WPEGu6HapMLnRJYorkuuFJkTeu09+K3KACiiigAooooAKbJIkaF5GVFHUscAU6vN/FGrzalfPGrkW0bFUQdDjua+e4j4hpZJhlVkuaUtEu/wDwEduBwUsXPlTsluds2vaOpIOowZH+1R/b+jf9BGD/AL6rzGivzn/iJmO/58w/H/M9v+waX8z/AAPTv7f0b/oIwf8AfVH9v6N/0EYP++q8xopf8RLx/wDz5h+P+Yf2DR/mf4Hp39v6N/0EYP8Avqj+39G/6CMH/fVeY1leHdct9ck1RLaCeM6bfyWMvmAfO6BSWXBPy/MOuDWkfEfMZRclRjZb7/5ieSUE0nN6nsf9v6N/0EYP++qP7f0b/oIwf99V41pev2+oeJ9a0CO3mSfSPI82RsbH82PeNvOeB1zitggjqCKKniNmNJ8s6MU7J9dmrrr2YRyShJXU2emHX9Gx/wAhGD865nVfGF9e3T2Ogww2iDh7+/8AlRfdE6sf0rhPD+uW+tXesW9tbzxtpV8bKYyAYdwqtlcE8YYdcGtStV4l5hhp2qYeDfnzdde5z1uHqWIjaNWUV1ta/wB9tPlqdPommeGLS8Gp6prC6zqnX7TdtuCH/YT7qD6Cun/t/Rv+gjB/31XkuvajFo+h32r3EckkNlbyXDrGBuZUUsQM4GePWpNLu01DTLXUIkdI7mFJlV8ZUMoIBxxnmir4m5rVj7WdKLW3X7lroPD8N4PDr2dNtdfXzb6v1PVv7f0b/oIwf99Uf2/o3/QRg/76rzGiub/iJeP/AOfMPx/zOj+waP8AM/wPTv7f0b/oIwf99Uf2/o3/AEEYP++q8xoo/wCIl4//AJ8w/H/MP7Bo/wAz/A9O/t/Rv+gjB/31Vy1ure6j8y3mjlX1Vs15LVnTr24sLlZ7eQqwPI7MPQ11YPxLre1SxNFcnXlvdffuRUyKPK/Zy18z1eiq+m3S3thDdIMCRQ2PQ9xViv1qlVjVhGpB3TV16M+blFxbi9wooorQQUUUUAVNZ40u5P8A0zb+VcR612evtt0m491xXF9/euPE7nRR2BeSKiaHcWPHXiplyDn0604AbefrXHOKaOiLMe7BU5xism9YqC2K3rxAx9RWPfbdu3BOa4nGx2QaM+OTkYPzE16t8PrjzvD6KesblTXlsVpuO5FPByBXffDB2Vb6A5ABRseh5rtwLcZ2ZhjEnC6O2ooFAr2DygooooAKKKKACiiigAooooAaR1pML70+jAoAzZ9D0e4u/tk+lWUlxgjzHgUtj64p0uj6RKFWTTLNgv3cwrx9OK0MUUuVF+0n3M+w0jS9Pkkex061tXlAEjwxBS4HTJHJ6mr4AHSlxRQlYltt3YUUUUxBRRRQAUdqKD0oA5nwr4VXRPFnijXhetOdengmMRTHk+XHswD3z1rpq4jwJ4j1PVviB450a8lje10e6tYrRVQAqrw72ye/NdvQAUUUUAFFFFADZf8AVt9DXkR616+eRg15j4i02TTdReMqfKYlo27EV+X+JmEqzo0K8VeMXJPyva35Hv5DUipTg93YzaKKK/Hz6YKKKKAFHWvDbHUJW8Zan4f1P7Tp/hzUPFNys19E2BcXASMx2rMDmNWwST/FgDI5r3GsO58J+H7nTNT02409ZLXU7k3d0jMfmmO35weqn5RjHTFetleOpYXnVRN8yS06ea81uvPtucuJoyqcvL0POvE2o32h6n8W9Q0ljDdW1np3lyL1hH2ZQXH+6OfwrV1PTbTwlqvgy90C+vPO1TUYrO6WW6eZb6GSMl5GDE/MuAwYYxXcWegaTa3eoXaWokm1GKKK8aVi/nLGmxQwPX5ePeqOheCfDOiaimoafpuy4iRktzJK8gt1bqsQYkID7Yru/tbDuNrPRJbL3v3ajZ67Jq6336MxWFn/AF01ucR4W8O6VrniT4i3GpXF2xtdaby1iuniFtiBG8wbSPmPqc/dAo8J65qWrXvwsvNRvJHmvrHUPNOdouGVVCMQOCSBn8Sa7HVPh/4T1O5uri701jJdymW6Mc7x+eT2cKRuXjoeKveIPCug67p9pYahp6+TZMGtDCxie3IGB5bJgrxxxVTzbDVLKXM7q2y93924aa63bu9tl1EsLUW1v89bnn/iG5ebxP8AFq3Ny7xQeHbdRHvJWNjBJuwOgPrVj4SX0mtayBrwurLUtK063XTtNdsRC1aNf9JBH+sZyMEn7uAMd66/T/A/hiwh1OG000RrqlsLa+JkZmnQAj5iTknBPPWrreHdIa80u8FqUudKhMFnKjlWSMgAoSPvL8o4NTVzXCujKjFPVJJ2V1aMV3+01Z9bPfdNww1RTUm/6v8Aoa1FFFfNnoBRRRQAUUVLawS3NwkEKF5HOAAKqEJTkoxV2xNpK7PQvBX/ACLVr9X/APQ2rZqpo9oLDTILQc+WvJ9SeT+pNW6/p/KqE8PgaNGe8YRT9Ukj4HETU60pLZthRRRXeYhRRRQBk+K5lh0lwxwZGVV+ua5PIwCO9bPxDfbaWg7edk/lXPrd25Q7XErKMlUYE4+lefiprmszsoxbjoW0XIzTHK/pVUalEyGO3IaT+6O1VGvWEbsMttOCBXDPEQR0KlIsXW3jnFULqJSmMDNSm8WdFYDB75GCKYMO/wB7IHGaiM4z2NOVohtgYw6jqRxntXR/Duf/AIm9zDwN8G4j3DY/rWDNn7XGseT649Ko6B4i07w140aTV5Git5Ld4xKQdsfIPOOua3hP2VRcxEoOpTdtz2kGlrJ8Ma5p/iPSU1XSnkls5GZYpXiZBIAcblyOV9D0Naor2U76nltWdhaKKKYgooooAKKKKACiiigAooooAKKKKACiiigAooooAKKKKACg9KKTtQBQ02z0q31C/uLGG1S8uHRr1o8b3YLhd+O+Ome1aFcD8PNG1PT/AIkfEHUryykgtNSvLR7SVsYmVINrEfQ8V31ABRRRQAUUUUAFQ3drb3cJiuYllT0YVNRUVKcakXCaun0Y02ndGKfC+ikk/ZW/CRv8aT/hFtF/59n/AO/rf41t0V5f+r+Vf9A0P/AV/kdH1zEfzv72Yn/CLaL/AM+z/wDf1v8AGj/hFtF/59n/AO/rf41t0Uv9X8q/6Bof+Ar/ACD67iP5397MT/hFtF/59n/7+t/jR/wi2i/8+z/9/W/xrboo/wBX8q/6Bof+Ar/IPruI/nf3sxP+EW0X/n2f/v63+NH/AAi2i/8APs//AH9b/Gtuij/V/Kv+gaH/AICv8g+u4j+d/ezE/wCEW0X/AJ9n/wC/rf40f8Itov8Az7P/AN/W/wAa26KP9X8q/wCgaH/gK/yD67iP5397MT/hFtF/59n/AO/rf40f8Itov/Ps/wD39b/Gtuij/V/Kv+gaH/gK/wAg+u4j+d/ezE/4RbRf+fZ/+/rf40f8Itov/Ps//f1v8a26KP8AV/Kv+gaH/gK/yD67iP5397MT/hFtF/59n/7+t/jR/wAItov/AD7P/wB/W/xrboo/1fyr/oGh/wCAr/IPruI/nf3sxP8AhFtF/wCfZ/8Av63+NX9P0yx0/P2W3WMnq3U/nVyit8Pk+Aw01Uo0Yxl3UUn+RM8TWmuWU216hRRRXomAUUUUAFIWFKap6tcyWWnT3UVrLdPEhcQx43PjsM8ZpNha5y3xPn2rYQqcs/mkL64WvIfses/Z7rUo7VGUDdKq8FT1H+9/9aul8T+MIfGV1p7aXpl9DaQhzJJcQlHVuhU+g4rftAq2iW7R5jZc5HYY4rw8TFYio9dEexRboU1danE2OqTosQmUQiSLfkgnHOMfWrVtNqFrI00yeZAXw+wZ256HHXFdBHplv5JjaEMocsu7k9c1btbZY5PMC8muSOXOW8jWWMj0RkSw+XA118yxDqG7A9OKxbjXGQ7bdCCoI+Y8V2Gu2El7pk1vbsiSuMoWztJ7Zx2qjF4d0+OJPOj8xvLUOOxbvQ8DWjNKm9BwxVLlbnuWdNs5RKtxcyBpNo+RD8n1rt7bQ9L1DSY47zT7aYOvzFkGTXKL8uAuAScfQV3fh47tJgJ5OD/OvdoU4pcr1PJqzbd0yxaWsNrbR21vGsUMShURBgKB0AFTjpRRXVY5wooopgFFFFABRRRQAUUUUAFFFFABRRRQAUUUUAFFFFABRRRQAUnY0tB6UAYHh3xRY614j8QaFbwXEdxoc0UNw8gG1zJHvBXBzjHrit+ub8MeFYdE8U+JdejvJJpNdnhmeJlAEPlx7AAR1z15rpKACiiigAooooAKKKKACiiigAooooAKKKKACiiigAooooAKKKKACiiigAooooAKKKKACiiigAooooADTSuTTqKAM/U7GBtLvIo4o4zNG+7YoG4kdTjqa4eM4ijUdlFeizDdG6+qkfpXm/8Aq22t24NctdWtY3pO9yRx1pVA8vr2pgYj5s5z+lORsrmufqaiiQEqu7k9BUbNuLqRgjA+tOAG0sOMU1gC3BBOKu4rCL/rPxrt/DDbtLX2YiuJ67T3Ndd4RfNpInoQa3pbmVTY3KKKK6DEKKKKACiiigAooooAKKKKACiiigAooooAKKKKACiiigAooooAKD0ooPSgDhfAHiDVNU+IfjzSLy4SS00i7tY7NAoBjV4dzAnvzXdVn6bHpS6hfvYraC8d1N6Ysby235d+Oc46Z7VoUAFFFFABRRRQAUUUUAFFFFABRRRQAUUUUAFFFFABRRRQAUUUUAFFFFABRRRQAUUUUAFFFFABRRRQAUUUUAIRk1534gTy9YuYgMDeStei1wPjJdutycdVB/GufEfCbUfiM4PuRV5yOtSoVHyYOR0rNSWRpc42YOOT196sxSEzHoB0/GuSLOpxLWN8bjOODTEDKq5IJ28n1pwY4wFJyKcI87T0yKpasljIfmcY7HGDXVeE3+eVOORmuYXIlPHHrW/4WbbfH3Uit6e5hUWh1NAoFA6V1GAUUUUAFFFFABRRRQAUUUUAFFFFABRRRQAUUUUAFFFFABRRRQAUHoaKO1AHB/D7Q9U034i+PtVvLTybPVLu1ks5dwPmqkG1jgdMHiu8rnfDXim11rxL4i0GG2mim0KeGGaRyNshkj3gr9BXRUAFFFFABRRRQAUUUUAFFFFABRRRQAUUUUAFFFFABRRRQAUUUUAFFFFABRRRQAUUUUAFFFFABRRRQAUUUUAJ3riPHKEarG396MV25rkfH64nsn4+bcp/Q1hX1gzWk/eOSndeSeMVKg4Uj0zVS/eMREscAr97FWk/1AX2AriW7Oxl6FifmZRgdKsptY4+tVYSPug/n2qTDA5A57VadkQ0LuK53DB9K1dAYDUYs9zWOX8yTd3HDD3q9p0my6jf0YVcJamc46HddqUUi9BS13HKFFFFABUF/dQ2VpJc3DbY0GT7+1T1yvxGkZbO0hB+V5GYj1wBj+deTnuYvLcvq4qKu4rT1bsvxZ0YSh7etGn3MnUfFepXEp+zMLaLPygAE/iTVT/hIta/5/n/AO+V/wAKyqK/n6txDmlabnLESu+0ml9y0Ps4YLDxVlBfcav/AAkWtf8AP8//AHyv+FH/AAkWtf8AP8//AHyv+FZVFZf23mX/AEET/wDApf5lfVKH8i+5Gr/wkWtf8/z/APfK/wCFH/CRa1/z/P8A98r/AIVlUUf23mX/AEET/wDApf5h9UofyL7kav8AwkWtf8/z/wDfK/4Uf8JFrX/P8/8A3yv+FcL4m8Qana+ItP8ADeg6dbXep3sElzuu5THCkUZAOSBksSwwBWDpfxEvpPBM3iHUdGt1nOo/2baWltcFjNP5hj2liMAbhnPpmvQp187qU1UjXlZ2t77vq2lpfyf3GEo4SMnFwWnkesf8JFrX/P8AP/3yv+FA8Raz2v3P0Vf8K4LRvEesReK7Tw74m0m1srm+heayntJzLFIUPzxnIBDAEH0INcF8NPEniDR/h1danFoUN1o2nX9891K90RcSIs7l2jXGDt5GCeccVtTnnE4Sl9ZldONvfdnzc2z5rbxtb/Ih/VU1+7XXp2se9f8ACRa1/wA/z/8AfK/4Uf8ACRa1/wA/z/8AfK/4VwviTXNahsrK88O2Ok3dtcwmYzahffZlAwCoAxkkg/QVP8PvEY8WeELLXvshs2uN6yQbw4R0cqwDDqMjg1yTx2cQoe3defLe3xu6eu6vdbM1VLDOfJyK/odn/wAJFrX/AD/P/wB8r/hR/wAJFrX/AD/P/wB8r/hWVRXJ/beZf9BE/wDwKX+Zr9UofyL7kav/AAkWtf8AP8//AHyv+FH/AAkWtf8AP8//AHyv+FZVFH9t5l/0ET/8Cl/mH1Sh/IvuRJps0mm6pqWp2LeTeapIkl7KBkysi7VJzwMDjitSHxLrMbhjd+YB/CyjBrHopxz3M4u6xE//AAJ/5ieDoP7C+49J8N63Hq0JDKI7hPvpngj1Fa9ea+EJXi8Q2u043sUb6YP+FelV+38G5zWzbL/aV/ji+Vvvonf8T5TM8LHDVuWGz1CiiivrDzgoorE8Q+IbfSz5KL51yRnZnAUe5rjx2Pw+AouviJcsV/XzNaVGdaXJBXZt0VwTeMNUydsdqB6bCf60n/CYat/zztf+/Z/xr5P/AIiFk/eX/gJ6P9i4rsvvO+orgf8AhMNW/wCedr/37P8AjR/wmGrf887X/v2f8aP+IhZP3l/4D/wQ/sXFeX3nfUVwP/CYat/zztf+/Z/xo/4TDVv+edr/AN+z/jR/xELJ+8v/AAH/AIIf2LivL7zvqK4H/hMNW/552v8A37P+NH/CYat/zztf+/Z/xo/4iFk/eX/gP/BD+xcV5fed9RXA/wDCYat/zztf+/Z/xo/4TDVv+edr/wB+z/jR/wARCyfvL/wH/gh/YuK8vvO+orgf+Ew1b/nna/8Afs/40f8ACYat/wA87X/v2f8AGj/iIWT95f8AgP8AwQ/sXFeX3nfUVwP/AAmGrf8APO1/79n/ABo/4TDVv+edr/37P+NH/EQsn7y/8B/4If2LivL7zvqK4H/hMNW/552v/fs/40f8Jhq3/PO1/wC/Z/xo/wCIhZP3l/4D/wAEP7FxXl9531FcD/wmGrf887X/AL9n/GtXRPFiXEywX8aws3CyKflJ9x2rpwfHGT4qqqSm4t7XVl9/+ZnVynE04uTV/Q6miiivrzzQooqC7vLS0TfdXUEC+skgUfrTSbdkKUlFXbJ6K5e88feGIHMcN899KODHZxNM36CoP+Ep8QX3Gj+Dr1gfuy30ywIR9OT+ldSwNe13Gy89PzscEs0wqdoz5n/dvL8rnXmuT+IluJIbKUlgYpWIAbAORUZsviBqH/Hzq+laPGe1rbtNIPxYgfpWV4o8Gp/ZZudS1vVdTkVxuE022MA+ir0/Ooq4Wiov2lVfJN/5L8RwxuInJeyoP/t5qK/V/gcreanY20Y+0XkCkZBBcE9fSpLbV7e8VTa+Y6KwUtsKg/TPWs0LpWn6gbRbSOORl3I5XOR9at6BJcTNM11F5SiQrGM/eXsa8arUwvK40uZy7uy/DX8z2KFPGuanXcVHsk2//Am1/wCknRwsNqnuwq4Bu5HpVW0jXavPIFPhnY3DW4ibAXcX7fSpi7G7VxLV1eORsYxKfxqxbnDAg9+Kgu4/3ASM7eeven2+9UAPzFSPbNOLtoS1fU9CtH320beqj+VSiqWiuX02In0x+tXa9GLujie4UUUUxBXLfESF3sbadRlY3Ib8R/8AWrqajuoIrq3eCZA8bjBFeXneXf2lgKuFTs5LT1Wq/FHRha/sK0anY8jorqNR8H3iSk2MiSxk8BztYVU/4RTWv+eUP/f0V+B1uFc4pTcHh5O3ZXX3o+wjmGGkr86MKit3/hFNa/55Q/8Af0Uf8IprX/PKH/v6Kz/1azf/AKBp/wDgLK+vYb+dfeYVFbv/AAimtf8APKH/AL+ij/hFNa/55Q/9/RR/q1m//QNP/wABYfXsN/OvvPF/iPHea94807QtJg0+W506ye8mF9cNbqVkJRdjx/vMgg5A+X1qHS7Obxb4QvNBs7LStHv/AA7qcL2c1jIZrJ5kAk+VsAkHJVu4Jr1rXPhnHrpiOtaFpmoGHPlmfDFM9cGremeBLzS7KOx03TrKztY/uQwsFVfwFe6sBmcMNTp08LPmja3uuyd7t763u1ZrS+5x+1oOo3KorPzPO9N0jxFqnjXTfEniOKwsY9KgljtbS0mMpkll4eRmIGBtAAH1zXNad4P8c2Xga88FxNo5tNSmuTLfNM2+1inkZnATHzthjjnHPNe5f8IprX/PKH/v6KP+EU1r/nlD/wB/RXNDA57DRYR2VrLldly3at85N63v1LdTCP8A5eK/r3PHdX8G6oni20vrTSdE1vTYNMisbWPU3ObFkJzIq4IbcMZxz8oFb3wu8P3nhfwXbaJftC88E0zFouEYPIzAgduD07V6J/wimtf88of+/oo/4RTWv+eUP/f0VnXy7Pa9BUZ4aVtPsvpe35vbfd6lQrYOE+dVF95hUVu/8IprX/PKH/v6KP8AhFNa/wCeUP8A39Fef/q1m/8A0DT/APAWb/XsN/OvvMKit3/hFNa/55Q/9/RR/wAIprP/ADyh/wC/opf6tZv/ANA0/wDwFh9ew386+8wqK2Y/DOsvJIn2VV2EDczgBsjt61PD4R1ZnCyCCNf72/NOPDObt2+rT+5g8fhv5195X8HwvN4gtmXpGS7fTB/xr0is3QdHt9JgKxnfK/35COvt9K0q/a+EMkq5Rl/sq3xyfM/LZW/A+VzLFRxNbmjstAooor6k88RztUt6CvJbuZ7m6luJGJaRixNetSDKMPUGvIpUaOVo3GGUkEe9flXidKfJhor4fe+/S36n0OQpXm+ug2iiivyQ+kCiiigAooooA5n4rXVzY/DPxJe2d1Ja3MGnSyRTxuVaNgOGBHQiqfh3xrHMmiwalpGq6fDqUccVnfXagJczFMhTg5RmwSN2M/jV/wCJ+nXesfDrxDpVhEZbu8sJYYU9WYYFczLb+JPEE3hXRLnw5c6XFo91b3moXs0qGJzAvCQ7SSxZsckDAzmvfwNLD1cHy1LfFK7vZpcqs0uuvTXtuzhrSnGrePZfmauufEOz02fU2t9B1nU7DSH2apf2sQMNqwGWBycuVBBO3OM1Dqfjm/i8cWmj6b4evdTsp9MF8ksBQGZWYBXXJ+6B19zXHan4DtdN1zWY9S8E634kt9TvpLq3uNN1Dy0VJOscqNIoBBzzggg11OpWOo+HvGmg6vpnhu9vtMh0M6W0FrIjSWrBwyA7mGVxxkHtXa8Jl0FFU1zNxe7STdk/5rp3vul23Rj7Su2+bTXt/wAA9DPWkpT1pK+TPUCiiigAooooAKKKKAOqsPGUkdnFZW2iatqd3EoWQww4T2+duDxjNT/bfH1//wAe2kaXpSHo93MZWx/urjB/GtnwfG0fhy0VhgkM34FiR+hrWr+qckxSWW4dumnLkhdu7d+VX8vwPzLG4OrPE1L1mo3dlGy0v3s3+KOQPhfxFff8hjxnf7T1isIktwPbdgk1PaeAfC8L+ZPYNfynq95M8xJ9cMcfpXUUV6Tx1e1oysvLT8rHPHK8KneUOZ95Xl/6VcgtLKzs0CWtrBAo6COML/Kp6KK5W23dnfGKirRVhDXF/GD7WvhNZrQsDFdxNJtP8GSPx5IrtD1rE8bpv8N3XOMBSfcAjIrGsr02a0XapE8m1O3hvrSN+EZcOjelPUtJbq0LfOh4HqKy7GO6urQTtNlWP+qxwq57Vbgt3tyDFIxAJ+UmvBvrse215nSWx861WTcUbgfjWjD1EgXnGK565nmjtF8pfmxyBW1pUhezjZs7sfNXTTmubl6nLUg1HmLE5DJn0p6sFVWPesjUtQW0vPJmOFdcqPWteAhokPYjNbxmpNpGUoOKTOq8Ksf7PZWfcRIePQdq2KwPCww0/rhePzrfHSu+l8Jwz+IKKKK0JCiiigAooooAKKKKACiiigAooooAKKKKACiiigAooooAKD0ooPQ0Ac34Y8VQ614p8S6DHZyQvoU8MLyswIl8yPeCB2x0rpKwfDvhex0bxFr+u20lw1xrk0U1ysjAqpjTYNo7cVvUAFFFFABRRRQAVyvinw291M15YY8xvvxnjJ9RXVUV5mbZRhs1w7oYhXXR9U+6N8PiamHnzwZ5i2hawDj+z5j9AKT+w9Y/6B0/5CvT6K+L/wCIaZf/AM/Z/h/ker/btb+VfieYf2HrH/QOn/IUf2HrH/QOn/IV6fRR/wAQ0wH/AD9n+H+Qf27W/lX4nmH9h6x/0Dp/yFH9h6x/0Dp/yFen0Uf8Q0wH/P2f4f5B/btb+VfieYf2HrH/AEDp/wAhR/Yesf8AQOn/ACFen0Uf8Q0wH/P2f4f5B/btb+VfieYf2HrH/QOn/IUf2HrH/QOn/IV6fRR/xDTAf8/Z/h/kH9u1v5V+J5h/Yesf9A6f8hR/Yesf9A6f8hXp9FH/ABDTAf8AP2f4f5B/btb+VfieYf2HrH/QOn/IUf2HrH/QOn/IV6fRR/xDTAf8/Z/h/kH9u1v5V+J5h/Yesf8AQOn/ACFH9h6x/wBA6f8AIV6fRR/xDTAf8/Z/h/kH9u1v5V+J5h/Yesf9A6f8hWponhW7mnWS/XyIQclT95vb2ru6K6MJ4dZbQqqpOUppdHa3zsjOpndecXFJISNFjRY0UKqjAA7Cloor75JJWR44UUUUwCiiigArmviPcTW3hiZ4VyTJGrn0Xdyf6fjXS964/wCLP27/AIRYfYxlftUXn/8AXPnP67axr6U2a0V+8R5haN/ZzfZrhh87NtfoCM5AqeVpI2NxH86swBHp71LqNlFLDD5i7sDgGsvR/tMd1PYtuaIH5SelfPttPlPcspLmRsS3UdvaGaRl3HhAfrWjZXbXFiDACznoBXOapB9vaCEboxGxzx1roPCUDW8LRyMGI6N3xTpzk6nKTUhFU7jdR0ttQminnkZJI8EAdK37IkqEI6VWuPlUt6VPasSBt655rupwUX5nFObkvI6Xww225mUnkqCB7CuhFchpLzLrNmsbgK5cOCM5G3P8665elelRehw1VqLRRRWpmFFFFABRRRQAUUUUAFFFFABRRRQAUUUUAFFFFABRRRQAUHoaKD0oA4D4d6tql98SfiDp95eSzWmn3lolnE33YlaDcwX6nmu/rO0y/wBJutS1G1sbi1kvbV0W+SIjfGxXKh8d8dM9q0aACiiigAooooAKKKKACiiigAooooAKKKKACiiigAooooAKKKKACiiigAooooAKKKKACiiigAooooAKKKKADvWJ41x/wj06n+IqP1rYk3YJXk44GeteTap401G7upNI1a1t7Ta5KhCTuwemTXNiasacbS6m+HozqS93oU75fuHJ+XoKoTS/Z2D7DknpVuWbzMlSDzQ8PmqrY6V41SLex60HbcgcTSReZEB5n90dce1aWnstjsBJ+78248022hKjeflA68VXvLrf5jxqJGPG0dhWfwe89x/HobsTLNAX3AgjIp9o21DsIJHQVl2MmyxhZSV3Ng/jV2Fvs8qO3RztYDsa7oVLpM5Zws7HReHGDaugc5kUE49AR2rr16Vxvh451aNuhyQPcYrsl6V6OHfunDXXvC0UUVuYhRRRQAUUUUAFFFFABRRRQAUUUUAFFFFABRRRQAUUUUAFB6UUHpQBxPgXw5qek+PvHGtXiQi01m6tpbMo+WZY4djbh25rtq5jwp4r/tvxb4o0D7CYP7Bngh87zN3neZHvzjHy46V09ABRRRQAUUUUAFFFFABRRRQAUUUUAFFFFABRRRQAUUUUAFFFFABRRRQAUUUUAFFFFABRRRQAUUUUAFFFFADJDgE+lfPHjiJNT1S7llzG5nZoWRvujpmvdfFWpR6ToV3fSHGyPC8dWPAH5kV4Bq9y5nk8pfMduFXPJNeRmlRJKJ7GUwfM5GdbNq0QVBeGUjocZzXWaNqsgiEd5DIAqBhMEOw+vPt71S09JLfEckW44BJx0rV8p7iBo45HgywJkjOGGPSvKpSnF3O+u4z0aNiCS2uLb5ZA4ccYNLBYpDOkinI3ZNQWlvYruZo1ikYf6xfX1x0q7DdTrHiNEvYwD88JyR7FeorrjOM/iOFxlH4Rl5ZfugsOFG7NPVLiS1jknVFkD5ZUOQPxqZL5HjDSW8sS996EVJayJNG3ysEbnJGAR+NdajF7MwbmlZmloJ231o3GWO3kZ4rtV6VyXhXdLfiTpGu5VBHp3rrh0rvw69046794KKKK3MQooooAKKKKACiiigAooooAKKKKACiiigAooooAKKKKACg9KKD0oAxNB8M6bo+v65rdp532rW5Ypbve+V3RpsXaOwxW3Xn3w51HU7v4l/EOzvLq4ltLO8tFs45PuRK0GWC+xNeg0AFFFFABRRRQAUUUUAFFFFABRRRQAUUUUAFFFFABRRRQAUUUUAFFFFABRRRQAUUUUAFFFFABRRRQAUUUhoA4j4u6gLfR4bVcM0z7iuOoUf44rym1WP7YjNGAMnb65r0z4gR/aNaCzYZEQBB6ZHNc5DZQqQwjVQDwMdK8TGUnUq3PbwdVUqVu5QtreRpHVj8uOK0LeyZQrFS5HSpIl+Yu33a17VAQamnQQqlZmPcwyjHy1SuLVmLvDlJOxU4FdY0QY9h/WmLYRfMxA560TwakKOIscjLdatbQolveSlyMDDZAHrzWz4c+2iKG3vLiS5ikZmIkAJTHYfnTpIVXVLgMo2EDaPT1rQsFPnKOqqSAfalSw/K9yqlZNbHT+G4Nk56YCnHGK6EdKxfDpDNJ7AVtCvapL3Tx6j94KKKK0ICiiigAooooAKKKKACiiigAooooAKKKKACiiigAooooAKD0NFB6UAZ2l6rpV7qWo2FjdQzXlg6Jexp96NmXKhvqK0a4vwP4a1DSPHfjXW7owfZdauraW1CNlsRw7G3DtzXaUAFFFFABRRRQAUUUUAFFFFABRRRQAUUUUAFFFFABRRRQAUUUUAR3Mvk28kxGdiFsZxnAzXB/Brx5rfj7QY9evPCT6Lpl1CstjM16kxnBJByq8rjHeu+l2+WSxAUDJz0xVLQZtLudJt5tFktZNOdM27WpBiK/7O3jFIDmPGviTx1pWsi18O/D86/ZGJWN0NTigw5Jyu1ueOOfeuj8N3upX2h2t3rGlf2VfyIWnszMJfJOTxvXg8YPHrWltGKCopgecW3jD4mPq0VvP8Kmis2uAj3X9swHbHuwX29Txziuv8X6jrOm6JLdaDoZ1u/VlCWguFh3gnk7m4GK2Noo2jGKAOP8D+IPGmrahPD4l8DHw9bpEGimOox3HmPn7uE5HHOaPHHiHxppOowweGfAp8Q27x7pJxqUVv5bZ+7h+Txzmuw2jNG0UAZHhLUNY1LQobzXtEOiX7Mwks/tCz7ADgHevByOapeFNZ8T6jq+p22t+Ezo9nbuRaXJvUm+1DJGdq8rxg8+tdJtFKBigAprsFBZuBjmnVQ1x1XTZgzFd6leOvNJuyGld2PPPG2qTTaustnbxyQZ2se5A71ThkaQ5khdAe2Kx7611rQbicKJL2zMQS1PUq5bGD/jWwt8iFY5AxYybeVrzObmk2z1eXlikieF4WJTLKQcYIrRtgDHjJ6VkreQTXaW0JVpmfDKTghfWtiBFgO1WyOoB5q42MpXLIjBAwTxT2UgHg4/nToTDk4YdeeasNErx4iYbieM9AO9apGLZj3caPcFlwQQBmpLZGjZYwp65yKsXVpLHdJH5IaE5beDxn3q7bQHJKjPqaSgU5mr4bj2wSsRyX/TFbA6Vj6ZMtvIYpW2iT7v1rXQ5UGuqG1jknuLRRRVkhRRRQAUUUUAFFFFABRRRQAUUUUAFFFFABRRRQAUUUUAFB6UUh6GgDlvCPiqXW/GHivQXskgTQbiCFJQ+TMJI9+SO2OldVWLofhvTNJ1zWtas1lF3rMsct2XfKlo02LtHbitqgAooooAKKKKACiiigAooooAKKKKACiiigAooooAKKKKACiiigCG+RpLOaNRlmRlA9SRXGfAPQdS8L/B/wANeH9YthbahY2YiniDBgrbieo4PWu1uZPKt5JSCQilsDqcCsL4b+KLfxr4H0nxVaWk1pBqUAmSGYgugyRg447UAdDRRRQAUUUUAFFFFABRRRQAjVx/iXUY5dQSHf8AKgwo/vHPNdDr16LOxLKwEjcJn9TXDT6fbzSmfzH89oiitu6A9xWFaTWiNqUVe7ItRutskSRuCwO5l65HTn8TU5aMgNlM9PYVzGj6bq8E9+NRkSQqiwwSoeSuffvjBNXl0t1V4Zrx3QyCQnd16f4Vyc77Ha6aWiZqfY7eS8SeOGL7SBzJjBK+57/Sri26LKFIc47k1Fp0ItY3l8wyA8keg9qgsNcs7zXrjSYZF86EFmU9cetaK2lzN31t0NNrWIxEFcD2qCazvEKtYyqu4jf5hP3RV63YrIEcccsWA+UCrNpMlzChXbucbqq0WZ3kitDcNMiRzLlto3hc5XPY+lZ15qd1ol5s+zzT223ghSxBzx71h+Mpr+waC4juJLe0jlzc4+8VHYduuK6jTbqSGxhlvGDh2AGewI4qIzbk4vSxpKCUVLcjkbUtUmjSK3EcTYdJpOGi4w2PfrXa2S7LWNN7PtUDcxyT9ayzJDFEWLAKBkk9AKW11FEuo4Fy6SDgqcgGumFo9Tmm3LobNFA6UVsYhRRRQAUUUUAFFFFABRRRQAUUUUAFFFFABRRRQAUUUUAFHaig9DQB598ObvU5/iZ8RLe8uLyS0t7y0WzSUsY41MGWEeeACeuO9eg1maVrelajqup6bY3STXmmSJHexgHMTOu5QfXIrToAKKKKACiiigAoornfEviRdPlNraqslwB8xP3U/wATXBmWZ4bLaDr4mVo/m+yNqFCpXnyU1dnRUV5yfFGtEk/alHsI1/wpP+En1r/n6H/ftf8ACvjn4kZV/JP7l/8AJHp/2HiO6/H/ACPR6K84/wCEn1r/AJ+h/wB+1/wo/wCEn1r/AJ+h/wB+1/wpf8RIyr+Sf3R/+SD+w8R3X4/5Ho9Fecf8JPrX/P0P+/a/4Uf8JPrX/P0P+/a/4Uf8RIyr+Sf3R/8Akg/sPEd1+P8Akej0V5x/wk+tf8/Q/wC/a/4Up8Ta2Ot0P+/a/wCFH/ESMq/kn90f/kg/sPEd1+P+R6NRXnH/AAk+tf8AP0P+/a/4Uf8ACT61/wA/Q/79r/hR/wARIyr+Sf3R/wDkg/sPEd1+P+R6PRXnP/CTa3jP2oY/65r/AIUf8JPrX/P0P+/a/wCFH/ESMq/kn90f/kg/sPEd1+P+R6FcxiW3kiLbQ6lSfTIxWF8OPC9v4K8EaV4VtLqa7g02DyUmlADuMk5IHHeuZPibWiP+Psf9+1/wpkPiTWo41T7cz7Rjc6KSfrxR/wARIyr+Sf3L/wCSD+w8R3X4/wCR6VRXnH/CT61/z9D/AL9r/hR/wk+tf8/Q/wC/a/4Uf8RIyr+Sf3R/+SD+w8R3X4/5Ho9Fecf8JPrX/P2P+/a/4Vq6J4tlMyw6kqlWOPNUYx9RXVg/EDKcTVVN80L9ZJW/Bszq5NiYR5tH6HZUUKQwDA5B6GivtzygNNboe3qacelcb8WvFEnhjw1FJbRGS7v7uOyt8/dVnOC7HsAuT+GKmcuVORUIuUlFGTq+tS6xqVwloqvbwqyK2eh/+v8A0rLsV1G2mZ7+aHYPmBz8xHpWP4F0jUNNuLie6dma5uZHIDnAXqOPfite8SbZOrw+fKEDoG6HJ5BrzHNyXMz0/ZqN4qxW8X3EMlpDMdbGmRjcC/GMkcdf5Vf0yCH7FGstz9pDKPnIxuHrXl3izVNWk1z+z7eBXt0O+9hkjDoIgeCmf4q6nSby40uzmt59zjzCy+Y+XKgfkB6AdBWSrLmbZ0Sw7UErnRW3iSG30U6lPp91awfaGgRZVy7YbarADopIqxpmr6bBqsmy1hiupFzOSmJHZeMH6dKzoma8Ol3PneTIpdBEsw8twwBO4fxEcYHvWJoja0fHx0vVLeOeAW0l0uoBMMV3HbDxxkcU5VJWXKzONGOtz0i3vraVHCRuFCsSS3H0qlLe28MouIrhogu0BJF+XB7Aiq9kvltGIy3lFn3xsu0kDg0uop5ml+ZFAJYXG49toHsavnm4+ZkoRTLGu31rfWEscyoY3wUZz8ufQ1Wuo5LuxsWiLIZMxMo6Kw5B/Q1nWumab4g0UWzed9muYjHsVimcjv6Gt/QoZLOGO1kztiQIu45Jx/P61dNyk/eFPkivdL9pp101yPNuC1t5eDGf4jtwc+1XdOhs9LsktkIKp1JbkD1qne6lNZz2/lJvVvv+yjrUOr2ccmqW2oQuQ7JtKEnDqexFdOkdjl1luzqNNuBIHhwwaIjr3B6VerItXw0UgbAAww9q1gRiuiD0MJKzFoooqiQooooAKKKKACiiigAooooAKKKKACiiigAooooAKO1FIfumgDj/AAV4Yv8ARvHPjPXLqWFrfW7m2ltlTO5RHFsO78a7GuT8H+KrjWvGXi7QZrWOKPQri3iikViTKJIt5JHbB4rrKAYUUUUAFFFFACOdqMfQV5HPI008kznLOxYn3NeuONyMPUV5JcRPDPJDIMMjFSK/KvE7n5MN/L7336W/U+hyC1599COiiivyQ+kCuf8AH/iVfCegLqzWMl9uuobYQxvtYmRtoxwec444+oroK4L48JcSeBrZbR0S4Os2PlM/3d3nDGfau7LKMK2Mp06i91tJmOIm4UpSjuaml+Kr5fFVv4c8R6GNIur2GSexkjuxcRTCPl0Ztq7HA5xgjGcGsr/hYd22jyeJ4fDMsnhaOUq16LtfPMYfa0whxjywf9vOOcVaj0nxBrvj7T9c8QabaabZaPDPHBBHc+c9zJMuxmJAG1AucDrk1gjwr4wt/Atx8Ora3sDp0heCLVjPylqz7iDFjJkAJUc4717FOhgG48yjf3eZczsleXM076u3K7XerenRcjnWtpe2ttPS36nU6v4quh4hh8P+G9ITWL5rNb6ZpLr7PDDC5IQltrEs2DgY6d65TwX4rOmeHPFmuXFheSTS+KZ7eCyeQbxLJIqLGW5CqGPX07dq3rnQtY0Hxf8A2/4fsodVgudNg0+5tZZxC6eTnZIrEEEEHBGO2RXK65p2saT4P1fSNRt7KTV/FPiRnsolIMJZ2EvLE5TARvm6g4IFbYSlg5wVKKTUuS+vvOzvK6vol6LTqRUlVT5pbq/p5HXaN4t1ubxTqGia34ds9MGnWaXdzPHqZmAjfdtKjy1z9xs8jHvVSH4hXa6VZeJL7w1Ja+GL2RFivvtavNGjnCSyQhflQnHRiQCOKo+GYZLPXbrwjrnhq2srrWrCV5Lq31Nr2R448LiUuAygeZ8vbrUMnhXxhf8Agiw+Ht/b2MOnWzQwT6tHcbjPbRMCoWLGVkIUA5OBzSlhcCqnvxik+X7T+Gz5pR953d1orv03KVSs46Nvfp16J6FhtT1u1+M/iWx0bSP7UmOl2UhSa88iGIDcPvbW+YnoAOxyRVrVvFtnqmgaHqK2l9FKfEcOn3Fst15TQXA3hlcqCJFHXHAYEHIqa80/xVpnxI1vxTpWm2up2l/ZW1uts9yIX3x5O7cQRjJwR+Vc3q+h3Hh/wv4ft9RuLd9Tv/GcF/dJCfkSSQudi55IUAc9+TVU4YWtKm9L2gtG7u0Peur6W9F8yG6kFL1f56G94j+I8tlf61HpGhxalbaGSuozS6lHbMWC72WGMgmQhf8AdGeAa7XR9QttW0mz1SzYtbXcCTxEjB2sARn35rzXW/Aktl4m1i+t/AuheKrfVLo3SPd3AgltXYAMhJB3ISNwI5GTXpek2yWemWtpHawWixRKggg/1ceB91fYdq83MqeCjQp/V1r1d99Fe6u2nfyj89zpw8qznLn2LNFFFeIdgUUUUAel+EZnm8O2juckKy/gGIH8q1ayvCMTw+HbRJBglWb8GYkfoa1a/p7Jub+zsPz78kb+vKj4HFW9vO213+Yh6V598YY7adNGiusqsV0blZM4RGRTjd7V6C3SvLPjDrOmHXrPw3MjyXctlJecofLVUzgsf94Yx3rrxH8Njwv8VENnfq5ijcrHNI5U88Z9vwBrP8a3Jt9JkMMjEgHB3YH1/CjT5nmv7BPIebem8uIztjwOTnseeK5XW7rUIvH7aTJcJJaiwee3hKcyfN8xJPB6/hXluUuU9enTXOjG8F217qnikzSXMQ0+NERO7naOST1yeefeuhGsW13qd5FJAxt4LgQowQYKlc7s+nas7SUt9JN2lqnlSXczSNCF/wBQpHOw9cH0rPvr6bz2tUZQiMXUqNu847+wrnc1ax2OnzSuXfFEVpDq+g60EuJjZX6xhF6KCv38Dg4FdR4P1LTLgXOmWV+80sLszzAHaHLZK89M5rzDwvHrWvaZqiXUk9tqHnPdWahs7CowqY6HcM/ia1vhzrlrq2nKlrCLaRiHvCrbZdzDBz6HNHNbUidJcp6Dea0YdXOmapqsEc928jacqId7RKFJ59Qc5+tSal4ihTTby7il87TQiSCXcCqoFwz+6gqfxzXL/Eazk1DSbT+zblrXULe4Ro7tYwxSPPzqT1AYDHHXvU/h+7s57WOzjtYDandatDwV2kkkfmTVOtYyWHT1saEviC+sXt5NPtoZ7ffGzEvtyjANvB6fdJ/KrPxR8ZzaHLpMdgvmy3N0hlKkfLFj5iRXE+KNY0y68O3ugTzQRwgiKBi5jZdrdiPQD8a5udPE2sa3bNcaUTDny4ZgSEVVwB165HWqjXfK0ilhE5Js9s0rx3pF1qUdjMkiRyzC3hlbgySld2APTnrUvirxjpUcdxNaXD3kWlxmSRLU73dxwIwexzxXiniPQ9NvZY4tX8RSWNrpTq62ukkNcK+8hnHU8Hgg/wB010vw68U/Dvwvo16+ntq2pWH2kwyX0NiWEsztnbg/Mz9SWAxx+FdNKpUcbM561ClGV0em2fj+0sPCn9reI7WbSVyBIkgJaIZAJOOgGRzXo+i3kN9p8VxAweNlGxx0YdiPUV4lrXi3wJ468HapZ28+o26i2ZpZWtSk9ucj5ijDv64Ir0b4Qaja3nhGCC2kEq2e2ASDlZBtBVge4II/HNdtGT5rM86tTjycyR21FFFdJxhRRRQAUUUUAFFFFABRRRQAUUUUAFFFFABRRRQAUHpRQelAGRovh7StK1nV9YsYWS81eSOS8cuSHZF2rgHpx6Vr1578N5NSb4m/EVbtrs2i3tp9kEu7ywvkfNszxjPXHevQqEAUUUUAFFFFABXO+JfDa6jKbq1ZY7gj5gfut/8AXroqK4MyyzDZnQdDExvH8n3RtQr1KE+em7M85bwvrQYgWgYeolX/ABpP+EY1v/nzH/f1P8a9Hor47/iG+Vfzz++P/wAien/bmI7L8f8AM84/4RjW/wDnzH/f1P8AGqup+B73U7dLfUNIhuoklSZUkdCA6HKt16g816jRTj4c5XFqUalRP1X/AMiJ53iGrOK+5/5nnB8M64Tn7H/5FT/Gj/hGNb/58x/39T/GvR6Kn/iG+Vfzz++P/wAiP+3MR2X4/wCZ5x/wjGt/8+Y/7+p/jVPWPAl1rFi1jqui297bMQximdGGQcgjngj1Fep0VUPDnLISUo1Kia81/wDIied12rOK+5/5nkeh/DVdDlnm0fw7a2UtwAJpI3Te4HQFi2SPatX/AIRjW/8AnzH/AH9T/GvR6Kqp4d5bVlzTq1G+7kn/AO2hHOq8VaMY/c/8zzj/AIRjW/8AnzH/AH9T/Gsy4+HH2jXIdcuPD1pLqcAxFdOULpwRwc+hPNetUUoeHeW023CpUV9NJLb/AMBB53XlvFfc/wDM82k8N6zHG0j2gCqCxPmKeB+NZvhS3m8U+HbLxBoa/atNvo/Nt5ifL3rnGdrYI6dxXq11H5ttJFu270K59MjFc/8AC/wsvgnwFpHhRbxr1dMtxCJ2TYZBknOMnHWo/wCIb5V/PP74/wDyI/7cxHZfj/mc7/wjGt/8+Y/7+p/jR/wjGt/8+Y/7+p/jXo9FH/EN8q/nn98f/kQ/tzEdl+P+Z5x/wjGt/wDPmP8Av6n+Naui+EZRMs2pMoVTnylOc/U12VFdWE8P8pw1VVHzTt0k1b8EjOpnOJnHl0XoAAUBQMAdBRRRX255QjdK8P8A2tNWTwzoGh+JJbVp7aPUEtrnavRH5G4jtkevU17ieRXGfGrwTF8QfhnrHhR5zbyXcQaCUDISZGDxkjuNyjNTOPNGxdOXLJM8a0TxNLrvinV9H03XzZvLZwXOntAwYywtIvmNzwpHKnOCQ9dfpr6pdfZp5tMhU7SXUzK5jGSCFI+9wMnFfHPw58Xap4C8dRT3mnqlxpqPY3tscozx7xnOerBgCM9q+g/hn8Wjrfi6TTtNsWv7B7g/aiu1ZrXeilSq8b4w4YFuoyOK8/k1sevKTS5kdj4psYTH9ptISzKpIK/wL3ryzx5fx6aqzDUwwlKKxJG0ZPQ/XFe9axpYudxVygIPI/i9q4XWPhfoniCC5XVrNGFxGIyYyQy4OQ3sc1xVMO3PyOyhiowhruZehwxmKK5hbZdFFxhuM9f61zGlQy+GtT1GOGxg8q4nZ/tfmqZWbJJjOOynPJr0Ky8OSacLOxijVxDGsXXHCgAN+Nc1J4e1bU9aurW1tVtITOysCPldSeXyOmeawkpRVrG9OUJNtvQxdS17UpNa+zRtBNb3FsyqqKcxEkfM/Y4pmlaD4u0LSL65nuLazt2lSQ3jxPIHDEYVEHJzyOK0viF4S0nTbfT9PsdbhtNSlnUzSO43mIctsHY1Z+IPimxj0nS/DUVnrUNyGA0uR5USGebIyD94lec598VrSoNv3grYiEUvZnn/AI01i30s6ZaXPhu7/ta7lc3f27bvtYgfldFU5Qkcgn0qhq/xB1G40q00ya8lt9JTUzHbXs8b4Nsq8ZI4Lk9D1wDXNfF/Vo9U+IUN5r+oS2epxW0Yu3RPnecqCUC5wgUnZnuBnFZGrW2tL4c0+5sftFzp1tLOUtLkDyo2xlnHZhg9exrujSgtLHFOvKb95neW/wAR4fDNmI/C1tY6hcSs0LXdymVQlnYmPjcVO7nJxn161JoPxE8O6xZWs11otxB4jWcv9utVAiEuCF/dcL5QUkY9cV4cVnW3N1ayPLDBDs81c7A7fh7/AKVLpPmJaMguGWaZfLSBeA4JAwSe/XpWvJZGDqNtHt+t654g0XwRFJNq17d3l3qkcccroUWS0DEtFL6yB8c9NowDX1N+zjdTXngOZpLQQQxajMluwfd5iZz+GCSuPaviKNtSt9Cs7XUtv9qafe+d5V0+5QMDYrkcY5PX1r74+CNrc2vwr0Bb1YVuZLUTTCL7m5yWOPbmroq8rmGKa5DtB2paSlrrPNCiiigAooooAKKKKACiiigAooooAKKKKACiiigApOxpaSgDM0jX9K1TV9V0mxuvNvNJkjjvY9jDymddyjJGDkc8ZrUrkfBvhe80Xxt4w124uIJYNcubeWBEB3RiOLYQ2e5PpXXUAFFFFABRRRQAUUUUAFFFFABRRRQAUUUUAFFFFABRRRQAUUUUARXrtHaTSLgMkbMCfUCuP+BfiLU/Fvwl8OeJNZkil1C/tBLO0SBFLbiOAOnSuzlVWjZWUFSMEHuKo+HtO0vSdIttO0W1t7XTrdNlvDbgCNF9BigDQooooAKKKKACiiigANNfpTqKAPlj9pf9nPV/Ffiq+8eeCby2+3zRKbjSplx9ocDBZXzgEjHBHXuK+SdN1PxB4R8RXM1pFJY3y7raYSD5lP3WQ59CK/VtgAOlfP8A+0j+z/pPjTSNU8QeG7d7bxRg3Cxo+I7xwOVIPAZh39etYzh2OqjWtozhfg98XnuLGPR/Ecgg1NY9+J5txlJPyhAecY7c9K73V/iBptnBZ+TOGa4lQMYir4QnkqD97kgY618MamdX0W6a3uYrmw1DTpTG0M8flzwP3yOor0P4LfFS20Ka6h8T2IvxdSBzdhN06sOF68Ht6GuVwlFXR3p05NXPq3xGLrTpNU1wXN5dx3EUS2trbou+HA+Yqrfez19a5q18c3V54fGu6bo++0inEcp8/wDeyRj7zBOoPXg15l8SfidpOveFIjEt209pqSSqGnMUm0DAkjdeMHkEA9q5Dwx8To28OX2i6/dalHJcSC4knjjAMqqw+R9vJJxncePasrOWqNlFJWken+MtR8FvrWnXGu6RfpcHMkPnvgXKsu7O0fMuOmO54zXG+JdU1u80jULXw3JZTTQSRuZUhIa1ikwAkeWwu3B5HOTXn3jDxDNfarDfjUob69uIiJJE+/5YJwu4dCOtZWs+KIpNJWxayURJysOSFklBP718dWwcZqoptoUmkrGB48+1x+Lr6G61CLUbgS4ku45N6zNgZcN6Gtfw3DrOtWd3bNLeNZ6batcSbZchE4HTuM4OBXNfZ1kspL3zrdD5u1Y2JMjZ74Hb61Y0i+1PS7s6haTFGETR/OwOVIwQR3HPSutq6OJNqTZ1fhC3tr2wk0+ee2Ft5jOsswdITIFyN7L2IOAKy7u9lg1e2nEMam2lygYho9+fTuuKXSp3jspPMlj8hY2dom4Dt1BC/U9ah8J+Fdc8a+J7Lw7oVm1xqF2f3USjjHdnPRVA5LGsoq8jaTtE6/4WaDefEf4nWOj38Er/AG+5H2gQZEflKMsePugAdfev0q0qws9M0220+xhWC1tolihjXoqKMAV5h+zn8G9N+FHhx42uE1DXLtR9suwuFA6+XGOyj9etesjpXTThynnVqvOxBS0UVoYhRRRQAUUUUAFFFFABRRRQAUUUUAFFFFABRRRQAUN0NFIelAHJeDfFF5rXjbxhoVxbQRQaHc28MDpndIJIt5LZ4yDxxXXVl6ToWlabq2qapZWqxXmqSJJeyAkmRkXapPpgVqUAFFFFABRRRQAUUUUAFFFFABRRRQAUUUUAFFFFABRRRQAUUUUAQagrNYzqoJYxsAB3ODXD/s7abqOj/BTwtpur2k9pf29iEnhmGHRtx4Nd5O6xwvI2dqgscegrJ8E+JNN8XeFrDxJo7StYahF5sBlTYxXJHI7dKANmiiigAooooAKKKKACiiigANIaWqWtX9ppWmXOp30ohtbWJpJXP8KjqaAPFv2iP2ffDfxEkn17T7yHQfE7Iubtj+4nVevmp67f4h6DOa+FtW8O3vhjXNRsdUto3NozRl8fu3GSFdT3VsZBFfpJq3hM+NNU03VPE1rHFp9i7SQ6Y8auZtyEZmb05z5fTjnNU/i/8IPCfxI0eO21KwjgvbVMWVzETH5eAcKwXG5Oeh6dqznG6N6Vbkep+bx1ia4nDTRx/ZyoVY0GEG3tViX+x7i3Mm6dJAu3aZehx0z3rtviV8D/ABn4L1DUBqdlDLYWUYuDdWswKtCzbRJtPPBwG444rkdH0/T7zV57GLUPLnSIzWmY/kaVBvKk9uhwa5pRSPRhNz2KVy8+isVit2t5Zo+sigsg9s9qyCTcSRhS0rMB1PTtitfx7qw13xDNqU0ipvVVSNeQgAwR7DOazxBALSMR7jIEJlfpjPb6VaslczlrKxV2os64UyANyA3BOfWr+n2tvcTrDc3X2SEsSGdSQDg9hzzjGayt/lzKYRu2nKkjgj6V1Gm2b3kKyRrvmlQIE2gruzjHsckUTdh0tbmXDFJe3aWVorSyTMI448nO8nA6Dnk1+i37O/wc0r4X6Kbl3N54gvoEW9uWH3BgHyk9FB/PFcR8Av2adF8OSaT4v8VySX+upEk62QIFvaS5yCMffIGOvGc19Ir05rWnDqzjr1ebSIi4p1FFanMFFFFABRRRQAUUUUAFFFFABRRRQAUUUUAFFFFABRRRQAUHpRRQB578OINTj+JnxElvIrxLSW9tDaNLu8tlEHzeXnjGeuO9ehVj6L4j0vVtb1jRrOSRrvR5Y4rxWQgKzpuXB78VsUAFFFFABRRRQAUUUUAFFFFABRRRQAUUUUAFFFFABRRRQAUUUUARXkZltZYwcF0Kg+mRXN/CbwvJ4K+Hei+FZrxLx9Nt/JM6rtD8k5x+NdJds6W0rxjLqhKjGcnHFcD8EPHWqeMfDMX/AAkOhalpWuW0Km/WexaCBnJP+qLE7hQB6HRXC+MviZpvhfW30q68O+K7+RIlkM2n6U08RDZ4DA9eORXUafq8N54ei1uO1vI4pLb7QIJYSs4G3O0p2btj1oA0qK898NfFfSte1210iDwv4wtJbliqzXmjvFCmATlnJwBxW/468XWnhCwgvLvS9Z1FJpfLCaZZm4dTjOSB0HvQB0dFc34E8X2ni+xuLq00rWtOWCTyymp2Rt3Y4zlQTyPesHxP8VtK0HXLnSZ/DHjC7ktyA01lpDywt/uuDzQB6FRWbqOrQ2Ph+XWXtbyWKK388wRQlpyMZ2hO7e1ct4O+JumeJ9bTSbXw74rsZHRnE2oaU0EIAGcFieDRcDu6jmUOpVlDKeoPSuY8e+OLHwe1mLvRtf1L7Xv2nS7BrjZtxnfg/L149cGr3grxLbeKtEGrWun6pYRmVo/K1G1MEuR32nt6GlcDbHAxS151qPxc0mx1ybSZPCvjOWSK4MBmi0Z2hY5xuD55X3rrfGHiCz8L+G7vXr6C7ntrRQzx2sJllIJA+Ve/WncZgfGnSfCuseAb+x8XTyQafOBGJIADcbyRhIeCS7EYwBk1+cvxL8JeKfh9r4t9W06/0tpC76fJKyh5IQSo5U/exwR656ivvvwL4qtfiB45a8udB8SadDpkRbTYtS05oIiWxumJPBkOcKP4QCe9Z37TFv4R8QaVZ+FfFWh+K7xWcXUdzoum+eYyuRt3/wAOc5x7VEo3NKc3Bn5tTNI2JWJJJ60vmu0QU7iQfXivo0/speLtcvLXUvC17EfD178ySavE1reWwyQRJCAckY7HnI6VseBPgl8OLPxJZWev2/xG1S5W8WN9uhfZ7R2DYGWJY+XnnPcUJFOeu58y6ba3FzLH9lt3unaRIViQFmd2OFUAdSTX31+zF8GdT8NxnxN44tLU6nIkZsbMgSNZ8ZJY/wB/oMDpg812Pir4ffDLwlqNj4/XwS32zR3P2eLR7PczO5xvMS43lex7c10vgPx9YeLr25tbXQ/EenNbxiRn1PTmt1cE4wpJ5PtS5Fe7B15ctonXpuwcjvTh0ri/HXxD0/wlqkWn3eg+JtQeWESiXTdNa4jAyRgsDw3HT6V0HhfWofEGhW2r29pfWkVwpZYb2AxTLg/xIeRWhgalFecWPxd0i71qLSl8K+M45JZ/IE0mjOsQOcbi2eF966zxn4it/C+iPqt1YanfRo6oYtPtjPKSxxkKO3rQBt0VyPgPx3Y+L57qG00TxBpptlVmbU9Pa3D5/uknmq3jb4kad4U1ldLuvD/ijUJGiEvm6dpjXEWCem4Hr7UAdvRWZ4e1eHWtBtdYhtby1iuY/MWG7hMUyDnhkPQ8dK4zSfi5pOpa3b6VH4V8ZwSTziETT6M6Qqc4yz5wF96APRqM1heNfEtt4V0b+1brT9Uv4/NWLytOtTPLk552jtx1qh4D8cWPjB7tbTRdf077MFLf2nYNbh8/3cnmgDrKK4bxp8StN8La0dKuvDvim/kESy+bp+ltPFg543A9eOldPo2rxapoNvrEVreQRTw+cIbiEpMo9GTs3tQBpUV51oHxa0nWNctNJh8L+MraS6l8pZrrRnjhQ+rOTwPeum8b+KLXwnpCaldabq2oRtMIvK020NxKCc8lR2460Ab9Fcp4C8cWPjA3Ys9H1/Tfsu3d/alg1vv3Z+7k/N05+oqh4z+Jmm+FtbfSrrw74rv5FRXM2n6U08JBGcBgetAHdUVm6Xq0OoaBBrEdreQxTQeeIJoSkyjGdpTqG9q43w98WNK1rW7XSYfC/jG1kuZPLWa60d44UPqzE8D3oA9EornvHPiu18I6XFqF3pmr6ikkwhEem2ZuJASCclR0HHWofAXjSz8YQ3UtnpGu6cLZlVhqdi1uXyOqg9RQB09HauC8YfFDTPDOuS6Rc+HPFl/LEiuZtP0lpoSCM4Dg8muss9WhuvD0etLbXkcUlt9pEEkJWcDbu2lOobtj1oAxfCPhWbRfGXizXpLyOaPXbi3mjiVSDF5cWwgnvnrXV1wXwo8Zav4w1PxJNdaNe6ZpVrcQx6YL2za3mkUx5csGPPzdMV3tABRRRQAUUUUAFFFFABRRRQAUUUUAFFFFABRRRQAUUUUAFFFFAAabtOOtOooAaA2OtLt96WigBu0+tKFpaKAEK0YPrilooATbSbT/AHjTqKAGhcDgmmTOsMbSSE7VXccAnp7DmpaQjJoA5i18UXGo6zeaVpugaoHtPL825vIjBAQ4yNjH/WcdQOlTDw7/AGjqdtqniCZbua0cvZ28bMtvCSMbiufnfBIy2cdgOTXQFc0uKLDE2n1o2n1p1FAhu05pSD60tFACbaTafWnUUAIBikKk96dRQAmD60bfelooAQrnvRg/hS0UAJt5ox7mlooATb70Y96WigBoU5+9S7aWigBpU/3qULz1paKAEK56nNIVPY4p1FADdtLj3paKAEC470m33p1FACbT60m33p1FAAKKKKACiiigAooooAKKKKACiiigAooooAKKKKACiiigAooooAKKKKACiiigAooooAKKKKACiiigAooooAKKKKACiiigAooooAKKKKACiiigAooooAKKKKACiiigAooooAKKKKACiiigAooooAKKKKACiiigAooooAKKKKACiiigAooooAKKKKAP/9k=">
            <a:extLst>
              <a:ext uri="{FF2B5EF4-FFF2-40B4-BE49-F238E27FC236}">
                <a16:creationId xmlns:a16="http://schemas.microsoft.com/office/drawing/2014/main" id="{A11924DC-D7FF-4E5F-85A2-01F8669CF5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6" descr="data:image/jpg;base64,%20/9j/4AAQSkZJRgABAQEAYABgAAD/2wBDAAUDBAQEAwUEBAQFBQUGBwwIBwcHBw8LCwkMEQ8SEhEPERETFhwXExQaFRERGCEYGh0dHx8fExciJCIeJBweHx7/2wBDAQUFBQcGBw4ICA4eFBEUHh4eHh4eHh4eHh4eHh4eHh4eHh4eHh4eHh4eHh4eHh4eHh4eHh4eHh4eHh4eHh4eHh7/wAARCAHTAe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g0lAC0UmaQmgB1FY3iLxL4f8PRCXXdbsNNUjK/aJ1QkewPJrH8T/EjwT4f083moeJNPGYzJHFHOGklGOAqjk5pOSRapyeyOxorxPRP2kvAd5aW8uoW+saUZmwPNtTJGvHd1yB9OtWvEHxg+HPiHRJdKe41e7s9RBhSXTklUseoAkQgoxx6g1HtYdzT6rW/lZ7FRXhvhn4u+D/Deg2eg2Ol69F5RI8nU7gmVVJOSZJWJbnPGa8/1y50KyvbzV7DTNZ8y4laTTJ08S3kgjlHzbpIzJtwSeBjHGOlT7eHc1jgK8n8J9ZUV8Tt4/wDEGseDNQ8J+I/EWqWOpajCvkX93f7UikSTdvUxKpRsEjBJVvSvTfglrvg/wZMLW81jUtQ1Ga2jjuNRbVJbu2kPU/K7EIwIPQdDRGvGTsVUy6vBbH0XRXmfjPRPh34w1C21TVtdvlkEPlR/Y9antkKDLZKRuBnk84zXV+CrfRbDw3Yadod1cT2fkl7c3Fw8srpnklnJY9e5rRSV7HJKEorVHQ0V53ZfCHwjZ6zFqsU/iI3Ec/nrv166ZN2c8oX2kZ7YxXU+MPDun+KdFfSdUe9S2d1cm0u5LeTIOR86EED8aog26K5PwP4D0PwdPdTaPJqzvdKqyfbdTnugAOmBIxx+FVvGPw28OeLNWGp6tNraXAjEeLTVri3TA/2Y3Az70DO1orL8P6Pa6HoVto1k1y9tbRmOMzzvLJjn7zsSzHnqTXIaX8IfCWm6xb6rb3HiM3MEwmQSa7dOhYHPKM+0j2IxQI9DorD8Y+GdN8VaR/ZeqtfLb+asubS8kt33LnHzxkNjnpnFUfA/gXQ/Bz3TaPJqrm6C+Z9s1Ka6xjpjzGOPwoA6qiuI8YfDPw14q1htV1WbXEuDGsRFpq9xbptHT5I3C5564rptI0i10vQoNHtmuTbQQ+ShlnaSTb7ux3E+5OaANGivPdD+EnhPRtatdXs5/ETXNrL5sYn1y6ljLf7SM5Uj2IxXR+NPC+l+LtLTTdWa/SBZRKDaXsls+4Z/ijIOOelIZv0VyvgfwNong37X/Y8mqt9r2+Z9t1Ka6xtzjb5jHb17VR8X/DHw14o1mTVtUm1xbl0VCLTV7i3jwBgYRHABoEdxRWZpmk2un6BDotu1ybaGDyFaWd3k24xy5O4n3zmuR0D4SeE9E1i11ayuPETXFtJvQT65dSoT7ozkMPYigD0Giuf8a+FdL8XaZFp2ryagkMcwmBs72W2csARy0bAkc9OlQeB/BWjeDo7qLR5NUdbplaT7ZqE11gj+6ZGO38KAOnorhfFvwu8MeKNal1fU5tdW5kRUYWus3NvHgDAwiOFH5V1FppNta+H49FiNwbRLb7Mped2k2bdvMhO4tj+LOaANKiuE+FvgW48E6r4jEeqXV3pV/cQy2ENzdy3EluFTDgtISeW54Nd3TAKKKKACiiigAooooAKKKKACiiigAooooAKKKKACiiigAooooAKKKKACiikJ9aAFpMj1qtf31np9o93fXUNtbxjLySuFVR7k15/4r+K+kWdsP+EdWHXLl+ExN5cQ5xndg5/AVLklua0qNSq+WCuelZFQXV3a2qFrm5hgUDJMjhQB+NfK+ueNvH2qa87a7rsNnZI4eLT9OZ0+X0Z15YfX8qz9f8TtHHO0llDHLLjzWnleSSaPvsXH3vTisZYmMT2KOQ15q8tD6cvPGXh23tjcDUo5UEnl5j5G70z0rhtR+O3g6Kaa2sXnupo9w3CJvKLLncN3TNeGy3Emt6dDcJGpmQAxx3hwIkByN65welYurX7akyvqDpNKp/5ZRCOPg9ABxiueWMfQ9bC8MRm/edz2bxL8TfGWpCb+wjBppKqLaFNszuSQS0hAOwAZFcRq+teILhrq38QfEDXnl89S1tYziKPaAMgkc46/zriRqF5EH+xzzWoZSrGOQruX0PtWzoml+GhJBNq/iKMWjxlpFjyJvQBevOc9aw+tXerPRnkdHDK8lp6amXqFv4PsdW0y6t5dYZraVnaeeQ3bHPO0LJlcZ9qo3Xm6nrl7f2l9ZxSXMYtMTPBD5CHpKGYDY3H8PrWfeRQHUGkt1lfllhLjLbM8bscZ6VZ0nws3iBrqG3S3uJ4FHmoeGYnoAvOTxUuqk7nQ8tgoXSsTavrV7e2ltbLcWwhtQIVWGFDHIV43NgfMSQTnvmpT4gupQ91/a10dQnf/AEpUg8lRj7pGMKfwqzr3gy/0SxtZr0QJ5gx5SMd8Pswxx+GaxvswIIYZFZ+11udNHAQnFSitC3bail7pssOuafFe3/mfub17l3aNAeBtOevf3p8sjP5ckV81rtIG7hkA9wQRVWOzi3b8fMRyakaJYx8v5U1WR0Ryq0TTvJbfUiWvryO/JP30jCjPphQAMVLpVnZ/2BNFba+ivFcfJayRAzx5AyQxHzAgDvWDNcLZ2z3EmPKj+Zx0478//Wr0zwD4Z8P+JraO+03UJJGjUfaLaSPOGPIwQQSMd8dq0VRKxw4ulToP39Dg2h1a1julknN9p5kSdLV7h1UOByeOVPHY10vh7xprzXhvdP1XxBpjIjQqkt8LlNh/ubgdoBA7Zq14v8KXvh+1XUDdQXOnTzvBHJGSGDKSCrKRxggjNY+k6lbyWq2mqrLJ9miIt3t1VVZhwu8e2TzVOcVNMSwFLE0lUguaLO/8J/FfxnYXBt9e8UaTffMPIS9tBbNIvcGZfkz14wCcV7/4X1yPWLdjutxKp3bIphJ+7JOxiR3I5x2r47nnt5Jra0vtLmuLe6cBptnyxKCCxBJ6kcV02k6kuj6hIdDlubeAH92QcHZ2DY9OldNKs3J3eh42L4cjJuNLQ+us80bhXzt4L1i/k8RSeKx4g1SaK0Kpf6PGPPDBhtV1Xqpz354z0r0iz+I0dxdanG2gahGNPlWNxlWdw2NrqoP3cZz3GK6FWjbVnzOIy+rRk472PQQwoyKyfD2v6TrulJqmlXkdxatlSw4KkHBVgeQRjoa1EdXUMjBgeQQcg1pdM4bNbj80UgpaYgooooAKKKKACiiigAooooAKKKKACg9DRSfw0Acl4N8UXmteNvGGhXFvDHDodzbxQOhO6QSRbyW+hrrqytI0HS9L1fVdWsrby7vVZI5LyTcT5jIu1TjtgVq0AFFFFABRRRQAUUUUAFFFFABRRRQAUUUUAFFFFABRRRQAUUUHpQAZpC2KoaxrGmaPp81/qt9bWNrCpeSWeQIqgd8mvDvH37QVncaLK/w/23DByhvbmBtoGPvRRkZfnuRj61E5xgrtm9DDVa7tBHuurapp+k6fLqGqXkFlaRDLzTOFVR9TXhHxE/aQ061kax8BaauvXOShu5CywRv24GGcfQivHPEGo+Itfv8A7brurapcTzqM+c263bjGxY/urn061LomjaTonkWkTObyRSYoYkzuJ6hsdPxNcNTG3+E+jwnD60lWfyF1P/hL/iJcvN4qvJtSM0bIkO0pDbKTn5FUhc+5yal0DQbHS7f+ylMssltuZU+0AKFH3juPf6nHsapaxdTXlo0dlPJpskjASlW+ZkH8PBx+NWdJMbWUdjHcRW8yId011JgOAeAOvPJ5rjnWb1ufV4fLI0o2jG3maMl1DFqCW+gwxkyAM0ihm+fv87noPXAFYt/cXP2yYyT+bLuw0m/dk+xp4gvpWuFh3TWyth3iyVbHf6VJpz2luZGutPW8BTEeZSoQ+uB1rmlXkz16GFjTV9/zM9fJJb7RFM2RwUYDJ98g8U2JVCguRn9Km8nglsk+grRmvdEtfD13Z2sM11f3kZTzpoVRbYkYymeSRUp3ZvVl7BXirt9DMeWBU+7uPYVUSBpzPNHABHCN0zgYWMerHoKh0y0+y26xPcTXDjrJK2WNdDoGtXejpJDHFa3dtI25oLmPcpPrx1/GtLpMzrwrTp81OOpnXmm39hBFc3FjNHBMgeOfGUdSMghhwabbTSQyedbySQS4/wBZGxVvzFdD4m8X6vr2kw6VdJZ21jCQRBaRbEOPugj0HpXMkHd60pNFYaNZ0/8AaIq/Yt3t9e35Q3l5cXTRrtQyyFiB+NUmV92FX68VNEsjyLHFG0kjHCqoySfQCrF1aX9mxW8s7m3OCcSREcetTqdVqUUo7FPY+Kawb61MJAfQ/SlwCenFPm7mns017rIY0Uj5lyD1yKkjXZMssDSQSDo8LlGH4ipAKXb6VLZf1eLVmrlm4vL66iEd3fXd0incqzSlwD6jNQRKFY+/WgD0p2CBRzdTSFCnFcsUkjR0rUL3T5Wa1mRkbB8uaMSIGHRgD0I55FOtLy5t5fOikKyc84Bznrkdx7VFpN99ilfzLdLmCVdssTMRuHsRyPwqRL9VvDcQ28aDJ2xt8ygHqD7VrGr5nFKglOVob9e5Z0ua80+9+36fK1jOzbma2kZfqMEnjPbpW8uuX0l8uptf3KXqgAyxttYgevY/jWWt9Zz/AGd7K0+ylECyDeTucfxc1pK32xRJKtuknO4p8u8+pHQH6V1QqHl1sNTkk3Cx2ela/DeQ7Yrr7HfsQ8zOgVZm/i3KMAg1v/DLUG8L3WoHWL51sr2cui+ZvhgY5I2Z+ZVwORkgV55qmozT6Q8WqSWw8na0V1t2tGij7rEdRXN6TqjL470/UBeTvDHGywbGaSM7o2UsFxtxg89+a6HXSaZ81ism9rTaUbH1tpmtWN/fXVnbsxlt1RzkYDIw4ZT3HB59q0gwIr580nV7rTbuz1C3YXKW2Vjlt3GTGesbDuueeeler+HvGNje2zT3UsNvHgYYtwPXce1dsKiktT5TG5VWwzuldHWZpaq297BcStHExcqoYnaduD79M1ZBq077HltNaMWiiimIKKKKACiiigAooooAKD0NFJ2oA8++HCamvxN+IrXi3YtGvbM2hl3eWV8j5tmeMZ64716FWRo3iLStV1rV9Hspne80eSOO8QxkBGddy4J4PHpWvQAUUUUAFFFFABRRRQAUUUUAFFFFABRRRQAUUUUAFFFFACZrzP4o/GDRPB1w2kwxSahq7DARRthgJHBkc/yXJqH41/E+38KW82iaZMD4gmt98Xy7lgByA7D9cd6+XprrUdRvPNv7x7hiWcjgLuPU+p/E1x4jFqlotz6PJsinjf3k9I/mWfiJ4w1bxFdTnxRqE2rQwjI8sCCI9zGiDOQM4DHkmqmlT6LLLNfLBeSXP2cRpA6bYE3DgdfmI71etk8I3FjMl7fSzalESr2VvF82Oq5fooJ71Wuo7rVn8iNfJnfC7LRQNg7qv+NeXOvffc+vwmBjGbjFe7Ep7pLqOJllTzYTjcFyqkeg7GtT7XfNp8VnJcbooiSqqNvJOckiqtvAlvsj8sxrGwDKeuM8j64rf8Q3ehXjouhaVNanILvI/XjoF/rXPOWh7UKUYzjHl+fRDL670i6tdP0+3sXsY45N1xcyEO75+naogtjGZoWshOQx8uaO5IUr2421a0DRRfrdTStMIbVA8xjTeygnGcdh70ms2dtZax/ZttdNdFI1aR8AbWP8PHoKylP3blwdBVPYpu/Yzk/csGjk2t03A4rT1TTdMtLAXEPiG2uZsDMSQsASewP+IqhNBsBpNMjuZdShhsrb7TPISixFc7sjH/189qmm1I668HbnjK1v61KTyFnEfmAAnG49B7/SvRdG+H/hfVPD0Oo/2lqjtM4iWW32MpbOC+08qoPYnNecTRNDNJA4AeNijYOeRx1q7pus6tpdpPZ6dqdxbQTnMkaHgn1Hp+FdMGk9Tgx+GxFeC9hO1ibxp4bm8La+2lyXsN4PLEivGMEKegYdjWPu7Zp9zPJLI0k0sk0rfekkbczfUmoCwVctxQ9WdNCM6VNQnK76s6fwx4P1PxBYy3VjNAu2OR443zukK8YHYZPvXPoDkq6lWU4YHsR2qWy1TVLSza2tdUu4LdgR5aSYGD1A7iq4baO5+pzQ0LDOsqkpVGrdC1azT2d5BeWpUT28gkj3dCR6111n4x0ddWbXLrwrI+qMgjcrekwso7bSK4hX/GpQfSkpOJpiMBh8ZJSnv5FzW7uHU9Wnv4NPi0+KU5W3iOVSqyp+FC89KevUVnKTZ3UqcaUFCOyG7KMVbjgMkgRepNTDTnYv1AUZrNzsN1Yrcu+Crbw/e31zZa9dNaNLF/oc27anmf3WPYnjHarXiDwPr2k2kt60dvc2qAPvgmDtsPcj271iRQp5hhaNZdw4DCtnRNJuLiBQk08Mki7TGrMqsD2xnpWqnFx1R5Ff21Kv7SNS0X0av9xzie9TLFuQsSAMgEntk12kHgB5ICXmdNwwMdRTJ/A2oRxMkab49u3Lc5+tZSvo7Gs8zoS92MrMk8R/DHXNF0iTVrW7h1GCPDkQIQdn94Z4IHtVTQU0O+8M3Ja/e31eAFxG7fK4HQD1Jq9bJ48j0p9FttQu7exCFDDxwvoOOBXP3PhrVdNUO0LSgLncBXVKrH7KPNw861WDhXqq6ejXbzJVuZJYvss7BS3dhkH2NW9EtdQWW6NqbQm0jEksEhKt5ZOMocYPOOKyoT5zBZnMTYyCy4/OuvOhaxpenwa5b3BmtgAY7q2yrqCOfqKiNXW5vjaqpR5YtJvYp20qR3DS2yyWV0vMsTjGT7itKPVTNbS28nlxNMhjcsgZee5XoawdYvrnVr+K7uplaaOMRh1QKXAP8WOtPE8bxFXzvUdRW0cdG/Kmc8sNGpBe0Wp13gmHWND8SWuqWrtfWkatAskt4xK255Ksh4Zs4w3UdK900TWLXVrfzLdsMPvRsfmX614N4fs9QtNBTWLG6GpWTZF1CgJ2c/zFbOjalcS3i6z4fulhhgBW5s5FO8sMcqT1XrmvRo17Kx8ZmmX060nKG60/4DPcs0VieGvEFrrFsrKwSbHzxk8g98e1bY6ivQTTPlJ05U5OMkLRRRTICiiigAooooAKTtS0HoaAOT8IeFbjRfGfi7XpbyKaLXbi3liiVCDEI4thBPfPWusrjvBXii+1nxx4z0O5igS30O5t4rdkBDMJIt53Z68+ldjQAUUUUAFFFFABRRRQAUUUUAFFFFABRRRQAUUUUAFFFFAHxx8aBft8SdVj1CMrMZdw3d0/gx6jFcoI8psDbFYYwvDD6Gvsrxl4L8PeLLcR6xYq8y/6u4T5ZU+jf0NeV+IfgDMy50PXY/vZC3cOSv0Zev5V4+JwdRyco6n6Bk/EmEpUI0qqs1oeDwwJA5WGEFn+aR+7Hpye9alhHLalLiOV45lPysDyK9Nf4D+KY1zHqumS8/d2umB9eantPgh4k3j7VeWez0SQk/yrgqYWv2Z9AuIMsjHSp+B5XJAZnZ2JdjySTkk+9aSW6yRRMtvFC0a4zGuMj1Pqa9m0b4JWsMokvrnd/shyRV7Xfg3YSWbf2PqElrchfkEo3xscd+4rOWAxUo+6jjqcVZfzqKfzPFbd7m3kdrS7ntWkiMUjRtjch6g1RhsRZ71WM56k/X1NbWp6XqmjanJp+s2bW1xGSVB5Rx/eU9xVC4nZiyFvmJ/WvJk6sJckj2qNSFT95CzT6mXeMQD6ntVayv7ywaU2knlvKm0yKPnUZzwe1dhpOn+EptNZNYuLu3vwrYcZKZP3eg7DFYN3pFxBvihk+0R5yGVSMj15r0KVoxVjaOJp1b05LbutGZV6tgI42tbi4kmbJmEkYVQfY55qhI2AfauigbT7XTblbjS0nvMDyncnYOe4HerHhbwTqHiKwur2O4gtIYiFR5lO2Rs8gY9K6YPmehFTEww8G6jsl1ZycptkuE/eTSwcF2VAre4AP9aZctZuFa2NwOu5ZVAIPY5HBzWpr/h/VtBuVg1WzeAuMxuOUkHse9YzrtNaeRz8yqpTjK6HK6iRFeWOJSwXdIcKv1Nb9h4ee/8AEtr4ft7oJezMQ3mqNkYC7s7lJDcelcyVVvlZQR3Bq5aSzQTRz2s8lvcQsGikjPzIemaNLkydWafI9eh3s3gLSZNSuNH0nxdb3Gs2se+W1mt2RZB1+R8YPQ55471xFvummijTbulZUTccDLHAye3Wt6Hxr4kWPy5G08nY0ZmFtiTDDBIPY+9c1ecwMirn5eBRNxbVjPL1jadObrSu+h1HiHwrrvhxIpNUtAIZcBZonEkefQkdD9axwfmFei2Pj/QZvC2pabNbTSz3loqASxEESKMAt2HfpXnLLjFZ1VFNWO7KMXiK9OX1iNmuvcvWUxVxgBmxgA9KuyRR3X7x/NWROhVyB7jH5VlWDnzQ2BxnrWnbXCrGQf4jjmuaSOutBMi02Jmv5lc8RMuM+hA/rmvVfBlksnkfIGVScivP7aK3azaZmw4cdO4Fej+A5ZJdLaa3UNMhIVOmeDit6K948HNar9i2nsdmkFsdyLhSeRViG1jkA4LDGCKzfDmuGe2bTTZ+Vq0BX7VbXGCwVv4lI+8OuCK1reeP7VPBFkhWxz1X2NehKMVZnw0q0nJogXSoUAdIwWVSFY8kAnpms2GTT7/V7jR8QxXEGwEzEKrs4yFH4D6V1EEgbPoRx7V5l8W9I01NS0/VNSW8tEt5BKb+3iMm3B4RtvIHPHB60rJapF0akpScXKz6Gxr/AIF0++EkVwjrcop8hg2An+Irhrnwx4g0xZLOzvLj7KfvQpIQrD3WvW7TVLe+06xurWR5EEQWSV4ym/8AMCrcsMUsW5lBGPTrRVw0Z6x0OrC5nWpK1TVeZ4TJpN60ZUwNkdTWbdadfeaqQwM8xYKFX+ImvX4F0ePSr7xF56fZBIVnBQkpsO0nHtzxiuN1qyVoJ75FVopm3K8chxJGfusvdeMfQ5rzHlypvmufQYTN/azcUtTkIdc8ReEtRkjja9sLkkCWBl4YepB4P1qrY+ILq1v7m6Sd/Mu5DJM2cbmPf2rVv49U1UTf2g0FwpIMEvmHzIlAxjB656nmuQuo2guHjZcMp5rbmlG1noe3gqFKsnKpBKXU9W0LxIssK6hp0avq9sNqb8AvnqufQ17J8OdRbU9CW8m+1RXDsRLb3BJMTA8ge1fL3gvX7TR782+rWYntbsBJJEyHhPZx6gdSK9D8JfELU2tIYtK2PeW0+4x3TsEmgBIfhQSzbeVxjnrXqYaum1dnyHEGUybl7KG2tz6GzQOtUdD1CHVNPhvbfcEkXO1xhlPcEetXxXqJ3PgmmnZhRRRQIKKKKACg9DRQelAGZpOi6Tp+q6nqdjaxxXmpOkl7Ip5lZF2qT9BWnXn/AMOrPVbf4l/EO5vbe6js7m8tGs3lzskUQYYp7Z64716BQAUUUUAFFFFABRRRQAUUUUAFFFFABRRRQAUUUUAFFFFABRRRQAUUUUAFNanUhHNAGF4u8Nab4m09rPUIc45jlHDxt6qe39a+bPG3hLWPCOsCPUI2ktWfFvdqvySD0Po3tX1hVHWLGyvrGW31GGKW1dT5glA24/GuHF4CGJXZntZRndbLpd4dUfIK3O27CyqXZumDjHNdbp2paVJbkXS/OAijJ7nqa0fEHw+sdT8RFPAdzc36IcSgp/o8HsJjwfoM1yviLwx4s0Isl14fvY48/wCtiTzlPvlc4/ECuBZHUw1pYp8q7LWT+XT1dvK59NLijDZpally5pdW3ywj6v7XpBPzaE1C3s7gtHbAbQxkkycbucCqMOq6jpdxaWU1zcQaZDcNK0cGNzqTyuT2PP51gx3csbmNpGTnDBuORz3qV72VkUnDbT/EKwr4mLtCjTUYr5yfq/0Vl5HtYTKKiTni67qya9Ir/DH9W3LzNnx74rl8RRWdhDbvbWVmzsoLf6wnAU47YGfzri5B5j4XoKvXMwAI9v1qhNJtjIUYJrOMnJ6noQoU8LD2cNiMLH56xsxG44yMdfxq5b6bqIsW1EWcr2isUaZRlVI9fSsxl3gZXinxRfMXxgkc1poc/NPmvEsvOAPmIFNSdcgVC032eRZDbxXAXrHKDtb696hmmtZMNa281qS37wPL5iD6d8U1C6Kni5KVjXgmwuCealL5GM1jsJoEjZ9jI/Kujgg/4VL9qw4z0xUOB20sdG1mbFm21wK1tGvdMs9bsbjWI3axSTc4UcbsfLu/2c9a5a2vBv5PWtKO6y6gYI5zzWMoNSubTcMTScE7XPXNWvNBk8HEXDaYt07ZtWtNu6RT13BffPNU/hFq6x61LYSMuHHyZ74FebJKsSN5aKueuBjNWNJ1SXTNUt76EbnRhwPfg1XtW5qVjzIZOqeEnScr31PovWdCsPEFrDcmaa2vrcnyLy1k2SxHuAR1HTg5FUtA8M6rp2uyX994n1LUhJGFWKYII1HXOFHWsbwX40sRpNws8iIYpMhQMZB712dpqttPHbzRyBw4A44rs9pGa0Piq+Hr4eTjJaehpw4U+o71YmEFxEysFcjqDzVZTG0oHmZJU/Lmo53zMIbe4Cz+Xyh/iHTnvW0XpqebJO+m4l7HHLA0O0Z7ZFFnuVPKJPynAJ71g3+rfZdIu57hzvsomabnbkqM9a0rXUFlMPOHkTJAbKg4zjIqoao6HTkonI31h4h0HxHqE1nAmpaFqJaZrIHY0c2ADgnjnrzXO+MNct7BNObVLO40m3vMWccYPmOJFyQxKjoR2xXqeqSBrTzFO8ZHArDuYxJEA4Utklc9mHSsp6aM7sLUV1JrU89tod3JhKo4AAIwQT0OO1cZ4si8u9cptYoQjLnkHuD+Yr1KaFJZGjjwGGGXnnn/APVXJ+O7GO40x7qKMJcp8z4UfN2OfXgVxrax9ZgMVaqrnBS71AZF3EH9KtW1xNZ3EVxbSNHJERJE6nkVEsgVUYkbW4b2pdu5TFuBKcrz1HcVlFuJ9HKKlpLY97+Cvjg3SS2+qeVEkshYyGQ4VyRwc9M5yK9kTrXyJ8NtXXTdbWzuSPst06YDDIDg/KcH9a+nvCPiCPXftoW2kt5LSbyXD4+c4B3r/snPH0r6DB1+eGrPyXijLPquKc4L3Wb9FFFdh8uFFFFABQelFB6GgDE0LxJpur67rei2ZmN1osscV3vTC7pE3rtPfituuW8J+FX0Txf4q15rxZhr1xBMsQTHk+XHsxnvnrXU0AFFFFABRRRQAUUUUAFFFFABRRRQAUUUUAFFFFABRRRQAUUUUAFFFFABRWB4h8WaXpFwLEGS+1J/9XZWo3yn6gfdHuayv7I8TeJvm8QXjaRpzf8AMPspMSOPSSTr+ArrhhHyqdR8sfPr6Ld/l5nBVx8VN06K559lsvV7L8/Iu6z4xtILs6bo1tLrWp9PItvux+7v0UVTj8L6tr0guPGGoB4c5XTLMlYF/wB9ur/oK6bR9K03R7RbTTLOG1hH8Ma4z7k9Sfc1dqvrUaWmHVvN7/8AA+WvmZ/UZ19cXK6/lXw/PrL56eRDaWttZ2q21pBHBCgwqRqFAH4U4ruXBAP1qSkxXE227s9KMVFJRMfVvDPh/VkK6lo9lc57vEM/n1rhfEHwP8IagjnTjdaTKR8pgfegPqVbOfzr1M0grOVGEt0dlHHYmg/3c2vmfN+q/s/eIEyNP1ywuUX7vnxNGx/IkCuU1X4NePrIFv7KgvAO1tcBj+RxX12RSba5ngaTPWp8TY6PxNP5Hw1e+F/EmnTNHf8Ah3VbdlJHzWzEfmMj9aziqxsUmBjYcEOMGvvRlwvzcj3rzzUbezuppfPs7aZSx4khVh19xXJXwShsz0sNxTN/HT+4+TJ445B8pBFRJaDB46mvpLV/BfhO+bE3h+xVv70MflH/AMcxXOXnwy8NMzfZ1vbcZ6JcEj9c1xyhKPU9Wnn+Gn8cWjxJdPVui1Dc2LjOMg9q9oPw1sY1byL67BI/5aYbH6Vkap8PdSUFrW4t7j/Zb5G/wrHmqJ7HVHM8HU0TseOvFcRyqefSrdvcSKRnOa6fWfDerWDn7XpN3Go/iERZfzHFYYWDzMeYgb0J5rXn5lqjppOKfNTmPS4ZgeuMUJMSQckDPNSJGMNgcCg2+FyeKz5onpKrLTU0bDU/s0wmaNJ0H3o3JCsMeo5rbXxbdR7Wsw1sgA2p5pkUH2zzXImI8L2700MyZCjPoKOVWHNU6krzR6nonxTv7a7igurZZUeLcZFJBJBGeOnvWtqHxM8wSNBHtYbtj7sE5xgA+teQxMwTqcYxT1mZYQvbdmp55xejOf8AsjCTlzOOp6zF4iWLXLJdPeS4e9iDOkrfxEcg9uoJ/GnW3jEDVls44HLMSzsjBhx1/CvLFvJNttJE5SWEZDA8gg8Uv2qRJftELtFKAcMhwRng/wAzVRryS1D+x6VreR6/D4vRoB9jmtxHDdMt4rbgVB6Fe2c881o3mpQy2rIXIJ6FGwcMMgg14bHfyR+cqNhZgN/+0RWvDrUhhiYs26NxyO4BHFE68jB5HBO8Wei2moxx2+9pDIQx5/wrB1xltJ3iErG2uFL7H5wW9D6e1cvb641s0MRcANlRk8nr0qLVtVkuo4MEkoCnXtnI/nUxnfc6aOXSp1bjdJf7NqazRxpM1tKJRE/KuAclT9RUmuX1nf69PqVjZi0tnl3CAdFFVdOmEWoRysBt3AN9Dwf51G6qJJEj5TOB9KmVR2cT1fZR9rzta2sSahC8M/yNsZWEkbEZ46ivpD4C6i2q6ZfXzMcSyK4XshKjcB7bs189zOs2hWtxwZISYHz3HUfzNeyfsr/aBp2rQu263gkRYDjqGG7B9wSRXblU3zOJ8jxdC+D53unY9tooor6A/MAooooAKD0ooPQ0AcV4G8Sanq/j3xvot55H2TRrq2itNiYbbJDvbcc8nNdrWfpumaXZ6jqF9ZWtvFeXro95JGMNKyrhS3uBxWhQAUUUUAFFFFABRRRQAUUUUAFFFFABRRRQAUUUUAFFFFABRVHWtY03RbQ3Wp3kVtEOm48sfQDqTXMnU/FHif5NEtzommt1vrtMzSD/AKZx9vq1dNLCzqLmeke72/4Pojjr46nRl7Ne9P8AlWr/AOAvN2Ru+IvEmkaDGp1C6Alf/V28YLyyH0VByawtvi3xR/rC/hrSm/hBDXcq/XpH/Otfw94V0rRpDcosl3fv/rLy5bfK5+vb6Ct2tPbUqP8ABV33f6L/ADv8jD6tiMTriJcsf5Yv85b/ACVvmZXh3w9pOgQNHptosbPzJK3zSSH1Zjya1aKK5Z1JVJOU3dnfSpQowUKasl0QUUUVBoFFFFABRRRQAUUUUAMn4iY+xrz1jkk+prvr9ttnO3pGx/SuB2kEt2rkxL2OigQEZc/Wq7phm+tXdvOe5NVW+aRh0xXnVFodkGQSLgVVkAzVq45xVG5cg1hc2VyWCXD4yetd7pOi6TqWiRf2hptndBs5EsCtnn3FebRS/vfxr1fwlzoFseuQf516GCtJu5z4qUopWZg3nwt8A3asJPDVlHu6mFPLP/juK5bV/gR4bmjf+y9QvrBj90MRKg/A8/rXruKTFds8PSnvEypZjiqXwVH95866l8AdcUk2GtafPx0mjZD+ma5m8+BnxFguFNvb6TdRfxbbzawPqMjpX1htFAUVgsBRWyPQhxFjor4vwPkab4VfEC1gdn8PNKE6iG4RmP0Gea5/VPC/iTTFDX3h3VbcZPJtmYfmua+2dopCisNrDI9DWTyyn0Z20+LcXF+8kz4WhgkVQ7wTqo7mJh/SkMkKxktIgbpgmvuU2doRg2sJHp5YqB9I0p/vadaH6wr/AIVk8r7SO+PGk1vT/E+GzhmXYQ30NW1DCFx2r60134W+BtZlaa60KGKZusluxiY/984rEu/gj4Kli8uP+0rfpho7kE/+PKaxqZbV+yzupcZ0Gvfg0z5gdELKzKGaM/KSOh9qU7iy5K4OfrmvcdX/AGfZC7tpPihgvVI7q2DH8WUj+VcH4n+GHjTw+jXE2m/2jbR9ZbI7yPcr1/nWE8JVh0PcwfEuAr2SnZ+ehxjkqM+9OjMhO4D5cfrUN5MIZPLZWD7gpRhtIPuD0rQijICIm1jtzx05rDkfY9p4uk1e6JYVceHJyxHzzDaCemB1/Wvov9m/SRp/gEXIR0+2zNMN3cdM/Q4zXz74W0+bxR4wsvC1n5sp3K935a/6mHOGZj29q+xdIsrfTdOt7C0j8uC3jWONfRQMCvUy3DuDc2fn/F2YxlFYaLvrdluiiivXPggooooAKD0opD0NAHn/AMOdL1Oy+JfxDv7yznhtL68tHs5X+7MqwbWK+wPFeg1h6B4m0/WPEGu6HapMLnRJYorkuuFJkTeu09+K3KACiiigAooooAKbJIkaF5GVFHUscAU6vN/FGrzalfPGrkW0bFUQdDjua+e4j4hpZJhlVkuaUtEu/wDwEduBwUsXPlTsluds2vaOpIOowZH+1R/b+jf9BGD/AL6rzGivzn/iJmO/58w/H/M9v+waX8z/AAPTv7f0b/oIwf8AfVH9v6N/0EYP++q8xopf8RLx/wDz5h+P+Yf2DR/mf4Hp39v6N/0EYP8Avqj+39G/6CMH/fVeY1leHdct9ck1RLaCeM6bfyWMvmAfO6BSWXBPy/MOuDWkfEfMZRclRjZb7/5ieSUE0nN6nsf9v6N/0EYP++qP7f0b/oIwf99V41pev2+oeJ9a0CO3mSfSPI82RsbH82PeNvOeB1zitggjqCKKniNmNJ8s6MU7J9dmrrr2YRyShJXU2emHX9Gx/wAhGD865nVfGF9e3T2Ogww2iDh7+/8AlRfdE6sf0rhPD+uW+tXesW9tbzxtpV8bKYyAYdwqtlcE8YYdcGtStV4l5hhp2qYeDfnzdde5z1uHqWIjaNWUV1ta/wB9tPlqdPommeGLS8Gp6prC6zqnX7TdtuCH/YT7qD6Cun/t/Rv+gjB/31XkuvajFo+h32r3EckkNlbyXDrGBuZUUsQM4GePWpNLu01DTLXUIkdI7mFJlV8ZUMoIBxxnmir4m5rVj7WdKLW3X7lroPD8N4PDr2dNtdfXzb6v1PVv7f0b/oIwf99Uf2/o3/QRg/76rzGiub/iJeP/AOfMPx/zOj+waP8AM/wPTv7f0b/oIwf99Uf2/o3/AEEYP++q8xoo/wCIl4//AJ8w/H/MP7Bo/wAz/A9O/t/Rv+gjB/31Vy1ure6j8y3mjlX1Vs15LVnTr24sLlZ7eQqwPI7MPQ11YPxLre1SxNFcnXlvdffuRUyKPK/Zy18z1eiq+m3S3thDdIMCRQ2PQ9xViv1qlVjVhGpB3TV16M+blFxbi9wooorQQUUUUAVNZ40u5P8A0zb+VcR612evtt0m491xXF9/euPE7nRR2BeSKiaHcWPHXiplyDn0604AbefrXHOKaOiLMe7BU5xism9YqC2K3rxAx9RWPfbdu3BOa4nGx2QaM+OTkYPzE16t8PrjzvD6KesblTXlsVpuO5FPByBXffDB2Vb6A5ABRseh5rtwLcZ2ZhjEnC6O2ooFAr2DygooooAKKKKACiiigAooooAaR1pML70+jAoAzZ9D0e4u/tk+lWUlxgjzHgUtj64p0uj6RKFWTTLNgv3cwrx9OK0MUUuVF+0n3M+w0jS9Pkkex061tXlAEjwxBS4HTJHJ6mr4AHSlxRQlYltt3YUUUUxBRRRQAUdqKD0oA5nwr4VXRPFnijXhetOdengmMRTHk+XHswD3z1rpq4jwJ4j1PVviB450a8lje10e6tYrRVQAqrw72ye/NdvQAUUUUAFFFFADZf8AVt9DXkR616+eRg15j4i02TTdReMqfKYlo27EV+X+JmEqzo0K8VeMXJPyva35Hv5DUipTg93YzaKKK/Hz6YKKKKAFHWvDbHUJW8Zan4f1P7Tp/hzUPFNys19E2BcXASMx2rMDmNWwST/FgDI5r3GsO58J+H7nTNT02409ZLXU7k3d0jMfmmO35weqn5RjHTFetleOpYXnVRN8yS06ea81uvPtucuJoyqcvL0POvE2o32h6n8W9Q0ljDdW1np3lyL1hH2ZQXH+6OfwrV1PTbTwlqvgy90C+vPO1TUYrO6WW6eZb6GSMl5GDE/MuAwYYxXcWegaTa3eoXaWokm1GKKK8aVi/nLGmxQwPX5ePeqOheCfDOiaimoafpuy4iRktzJK8gt1bqsQYkID7Yru/tbDuNrPRJbL3v3ajZ67Jq6336MxWFn/AF01ucR4W8O6VrniT4i3GpXF2xtdaby1iuniFtiBG8wbSPmPqc/dAo8J65qWrXvwsvNRvJHmvrHUPNOdouGVVCMQOCSBn8Sa7HVPh/4T1O5uri701jJdymW6Mc7x+eT2cKRuXjoeKveIPCug67p9pYahp6+TZMGtDCxie3IGB5bJgrxxxVTzbDVLKXM7q2y93924aa63bu9tl1EsLUW1v89bnn/iG5ebxP8AFq3Ny7xQeHbdRHvJWNjBJuwOgPrVj4SX0mtayBrwurLUtK063XTtNdsRC1aNf9JBH+sZyMEn7uAMd66/T/A/hiwh1OG000RrqlsLa+JkZmnQAj5iTknBPPWrreHdIa80u8FqUudKhMFnKjlWSMgAoSPvL8o4NTVzXCujKjFPVJJ2V1aMV3+01Z9bPfdNww1RTUm/6v8Aoa1FFFfNnoBRRRQAUUVLawS3NwkEKF5HOAAKqEJTkoxV2xNpK7PQvBX/ACLVr9X/APQ2rZqpo9oLDTILQc+WvJ9SeT+pNW6/p/KqE8PgaNGe8YRT9Ukj4HETU60pLZthRRRXeYhRRRQBk+K5lh0lwxwZGVV+ua5PIwCO9bPxDfbaWg7edk/lXPrd25Q7XErKMlUYE4+lefiprmszsoxbjoW0XIzTHK/pVUalEyGO3IaT+6O1VGvWEbsMttOCBXDPEQR0KlIsXW3jnFULqJSmMDNSm8WdFYDB75GCKYMO/wB7IHGaiM4z2NOVohtgYw6jqRxntXR/Duf/AIm9zDwN8G4j3DY/rWDNn7XGseT649Ko6B4i07w140aTV5Git5Ld4xKQdsfIPOOua3hP2VRcxEoOpTdtz2kGlrJ8Ma5p/iPSU1XSnkls5GZYpXiZBIAcblyOV9D0Naor2U76nltWdhaKKKYgooooAKKKKACiiigAooooAKKKKACiiigAooooAKKKKACg9KKTtQBQ02z0q31C/uLGG1S8uHRr1o8b3YLhd+O+Ome1aFcD8PNG1PT/AIkfEHUryykgtNSvLR7SVsYmVINrEfQ8V31ABRRRQAUUUUAFQ3drb3cJiuYllT0YVNRUVKcakXCaun0Y02ndGKfC+ikk/ZW/CRv8aT/hFtF/59n/AO/rf41t0V5f+r+Vf9A0P/AV/kdH1zEfzv72Yn/CLaL/AM+z/wDf1v8AGj/hFtF/59n/AO/rf41t0Uv9X8q/6Bof+Ar/ACD67iP5397MT/hFtF/59n/7+t/jR/wi2i/8+z/9/W/xrboo/wBX8q/6Bof+Ar/IPruI/nf3sxP+EW0X/n2f/v63+NH/AAi2i/8APs//AH9b/Gtuij/V/Kv+gaH/AICv8g+u4j+d/ezE/wCEW0X/AJ9n/wC/rf40f8Itov8Az7P/AN/W/wAa26KP9X8q/wCgaH/gK/yD67iP5397MT/hFtF/59n/AO/rf40f8Itov/Ps/wD39b/Gtuij/V/Kv+gaH/gK/wAg+u4j+d/ezE/4RbRf+fZ/+/rf40f8Itov/Ps//f1v8a26KP8AV/Kv+gaH/gK/yD67iP5397MT/hFtF/59n/7+t/jR/wAItov/AD7P/wB/W/xrboo/1fyr/oGh/wCAr/IPruI/nf3sxP8AhFtF/wCfZ/8Av63+NX9P0yx0/P2W3WMnq3U/nVyit8Pk+Aw01Uo0Yxl3UUn+RM8TWmuWU216hRRRXomAUUUUAFIWFKap6tcyWWnT3UVrLdPEhcQx43PjsM8ZpNha5y3xPn2rYQqcs/mkL64WvIfses/Z7rUo7VGUDdKq8FT1H+9/9aul8T+MIfGV1p7aXpl9DaQhzJJcQlHVuhU+g4rftAq2iW7R5jZc5HYY4rw8TFYio9dEexRboU1danE2OqTosQmUQiSLfkgnHOMfWrVtNqFrI00yeZAXw+wZ256HHXFdBHplv5JjaEMocsu7k9c1btbZY5PMC8muSOXOW8jWWMj0RkSw+XA118yxDqG7A9OKxbjXGQ7bdCCoI+Y8V2Gu2El7pk1vbsiSuMoWztJ7Zx2qjF4d0+OJPOj8xvLUOOxbvQ8DWjNKm9BwxVLlbnuWdNs5RKtxcyBpNo+RD8n1rt7bQ9L1DSY47zT7aYOvzFkGTXKL8uAuAScfQV3fh47tJgJ5OD/OvdoU4pcr1PJqzbd0yxaWsNrbR21vGsUMShURBgKB0AFTjpRRXVY5wooopgFFFFABRRRQAUUUUAFFFFABRRRQAUUUUAFFFFABRRRQAUnY0tB6UAYHh3xRY614j8QaFbwXEdxoc0UNw8gG1zJHvBXBzjHrit+ub8MeFYdE8U+JdejvJJpNdnhmeJlAEPlx7AAR1z15rpKACiiigAooooAKKKKACiiigAooooAKKKKACiiigAooooAKKKKACiiigAooooAKKKKACiiigAooooADTSuTTqKAM/U7GBtLvIo4o4zNG+7YoG4kdTjqa4eM4ijUdlFeizDdG6+qkfpXm/8Aq22t24NctdWtY3pO9yRx1pVA8vr2pgYj5s5z+lORsrmufqaiiQEqu7k9BUbNuLqRgjA+tOAG0sOMU1gC3BBOKu4rCL/rPxrt/DDbtLX2YiuJ67T3Ndd4RfNpInoQa3pbmVTY3KKKK6DEKKKKACiiigAooooAKKKKACiiigAooooAKKKKACiiigAooooAKD0ooPSgDhfAHiDVNU+IfjzSLy4SS00i7tY7NAoBjV4dzAnvzXdVn6bHpS6hfvYraC8d1N6Ysby235d+Oc46Z7VoUAFFFFABRRRQAUUUUAFFFFABRRRQAUUUUAFFFFABRRRQAUUUUAFFFFABRRRQAUUUUAFFFFABRRRQAUUUUAIRk1534gTy9YuYgMDeStei1wPjJdutycdVB/GufEfCbUfiM4PuRV5yOtSoVHyYOR0rNSWRpc42YOOT196sxSEzHoB0/GuSLOpxLWN8bjOODTEDKq5IJ28n1pwY4wFJyKcI87T0yKpasljIfmcY7HGDXVeE3+eVOORmuYXIlPHHrW/4WbbfH3Uit6e5hUWh1NAoFA6V1GAUUUUAFFFFABRRRQAUUUUAFFFFABRRRQAUUUUAFFFFABRRRQAUHoaKO1AHB/D7Q9U034i+PtVvLTybPVLu1ks5dwPmqkG1jgdMHiu8rnfDXim11rxL4i0GG2mim0KeGGaRyNshkj3gr9BXRUAFFFFABRRRQAUUUUAFFFFABRRRQAUUUUAFFFFABRRRQAUUUUAFFFFABRRRQAUUUUAFFFFABRRRQAUUUUAJ3riPHKEarG396MV25rkfH64nsn4+bcp/Q1hX1gzWk/eOSndeSeMVKg4Uj0zVS/eMREscAr97FWk/1AX2AriW7Oxl6FifmZRgdKsptY4+tVYSPug/n2qTDA5A57VadkQ0LuK53DB9K1dAYDUYs9zWOX8yTd3HDD3q9p0my6jf0YVcJamc46HddqUUi9BS13HKFFFFABUF/dQ2VpJc3DbY0GT7+1T1yvxGkZbO0hB+V5GYj1wBj+deTnuYvLcvq4qKu4rT1bsvxZ0YSh7etGn3MnUfFepXEp+zMLaLPygAE/iTVT/hIta/5/n/AO+V/wAKyqK/n6txDmlabnLESu+0ml9y0Ps4YLDxVlBfcav/AAkWtf8AP8//AHyv+FH/AAkWtf8AP8//AHyv+FZVFZf23mX/AEET/wDApf5lfVKH8i+5Gr/wkWtf8/z/APfK/wCFH/CRa1/z/P8A98r/AIVlUUf23mX/AEET/wDApf5h9UofyL7kav8AwkWtf8/z/wDfK/4Uf8JFrX/P8/8A3yv+FcL4m8Qana+ItP8ADeg6dbXep3sElzuu5THCkUZAOSBksSwwBWDpfxEvpPBM3iHUdGt1nOo/2baWltcFjNP5hj2liMAbhnPpmvQp187qU1UjXlZ2t77vq2lpfyf3GEo4SMnFwWnkesf8JFrX/P8AP/3yv+FA8Raz2v3P0Vf8K4LRvEesReK7Tw74m0m1srm+heayntJzLFIUPzxnIBDAEH0INcF8NPEniDR/h1danFoUN1o2nX9891K90RcSIs7l2jXGDt5GCeccVtTnnE4Sl9ZldONvfdnzc2z5rbxtb/Ih/VU1+7XXp2se9f8ACRa1/wA/z/8AfK/4Uf8ACRa1/wA/z/8AfK/4VwviTXNahsrK88O2Ok3dtcwmYzahffZlAwCoAxkkg/QVP8PvEY8WeELLXvshs2uN6yQbw4R0cqwDDqMjg1yTx2cQoe3defLe3xu6eu6vdbM1VLDOfJyK/odn/wAJFrX/AD/P/wB8r/hR/wAJFrX/AD/P/wB8r/hWVRXJ/beZf9BE/wDwKX+Zr9UofyL7kav/AAkWtf8AP8//AHyv+FH/AAkWtf8AP8//AHyv+FZVFH9t5l/0ET/8Cl/mH1Sh/IvuRJps0mm6pqWp2LeTeapIkl7KBkysi7VJzwMDjitSHxLrMbhjd+YB/CyjBrHopxz3M4u6xE//AAJ/5ieDoP7C+49J8N63Hq0JDKI7hPvpngj1Fa9ea+EJXi8Q2u043sUb6YP+FelV+38G5zWzbL/aV/ji+Vvvonf8T5TM8LHDVuWGz1CiiivrDzgoorE8Q+IbfSz5KL51yRnZnAUe5rjx2Pw+AouviJcsV/XzNaVGdaXJBXZt0VwTeMNUydsdqB6bCf60n/CYat/zztf+/Z/xr5P/AIiFk/eX/gJ6P9i4rsvvO+orgf8AhMNW/wCedr/37P8AjR/wmGrf887X/v2f8aP+IhZP3l/4D/wQ/sXFeX3nfUVwP/CYat/zztf+/Z/xo/4TDVv+edr/AN+z/jR/xELJ+8v/AAH/AIIf2LivL7zvqK4H/hMNW/552v8A37P+NH/CYat/zztf+/Z/xo/4iFk/eX/gP/BD+xcV5fed9RXA/wDCYat/zztf+/Z/xo/4TDVv+edr/wB+z/jR/wARCyfvL/wH/gh/YuK8vvO+orgf+Ew1b/nna/8Afs/40f8ACYat/wA87X/v2f8AGj/iIWT95f8AgP8AwQ/sXFeX3nfUVwP/AAmGrf8APO1/79n/ABo/4TDVv+edr/37P+NH/EQsn7y/8B/4If2LivL7zvqK4H/hMNW/552v/fs/40f8Jhq3/PO1/wC/Z/xo/wCIhZP3l/4D/wAEP7FxXl9531FcD/wmGrf887X/AL9n/GtXRPFiXEywX8aws3CyKflJ9x2rpwfHGT4qqqSm4t7XVl9/+ZnVynE04uTV/Q6miiivrzzQooqC7vLS0TfdXUEC+skgUfrTSbdkKUlFXbJ6K5e88feGIHMcN899KODHZxNM36CoP+Ep8QX3Gj+Dr1gfuy30ywIR9OT+ldSwNe13Gy89PzscEs0wqdoz5n/dvL8rnXmuT+IluJIbKUlgYpWIAbAORUZsviBqH/Hzq+laPGe1rbtNIPxYgfpWV4o8Gp/ZZudS1vVdTkVxuE022MA+ir0/Ooq4Wiov2lVfJN/5L8RwxuInJeyoP/t5qK/V/gcreanY20Y+0XkCkZBBcE9fSpLbV7e8VTa+Y6KwUtsKg/TPWs0LpWn6gbRbSOORl3I5XOR9at6BJcTNM11F5SiQrGM/eXsa8arUwvK40uZy7uy/DX8z2KFPGuanXcVHsk2//Am1/wCknRwsNqnuwq4Bu5HpVW0jXavPIFPhnY3DW4ibAXcX7fSpi7G7VxLV1eORsYxKfxqxbnDAg9+Kgu4/3ASM7eeven2+9UAPzFSPbNOLtoS1fU9CtH320beqj+VSiqWiuX02In0x+tXa9GLujie4UUUUxBXLfESF3sbadRlY3Ib8R/8AWrqajuoIrq3eCZA8bjBFeXneXf2lgKuFTs5LT1Wq/FHRha/sK0anY8jorqNR8H3iSk2MiSxk8BztYVU/4RTWv+eUP/f0V+B1uFc4pTcHh5O3ZXX3o+wjmGGkr86MKit3/hFNa/55Q/8Af0Uf8IprX/PKH/v6Kz/1azf/AKBp/wDgLK+vYb+dfeYVFbv/AAimtf8APKH/AL+ij/hFNa/55Q/9/RR/q1m//QNP/wABYfXsN/OvvPF/iPHea94807QtJg0+W506ye8mF9cNbqVkJRdjx/vMgg5A+X1qHS7Obxb4QvNBs7LStHv/AA7qcL2c1jIZrJ5kAk+VsAkHJVu4Jr1rXPhnHrpiOtaFpmoGHPlmfDFM9cGremeBLzS7KOx03TrKztY/uQwsFVfwFe6sBmcMNTp08LPmja3uuyd7t763u1ZrS+5x+1oOo3KorPzPO9N0jxFqnjXTfEniOKwsY9KgljtbS0mMpkll4eRmIGBtAAH1zXNad4P8c2Xga88FxNo5tNSmuTLfNM2+1inkZnATHzthjjnHPNe5f8IprX/PKH/v6KP+EU1r/nlD/wB/RXNDA57DRYR2VrLldly3at85N63v1LdTCP8A5eK/r3PHdX8G6oni20vrTSdE1vTYNMisbWPU3ObFkJzIq4IbcMZxz8oFb3wu8P3nhfwXbaJftC88E0zFouEYPIzAgduD07V6J/wimtf88of+/oo/4RTWv+eUP/f0VnXy7Pa9BUZ4aVtPsvpe35vbfd6lQrYOE+dVF95hUVu/8IprX/PKH/v6KP8AhFNa/wCeUP8A39Fef/q1m/8A0DT/APAWb/XsN/OvvMKit3/hFNa/55Q/9/RR/wAIprP/ADyh/wC/opf6tZv/ANA0/wDwFh9ew386+8wqK2Y/DOsvJIn2VV2EDczgBsjt61PD4R1ZnCyCCNf72/NOPDObt2+rT+5g8fhv5195X8HwvN4gtmXpGS7fTB/xr0is3QdHt9JgKxnfK/35COvt9K0q/a+EMkq5Rl/sq3xyfM/LZW/A+VzLFRxNbmjstAooor6k88RztUt6CvJbuZ7m6luJGJaRixNetSDKMPUGvIpUaOVo3GGUkEe9flXidKfJhor4fe+/S36n0OQpXm+ug2iiivyQ+kCiiigAooooA5n4rXVzY/DPxJe2d1Ja3MGnSyRTxuVaNgOGBHQiqfh3xrHMmiwalpGq6fDqUccVnfXagJczFMhTg5RmwSN2M/jV/wCJ+nXesfDrxDpVhEZbu8sJYYU9WYYFczLb+JPEE3hXRLnw5c6XFo91b3moXs0qGJzAvCQ7SSxZsckDAzmvfwNLD1cHy1LfFK7vZpcqs0uuvTXtuzhrSnGrePZfmauufEOz02fU2t9B1nU7DSH2apf2sQMNqwGWBycuVBBO3OM1Dqfjm/i8cWmj6b4evdTsp9MF8ksBQGZWYBXXJ+6B19zXHan4DtdN1zWY9S8E634kt9TvpLq3uNN1Dy0VJOscqNIoBBzzggg11OpWOo+HvGmg6vpnhu9vtMh0M6W0FrIjSWrBwyA7mGVxxkHtXa8Jl0FFU1zNxe7STdk/5rp3vul23Rj7Su2+bTXt/wAA9DPWkpT1pK+TPUCiiigAooooAKKKKAOqsPGUkdnFZW2iatqd3EoWQww4T2+duDxjNT/bfH1//wAe2kaXpSHo93MZWx/urjB/GtnwfG0fhy0VhgkM34FiR+hrWr+qckxSWW4dumnLkhdu7d+VX8vwPzLG4OrPE1L1mo3dlGy0v3s3+KOQPhfxFff8hjxnf7T1isIktwPbdgk1PaeAfC8L+ZPYNfynq95M8xJ9cMcfpXUUV6Tx1e1oysvLT8rHPHK8KneUOZ95Xl/6VcgtLKzs0CWtrBAo6COML/Kp6KK5W23dnfGKirRVhDXF/GD7WvhNZrQsDFdxNJtP8GSPx5IrtD1rE8bpv8N3XOMBSfcAjIrGsr02a0XapE8m1O3hvrSN+EZcOjelPUtJbq0LfOh4HqKy7GO6urQTtNlWP+qxwq57Vbgt3tyDFIxAJ+UmvBvrse215nSWx861WTcUbgfjWjD1EgXnGK565nmjtF8pfmxyBW1pUhezjZs7sfNXTTmubl6nLUg1HmLE5DJn0p6sFVWPesjUtQW0vPJmOFdcqPWteAhokPYjNbxmpNpGUoOKTOq8Ksf7PZWfcRIePQdq2KwPCww0/rhePzrfHSu+l8Jwz+IKKKK0JCiiigAooooAKKKKACiiigAooooAKKKKACiiigAooooAKD0ooPQ0Ac34Y8VQ614p8S6DHZyQvoU8MLyswIl8yPeCB2x0rpKwfDvhex0bxFr+u20lw1xrk0U1ysjAqpjTYNo7cVvUAFFFFABRRRQAVyvinw291M15YY8xvvxnjJ9RXVUV5mbZRhs1w7oYhXXR9U+6N8PiamHnzwZ5i2hawDj+z5j9AKT+w9Y/6B0/5CvT6K+L/wCIaZf/AM/Z/h/ker/btb+VfieYf2HrH/QOn/IUf2HrH/QOn/IV6fRR/wAQ0wH/AD9n+H+Qf27W/lX4nmH9h6x/0Dp/yFH9h6x/0Dp/yFen0Uf8Q0wH/P2f4f5B/btb+VfieYf2HrH/AEDp/wAhR/Yesf8AQOn/ACFen0Uf8Q0wH/P2f4f5B/btb+VfieYf2HrH/QOn/IUf2HrH/QOn/IV6fRR/xDTAf8/Z/h/kH9u1v5V+J5h/Yesf9A6f8hR/Yesf9A6f8hXp9FH/ABDTAf8AP2f4f5B/btb+VfieYf2HrH/QOn/IUf2HrH/QOn/IV6fRR/xDTAf8/Z/h/kH9u1v5V+J5h/Yesf8AQOn/ACFH9h6x/wBA6f8AIV6fRR/xDTAf8/Z/h/kH9u1v5V+J5h/Yesf9A6f8hWponhW7mnWS/XyIQclT95vb2ru6K6MJ4dZbQqqpOUppdHa3zsjOpndecXFJISNFjRY0UKqjAA7Cloor75JJWR44UUUUwCiiigArmviPcTW3hiZ4VyTJGrn0Xdyf6fjXS964/wCLP27/AIRYfYxlftUXn/8AXPnP67axr6U2a0V+8R5haN/ZzfZrhh87NtfoCM5AqeVpI2NxH86swBHp71LqNlFLDD5i7sDgGsvR/tMd1PYtuaIH5SelfPttPlPcspLmRsS3UdvaGaRl3HhAfrWjZXbXFiDACznoBXOapB9vaCEboxGxzx1roPCUDW8LRyMGI6N3xTpzk6nKTUhFU7jdR0ttQminnkZJI8EAdK37IkqEI6VWuPlUt6VPasSBt655rupwUX5nFObkvI6Xww225mUnkqCB7CuhFchpLzLrNmsbgK5cOCM5G3P8665elelRehw1VqLRRRWpmFFFFABRRRQAUUUUAFFFFABRRRQAUUUUAFFFFABRRRQAUHoaKD0oA4D4d6tql98SfiDp95eSzWmn3lolnE33YlaDcwX6nmu/rO0y/wBJutS1G1sbi1kvbV0W+SIjfGxXKh8d8dM9q0aACiiigAooooAKKKKACiiigAooooAKKKKACiiigAooooAKKKKACiiigAooooAKKKKACiiigAooooAKKKKADvWJ41x/wj06n+IqP1rYk3YJXk44GeteTap401G7upNI1a1t7Ta5KhCTuwemTXNiasacbS6m+HozqS93oU75fuHJ+XoKoTS/Z2D7DknpVuWbzMlSDzQ8PmqrY6V41SLex60HbcgcTSReZEB5n90dce1aWnstjsBJ+78248022hKjeflA68VXvLrf5jxqJGPG0dhWfwe89x/HobsTLNAX3AgjIp9o21DsIJHQVl2MmyxhZSV3Ng/jV2Fvs8qO3RztYDsa7oVLpM5Zws7HReHGDaugc5kUE49AR2rr16Vxvh451aNuhyQPcYrsl6V6OHfunDXXvC0UUVuYhRRRQAUUUUAFFFFABRRRQAUUUUAFFFFABRRRQAUUUUAFB6UUHpQBxPgXw5qek+PvHGtXiQi01m6tpbMo+WZY4djbh25rtq5jwp4r/tvxb4o0D7CYP7Bngh87zN3neZHvzjHy46V09ABRRRQAUUUUAFFFFABRRRQAUUUUAFFFFABRRRQAUUUUAFFFFABRRRQAUUUUAFFFFABRRRQAUUUUAFFFFADJDgE+lfPHjiJNT1S7llzG5nZoWRvujpmvdfFWpR6ToV3fSHGyPC8dWPAH5kV4Bq9y5nk8pfMduFXPJNeRmlRJKJ7GUwfM5GdbNq0QVBeGUjocZzXWaNqsgiEd5DIAqBhMEOw+vPt71S09JLfEckW44BJx0rV8p7iBo45HgywJkjOGGPSvKpSnF3O+u4z0aNiCS2uLb5ZA4ccYNLBYpDOkinI3ZNQWlvYruZo1ikYf6xfX1x0q7DdTrHiNEvYwD88JyR7FeorrjOM/iOFxlH4Rl5ZfugsOFG7NPVLiS1jknVFkD5ZUOQPxqZL5HjDSW8sS996EVJayJNG3ysEbnJGAR+NdajF7MwbmlZmloJ231o3GWO3kZ4rtV6VyXhXdLfiTpGu5VBHp3rrh0rvw69046794KKKK3MQooooAKKKKACiiigAooooAKKKKACiiigAooooAKKKKACg9KKD0oAxNB8M6bo+v65rdp532rW5Ypbve+V3RpsXaOwxW3Xn3w51HU7v4l/EOzvLq4ltLO8tFs45PuRK0GWC+xNeg0AFFFFABRRRQAUUUUAFFFFABRRRQAUUUUAFFFFABRRRQAUUUUAFFFFABRRRQAUUUUAFFFFABRRRQAUUUhoA4j4u6gLfR4bVcM0z7iuOoUf44rym1WP7YjNGAMnb65r0z4gR/aNaCzYZEQBB6ZHNc5DZQqQwjVQDwMdK8TGUnUq3PbwdVUqVu5QtreRpHVj8uOK0LeyZQrFS5HSpIl+Yu33a17VAQamnQQqlZmPcwyjHy1SuLVmLvDlJOxU4FdY0QY9h/WmLYRfMxA560TwakKOIscjLdatbQolveSlyMDDZAHrzWz4c+2iKG3vLiS5ikZmIkAJTHYfnTpIVXVLgMo2EDaPT1rQsFPnKOqqSAfalSw/K9yqlZNbHT+G4Nk56YCnHGK6EdKxfDpDNJ7AVtCvapL3Tx6j94KKKK0ICiiigAooooAKKKKACiiigAooooAKKKKACiiigAooooAKD0NFB6UAZ2l6rpV7qWo2FjdQzXlg6Jexp96NmXKhvqK0a4vwP4a1DSPHfjXW7owfZdauraW1CNlsRw7G3DtzXaUAFFFFABRRRQAUUUUAFFFFABRRRQAUUUUAFFFFABRRRQAUUUUAR3Mvk28kxGdiFsZxnAzXB/Brx5rfj7QY9evPCT6Lpl1CstjM16kxnBJByq8rjHeu+l2+WSxAUDJz0xVLQZtLudJt5tFktZNOdM27WpBiK/7O3jFIDmPGviTx1pWsi18O/D86/ZGJWN0NTigw5Jyu1ueOOfeuj8N3upX2h2t3rGlf2VfyIWnszMJfJOTxvXg8YPHrWltGKCopgecW3jD4mPq0VvP8Kmis2uAj3X9swHbHuwX29Txziuv8X6jrOm6JLdaDoZ1u/VlCWguFh3gnk7m4GK2Noo2jGKAOP8D+IPGmrahPD4l8DHw9bpEGimOox3HmPn7uE5HHOaPHHiHxppOowweGfAp8Q27x7pJxqUVv5bZ+7h+Txzmuw2jNG0UAZHhLUNY1LQobzXtEOiX7Mwks/tCz7ADgHevByOapeFNZ8T6jq+p22t+Ezo9nbuRaXJvUm+1DJGdq8rxg8+tdJtFKBigAprsFBZuBjmnVQ1x1XTZgzFd6leOvNJuyGld2PPPG2qTTaustnbxyQZ2se5A71ThkaQ5khdAe2Kx7611rQbicKJL2zMQS1PUq5bGD/jWwt8iFY5AxYybeVrzObmk2z1eXlikieF4WJTLKQcYIrRtgDHjJ6VkreQTXaW0JVpmfDKTghfWtiBFgO1WyOoB5q42MpXLIjBAwTxT2UgHg4/nToTDk4YdeeasNErx4iYbieM9AO9apGLZj3caPcFlwQQBmpLZGjZYwp65yKsXVpLHdJH5IaE5beDxn3q7bQHJKjPqaSgU5mr4bj2wSsRyX/TFbA6Vj6ZMtvIYpW2iT7v1rXQ5UGuqG1jknuLRRRVkhRRRQAUUUUAFFFFABRRRQAUUUUAFFFFABRRRQAUUUUAFB6UUh6GgDlvCPiqXW/GHivQXskgTQbiCFJQ+TMJI9+SO2OldVWLofhvTNJ1zWtas1lF3rMsct2XfKlo02LtHbitqgAooooAKKKKACiiigAooooAKKKKACiiigAooooAKKKKACiiigCG+RpLOaNRlmRlA9SRXGfAPQdS8L/B/wANeH9YthbahY2YiniDBgrbieo4PWu1uZPKt5JSCQilsDqcCsL4b+KLfxr4H0nxVaWk1pBqUAmSGYgugyRg447UAdDRRRQAUUUUAFFFFABRRRQAjVx/iXUY5dQSHf8AKgwo/vHPNdDr16LOxLKwEjcJn9TXDT6fbzSmfzH89oiitu6A9xWFaTWiNqUVe7ItRutskSRuCwO5l65HTn8TU5aMgNlM9PYVzGj6bq8E9+NRkSQqiwwSoeSuffvjBNXl0t1V4Zrx3QyCQnd16f4Vyc77Ha6aWiZqfY7eS8SeOGL7SBzJjBK+57/Sri26LKFIc47k1Fp0ItY3l8wyA8keg9qgsNcs7zXrjSYZF86EFmU9cetaK2lzN31t0NNrWIxEFcD2qCazvEKtYyqu4jf5hP3RV63YrIEcccsWA+UCrNpMlzChXbucbqq0WZ3kitDcNMiRzLlto3hc5XPY+lZ15qd1ol5s+zzT223ghSxBzx71h+Mpr+waC4juJLe0jlzc4+8VHYduuK6jTbqSGxhlvGDh2AGewI4qIzbk4vSxpKCUVLcjkbUtUmjSK3EcTYdJpOGi4w2PfrXa2S7LWNN7PtUDcxyT9ayzJDFEWLAKBkk9AKW11FEuo4Fy6SDgqcgGumFo9Tmm3LobNFA6UVsYhRRRQAUUUUAFFFFABRRRQAUUUUAFFFFABRRRQAUUUUAFHaig9DQB598ObvU5/iZ8RLe8uLyS0t7y0WzSUsY41MGWEeeACeuO9eg1maVrelajqup6bY3STXmmSJHexgHMTOu5QfXIrToAKKKKACiiigAoornfEviRdPlNraqslwB8xP3U/wATXBmWZ4bLaDr4mVo/m+yNqFCpXnyU1dnRUV5yfFGtEk/alHsI1/wpP+En1r/n6H/ftf8ACvjn4kZV/JP7l/8AJHp/2HiO6/H/ACPR6K84/wCEn1r/AJ+h/wB+1/wo/wCEn1r/AJ+h/wB+1/wpf8RIyr+Sf3R/+SD+w8R3X4/5Ho9Fecf8JPrX/P0P+/a/4Uf8JPrX/P0P+/a/4Uf8RIyr+Sf3R/8Akg/sPEd1+P8Akej0V5x/wk+tf8/Q/wC/a/4Up8Ta2Ot0P+/a/wCFH/ESMq/kn90f/kg/sPEd1+P+R6NRXnH/AAk+tf8AP0P+/a/4Uf8ACT61/wA/Q/79r/hR/wARIyr+Sf3R/wDkg/sPEd1+P+R6PRXnP/CTa3jP2oY/65r/AIUf8JPrX/P0P+/a/wCFH/ESMq/kn90f/kg/sPEd1+P+R6FcxiW3kiLbQ6lSfTIxWF8OPC9v4K8EaV4VtLqa7g02DyUmlADuMk5IHHeuZPibWiP+Psf9+1/wpkPiTWo41T7cz7Rjc6KSfrxR/wARIyr+Sf3L/wCSD+w8R3X4/wCR6VRXnH/CT61/z9D/AL9r/hR/wk+tf8/Q/wC/a/4Uf8RIyr+Sf3R/+SD+w8R3X4/5Ho9Fecf8JPrX/P2P+/a/4Vq6J4tlMyw6kqlWOPNUYx9RXVg/EDKcTVVN80L9ZJW/Bszq5NiYR5tH6HZUUKQwDA5B6GivtzygNNboe3qacelcb8WvFEnhjw1FJbRGS7v7uOyt8/dVnOC7HsAuT+GKmcuVORUIuUlFGTq+tS6xqVwloqvbwqyK2eh/+v8A0rLsV1G2mZ7+aHYPmBz8xHpWP4F0jUNNuLie6dma5uZHIDnAXqOPfite8SbZOrw+fKEDoG6HJ5BrzHNyXMz0/ZqN4qxW8X3EMlpDMdbGmRjcC/GMkcdf5Vf0yCH7FGstz9pDKPnIxuHrXl3izVNWk1z+z7eBXt0O+9hkjDoIgeCmf4q6nSby40uzmt59zjzCy+Y+XKgfkB6AdBWSrLmbZ0Sw7UErnRW3iSG30U6lPp91awfaGgRZVy7YbarADopIqxpmr6bBqsmy1hiupFzOSmJHZeMH6dKzoma8Ol3PneTIpdBEsw8twwBO4fxEcYHvWJoja0fHx0vVLeOeAW0l0uoBMMV3HbDxxkcU5VJWXKzONGOtz0i3vraVHCRuFCsSS3H0qlLe28MouIrhogu0BJF+XB7Aiq9kvltGIy3lFn3xsu0kDg0uop5ml+ZFAJYXG49toHsavnm4+ZkoRTLGu31rfWEscyoY3wUZz8ufQ1Wuo5LuxsWiLIZMxMo6Kw5B/Q1nWumab4g0UWzed9muYjHsVimcjv6Gt/QoZLOGO1kztiQIu45Jx/P61dNyk/eFPkivdL9pp101yPNuC1t5eDGf4jtwc+1XdOhs9LsktkIKp1JbkD1qne6lNZz2/lJvVvv+yjrUOr2ccmqW2oQuQ7JtKEnDqexFdOkdjl1luzqNNuBIHhwwaIjr3B6VerItXw0UgbAAww9q1gRiuiD0MJKzFoooqiQooooAKKKKACiiigAooooAKKKKACiiigAooooAKO1FIfumgDj/AAV4Yv8ARvHPjPXLqWFrfW7m2ltlTO5RHFsO78a7GuT8H+KrjWvGXi7QZrWOKPQri3iikViTKJIt5JHbB4rrKAYUUUUAFFFFACOdqMfQV5HPI008kznLOxYn3NeuONyMPUV5JcRPDPJDIMMjFSK/KvE7n5MN/L7336W/U+hyC1599COiiivyQ+kCuf8AH/iVfCegLqzWMl9uuobYQxvtYmRtoxwec444+oroK4L48JcSeBrZbR0S4Os2PlM/3d3nDGfau7LKMK2Mp06i91tJmOIm4UpSjuaml+Kr5fFVv4c8R6GNIur2GSexkjuxcRTCPl0Ztq7HA5xgjGcGsr/hYd22jyeJ4fDMsnhaOUq16LtfPMYfa0whxjywf9vOOcVaj0nxBrvj7T9c8QabaabZaPDPHBBHc+c9zJMuxmJAG1AucDrk1gjwr4wt/Atx8Ora3sDp0heCLVjPylqz7iDFjJkAJUc4717FOhgG48yjf3eZczsleXM076u3K7XerenRcjnWtpe2ttPS36nU6v4quh4hh8P+G9ITWL5rNb6ZpLr7PDDC5IQltrEs2DgY6d65TwX4rOmeHPFmuXFheSTS+KZ7eCyeQbxLJIqLGW5CqGPX07dq3rnQtY0Hxf8A2/4fsodVgudNg0+5tZZxC6eTnZIrEEEEHBGO2RXK65p2saT4P1fSNRt7KTV/FPiRnsolIMJZ2EvLE5TARvm6g4IFbYSlg5wVKKTUuS+vvOzvK6vol6LTqRUlVT5pbq/p5HXaN4t1ubxTqGia34ds9MGnWaXdzPHqZmAjfdtKjy1z9xs8jHvVSH4hXa6VZeJL7w1Ja+GL2RFivvtavNGjnCSyQhflQnHRiQCOKo+GYZLPXbrwjrnhq2srrWrCV5Lq31Nr2R448LiUuAygeZ8vbrUMnhXxhf8Agiw+Ht/b2MOnWzQwT6tHcbjPbRMCoWLGVkIUA5OBzSlhcCqnvxik+X7T+Gz5pR953d1orv03KVSs46Nvfp16J6FhtT1u1+M/iWx0bSP7UmOl2UhSa88iGIDcPvbW+YnoAOxyRVrVvFtnqmgaHqK2l9FKfEcOn3Fst15TQXA3hlcqCJFHXHAYEHIqa80/xVpnxI1vxTpWm2up2l/ZW1uts9yIX3x5O7cQRjJwR+Vc3q+h3Hh/wv4ft9RuLd9Tv/GcF/dJCfkSSQudi55IUAc9+TVU4YWtKm9L2gtG7u0Peur6W9F8yG6kFL1f56G94j+I8tlf61HpGhxalbaGSuozS6lHbMWC72WGMgmQhf8AdGeAa7XR9QttW0mz1SzYtbXcCTxEjB2sARn35rzXW/Aktl4m1i+t/AuheKrfVLo3SPd3AgltXYAMhJB3ISNwI5GTXpek2yWemWtpHawWixRKggg/1ceB91fYdq83MqeCjQp/V1r1d99Fe6u2nfyj89zpw8qznLn2LNFFFeIdgUUUUAel+EZnm8O2juckKy/gGIH8q1ayvCMTw+HbRJBglWb8GYkfoa1a/p7Jub+zsPz78kb+vKj4HFW9vO213+Yh6V598YY7adNGiusqsV0blZM4RGRTjd7V6C3SvLPjDrOmHXrPw3MjyXctlJecofLVUzgsf94Yx3rrxH8Njwv8VENnfq5ijcrHNI5U88Z9vwBrP8a3Jt9JkMMjEgHB3YH1/CjT5nmv7BPIebem8uIztjwOTnseeK5XW7rUIvH7aTJcJJaiwee3hKcyfN8xJPB6/hXluUuU9enTXOjG8F217qnikzSXMQ0+NERO7naOST1yeefeuhGsW13qd5FJAxt4LgQowQYKlc7s+nas7SUt9JN2lqnlSXczSNCF/wBQpHOw9cH0rPvr6bz2tUZQiMXUqNu847+wrnc1ax2OnzSuXfFEVpDq+g60EuJjZX6xhF6KCv38Dg4FdR4P1LTLgXOmWV+80sLszzAHaHLZK89M5rzDwvHrWvaZqiXUk9tqHnPdWahs7CowqY6HcM/ia1vhzrlrq2nKlrCLaRiHvCrbZdzDBz6HNHNbUidJcp6Dea0YdXOmapqsEc928jacqId7RKFJ59Qc5+tSal4ihTTby7il87TQiSCXcCqoFwz+6gqfxzXL/Eazk1DSbT+zblrXULe4Ro7tYwxSPPzqT1AYDHHXvU/h+7s57WOzjtYDandatDwV2kkkfmTVOtYyWHT1saEviC+sXt5NPtoZ7ffGzEvtyjANvB6fdJ/KrPxR8ZzaHLpMdgvmy3N0hlKkfLFj5iRXE+KNY0y68O3ugTzQRwgiKBi5jZdrdiPQD8a5udPE2sa3bNcaUTDny4ZgSEVVwB165HWqjXfK0ilhE5Js9s0rx3pF1qUdjMkiRyzC3hlbgySld2APTnrUvirxjpUcdxNaXD3kWlxmSRLU73dxwIwexzxXiniPQ9NvZY4tX8RSWNrpTq62ukkNcK+8hnHU8Hgg/wB010vw68U/Dvwvo16+ntq2pWH2kwyX0NiWEsztnbg/Mz9SWAxx+FdNKpUcbM561ClGV0em2fj+0sPCn9reI7WbSVyBIkgJaIZAJOOgGRzXo+i3kN9p8VxAweNlGxx0YdiPUV4lrXi3wJ468HapZ28+o26i2ZpZWtSk9ucj5ijDv64Ir0b4Qaja3nhGCC2kEq2e2ASDlZBtBVge4II/HNdtGT5rM86tTjycyR21FFFdJxhRRRQAUUUUAFFFFABRRRQAUUUUAFFFFABRRRQAUHpRQelAGRovh7StK1nV9YsYWS81eSOS8cuSHZF2rgHpx6Vr1578N5NSb4m/EVbtrs2i3tp9kEu7ywvkfNszxjPXHevQqEAUUUUAFFFFABXO+JfDa6jKbq1ZY7gj5gfut/8AXroqK4MyyzDZnQdDExvH8n3RtQr1KE+em7M85bwvrQYgWgYeolX/ABpP+EY1v/nzH/f1P8a9Hor47/iG+Vfzz++P/wAien/bmI7L8f8AM84/4RjW/wDnzH/f1P8AGqup+B73U7dLfUNIhuoklSZUkdCA6HKt16g816jRTj4c5XFqUalRP1X/AMiJ53iGrOK+5/5nnB8M64Tn7H/5FT/Gj/hGNb/58x/39T/GvR6Kn/iG+Vfzz++P/wAiP+3MR2X4/wCZ5x/wjGt/8+Y/7+p/jVPWPAl1rFi1jqui297bMQximdGGQcgjngj1Fep0VUPDnLISUo1Kia81/wDIied12rOK+5/5nkeh/DVdDlnm0fw7a2UtwAJpI3Te4HQFi2SPatX/AIRjW/8AnzH/AH9T/GvR6Kqp4d5bVlzTq1G+7kn/AO2hHOq8VaMY/c/8zzj/AIRjW/8AnzH/AH9T/Gsy4+HH2jXIdcuPD1pLqcAxFdOULpwRwc+hPNetUUoeHeW023CpUV9NJLb/AMBB53XlvFfc/wDM82k8N6zHG0j2gCqCxPmKeB+NZvhS3m8U+HbLxBoa/atNvo/Nt5ifL3rnGdrYI6dxXq11H5ttJFu270K59MjFc/8AC/wsvgnwFpHhRbxr1dMtxCJ2TYZBknOMnHWo/wCIb5V/PP74/wDyI/7cxHZfj/mc7/wjGt/8+Y/7+p/jR/wjGt/8+Y/7+p/jXo9FH/EN8q/nn98f/kQ/tzEdl+P+Z5x/wjGt/wDPmP8Av6n+Naui+EZRMs2pMoVTnylOc/U12VFdWE8P8pw1VVHzTt0k1b8EjOpnOJnHl0XoAAUBQMAdBRRRX255QjdK8P8A2tNWTwzoGh+JJbVp7aPUEtrnavRH5G4jtkevU17ieRXGfGrwTF8QfhnrHhR5zbyXcQaCUDISZGDxkjuNyjNTOPNGxdOXLJM8a0TxNLrvinV9H03XzZvLZwXOntAwYywtIvmNzwpHKnOCQ9dfpr6pdfZp5tMhU7SXUzK5jGSCFI+9wMnFfHPw58Xap4C8dRT3mnqlxpqPY3tscozx7xnOerBgCM9q+g/hn8Wjrfi6TTtNsWv7B7g/aiu1ZrXeilSq8b4w4YFuoyOK8/k1sevKTS5kdj4psYTH9ptISzKpIK/wL3ryzx5fx6aqzDUwwlKKxJG0ZPQ/XFe9axpYudxVygIPI/i9q4XWPhfoniCC5XVrNGFxGIyYyQy4OQ3sc1xVMO3PyOyhiowhruZehwxmKK5hbZdFFxhuM9f61zGlQy+GtT1GOGxg8q4nZ/tfmqZWbJJjOOynPJr0Ky8OSacLOxijVxDGsXXHCgAN+Nc1J4e1bU9aurW1tVtITOysCPldSeXyOmeawkpRVrG9OUJNtvQxdS17UpNa+zRtBNb3FsyqqKcxEkfM/Y4pmlaD4u0LSL65nuLazt2lSQ3jxPIHDEYVEHJzyOK0viF4S0nTbfT9PsdbhtNSlnUzSO43mIctsHY1Z+IPimxj0nS/DUVnrUNyGA0uR5USGebIyD94lec598VrSoNv3grYiEUvZnn/AI01i30s6ZaXPhu7/ta7lc3f27bvtYgfldFU5Qkcgn0qhq/xB1G40q00ya8lt9JTUzHbXs8b4Nsq8ZI4Lk9D1wDXNfF/Vo9U+IUN5r+oS2epxW0Yu3RPnecqCUC5wgUnZnuBnFZGrW2tL4c0+5sftFzp1tLOUtLkDyo2xlnHZhg9exrujSgtLHFOvKb95neW/wAR4fDNmI/C1tY6hcSs0LXdymVQlnYmPjcVO7nJxn161JoPxE8O6xZWs11otxB4jWcv9utVAiEuCF/dcL5QUkY9cV4cVnW3N1ayPLDBDs81c7A7fh7/AKVLpPmJaMguGWaZfLSBeA4JAwSe/XpWvJZGDqNtHt+t654g0XwRFJNq17d3l3qkcccroUWS0DEtFL6yB8c9NowDX1N+zjdTXngOZpLQQQxajMluwfd5iZz+GCSuPaviKNtSt9Cs7XUtv9qafe+d5V0+5QMDYrkcY5PX1r74+CNrc2vwr0Bb1YVuZLUTTCL7m5yWOPbmroq8rmGKa5DtB2paSlrrPNCiiigAooooAKKKKACiiigAooooAKKKKACiiigApOxpaSgDM0jX9K1TV9V0mxuvNvNJkjjvY9jDymddyjJGDkc8ZrUrkfBvhe80Xxt4w124uIJYNcubeWBEB3RiOLYQ2e5PpXXUAFFFFABRRRQAUUUUAFFFFABRRRQAUUUUAFFFFABRRRQAUUUUARXrtHaTSLgMkbMCfUCuP+BfiLU/Fvwl8OeJNZkil1C/tBLO0SBFLbiOAOnSuzlVWjZWUFSMEHuKo+HtO0vSdIttO0W1t7XTrdNlvDbgCNF9BigDQooooAKKKKACiiigANNfpTqKAPlj9pf9nPV/Ffiq+8eeCby2+3zRKbjSplx9ocDBZXzgEjHBHXuK+SdN1PxB4R8RXM1pFJY3y7raYSD5lP3WQ59CK/VtgAOlfP8A+0j+z/pPjTSNU8QeG7d7bxRg3Cxo+I7xwOVIPAZh39etYzh2OqjWtozhfg98XnuLGPR/Ecgg1NY9+J5txlJPyhAecY7c9K73V/iBptnBZ+TOGa4lQMYir4QnkqD97kgY618MamdX0W6a3uYrmw1DTpTG0M8flzwP3yOor0P4LfFS20Ka6h8T2IvxdSBzdhN06sOF68Ht6GuVwlFXR3p05NXPq3xGLrTpNU1wXN5dx3EUS2trbou+HA+Yqrfez19a5q18c3V54fGu6bo++0inEcp8/wDeyRj7zBOoPXg15l8SfidpOveFIjEt209pqSSqGnMUm0DAkjdeMHkEA9q5Dwx8To28OX2i6/dalHJcSC4knjjAMqqw+R9vJJxncePasrOWqNlFJWken+MtR8FvrWnXGu6RfpcHMkPnvgXKsu7O0fMuOmO54zXG+JdU1u80jULXw3JZTTQSRuZUhIa1ikwAkeWwu3B5HOTXn3jDxDNfarDfjUob69uIiJJE+/5YJwu4dCOtZWs+KIpNJWxayURJysOSFklBP718dWwcZqoptoUmkrGB48+1x+Lr6G61CLUbgS4ku45N6zNgZcN6Gtfw3DrOtWd3bNLeNZ6batcSbZchE4HTuM4OBXNfZ1kspL3zrdD5u1Y2JMjZ74Hb61Y0i+1PS7s6haTFGETR/OwOVIwQR3HPSutq6OJNqTZ1fhC3tr2wk0+ee2Ft5jOsswdITIFyN7L2IOAKy7u9lg1e2nEMam2lygYho9+fTuuKXSp3jspPMlj8hY2dom4Dt1BC/U9ah8J+Fdc8a+J7Lw7oVm1xqF2f3USjjHdnPRVA5LGsoq8jaTtE6/4WaDefEf4nWOj38Er/AG+5H2gQZEflKMsePugAdfev0q0qws9M0220+xhWC1tolihjXoqKMAV5h+zn8G9N+FHhx42uE1DXLtR9suwuFA6+XGOyj9etesjpXTThynnVqvOxBS0UVoYhRRRQAUUUUAFFFFABRRRQAUUUUAFFFFABRRRQAUN0NFIelAHJeDfFF5rXjbxhoVxbQRQaHc28MDpndIJIt5LZ4yDxxXXVl6ToWlabq2qapZWqxXmqSJJeyAkmRkXapPpgVqUAFFFFABRRRQAUUUUAFFFFABRRRQAUUUUAFFFFABRRRQAUUUUAQagrNYzqoJYxsAB3ODXD/s7abqOj/BTwtpur2k9pf29iEnhmGHRtx4Nd5O6xwvI2dqgscegrJ8E+JNN8XeFrDxJo7StYahF5sBlTYxXJHI7dKANmiiigAooooAKKKKACiiigANIaWqWtX9ppWmXOp30ohtbWJpJXP8KjqaAPFv2iP2ffDfxEkn17T7yHQfE7Iubtj+4nVevmp67f4h6DOa+FtW8O3vhjXNRsdUto3NozRl8fu3GSFdT3VsZBFfpJq3hM+NNU03VPE1rHFp9i7SQ6Y8auZtyEZmb05z5fTjnNU/i/8IPCfxI0eO21KwjgvbVMWVzETH5eAcKwXG5Oeh6dqznG6N6Vbkep+bx1ia4nDTRx/ZyoVY0GEG3tViX+x7i3Mm6dJAu3aZehx0z3rtviV8D/ABn4L1DUBqdlDLYWUYuDdWswKtCzbRJtPPBwG444rkdH0/T7zV57GLUPLnSIzWmY/kaVBvKk9uhwa5pRSPRhNz2KVy8+isVit2t5Zo+sigsg9s9qyCTcSRhS0rMB1PTtitfx7qw13xDNqU0ipvVVSNeQgAwR7DOazxBALSMR7jIEJlfpjPb6VaslczlrKxV2os64UyANyA3BOfWr+n2tvcTrDc3X2SEsSGdSQDg9hzzjGayt/lzKYRu2nKkjgj6V1Gm2b3kKyRrvmlQIE2gruzjHsckUTdh0tbmXDFJe3aWVorSyTMI448nO8nA6Dnk1+i37O/wc0r4X6Kbl3N54gvoEW9uWH3BgHyk9FB/PFcR8Av2adF8OSaT4v8VySX+upEk62QIFvaS5yCMffIGOvGc19Ir05rWnDqzjr1ebSIi4p1FFanMFFFFABRRRQAUUUUAFFFFABRRRQAUUUUAFFFFABRRRQAUHpRRQB578OINTj+JnxElvIrxLSW9tDaNLu8tlEHzeXnjGeuO9ehVj6L4j0vVtb1jRrOSRrvR5Y4rxWQgKzpuXB78VsUAFFFFABRRRQAUUUUAFFFFABRRRQAUUUUAFFFFABRRRQAUUUUARXkZltZYwcF0Kg+mRXN/CbwvJ4K+Hei+FZrxLx9Nt/JM6rtD8k5x+NdJds6W0rxjLqhKjGcnHFcD8EPHWqeMfDMX/AAkOhalpWuW0Km/WexaCBnJP+qLE7hQB6HRXC+MviZpvhfW30q68O+K7+RIlkM2n6U08RDZ4DA9eORXUafq8N54ei1uO1vI4pLb7QIJYSs4G3O0p2btj1oA0qK898NfFfSte1210iDwv4wtJbliqzXmjvFCmATlnJwBxW/468XWnhCwgvLvS9Z1FJpfLCaZZm4dTjOSB0HvQB0dFc34E8X2ni+xuLq00rWtOWCTyymp2Rt3Y4zlQTyPesHxP8VtK0HXLnSZ/DHjC7ktyA01lpDywt/uuDzQB6FRWbqOrQ2Ph+XWXtbyWKK388wRQlpyMZ2hO7e1ct4O+JumeJ9bTSbXw74rsZHRnE2oaU0EIAGcFieDRcDu6jmUOpVlDKeoPSuY8e+OLHwe1mLvRtf1L7Xv2nS7BrjZtxnfg/L149cGr3grxLbeKtEGrWun6pYRmVo/K1G1MEuR32nt6GlcDbHAxS151qPxc0mx1ybSZPCvjOWSK4MBmi0Z2hY5xuD55X3rrfGHiCz8L+G7vXr6C7ntrRQzx2sJllIJA+Ve/WncZgfGnSfCuseAb+x8XTyQafOBGJIADcbyRhIeCS7EYwBk1+cvxL8JeKfh9r4t9W06/0tpC76fJKyh5IQSo5U/exwR656ivvvwL4qtfiB45a8udB8SadDpkRbTYtS05oIiWxumJPBkOcKP4QCe9Z37TFv4R8QaVZ+FfFWh+K7xWcXUdzoum+eYyuRt3/wAOc5x7VEo3NKc3Bn5tTNI2JWJJJ60vmu0QU7iQfXivo0/speLtcvLXUvC17EfD178ySavE1reWwyQRJCAckY7HnI6VseBPgl8OLPxJZWev2/xG1S5W8WN9uhfZ7R2DYGWJY+XnnPcUJFOeu58y6ba3FzLH9lt3unaRIViQFmd2OFUAdSTX31+zF8GdT8NxnxN44tLU6nIkZsbMgSNZ8ZJY/wB/oMDpg812Pir4ffDLwlqNj4/XwS32zR3P2eLR7PczO5xvMS43lex7c10vgPx9YeLr25tbXQ/EenNbxiRn1PTmt1cE4wpJ5PtS5Fe7B15ctonXpuwcjvTh0ri/HXxD0/wlqkWn3eg+JtQeWESiXTdNa4jAyRgsDw3HT6V0HhfWofEGhW2r29pfWkVwpZYb2AxTLg/xIeRWhgalFecWPxd0i71qLSl8K+M45JZ/IE0mjOsQOcbi2eF966zxn4it/C+iPqt1YanfRo6oYtPtjPKSxxkKO3rQBt0VyPgPx3Y+L57qG00TxBpptlVmbU9Pa3D5/uknmq3jb4kad4U1ldLuvD/ijUJGiEvm6dpjXEWCem4Hr7UAdvRWZ4e1eHWtBtdYhtby1iuY/MWG7hMUyDnhkPQ8dK4zSfi5pOpa3b6VH4V8ZwSTziETT6M6Qqc4yz5wF96APRqM1heNfEtt4V0b+1brT9Uv4/NWLytOtTPLk552jtx1qh4D8cWPjB7tbTRdf077MFLf2nYNbh8/3cnmgDrKK4bxp8StN8La0dKuvDvim/kESy+bp+ltPFg543A9eOldPo2rxapoNvrEVreQRTw+cIbiEpMo9GTs3tQBpUV51oHxa0nWNctNJh8L+MraS6l8pZrrRnjhQ+rOTwPeum8b+KLXwnpCaldabq2oRtMIvK020NxKCc8lR2460Ab9Fcp4C8cWPjA3Ys9H1/Tfsu3d/alg1vv3Z+7k/N05+oqh4z+Jmm+FtbfSrrw74rv5FRXM2n6U08JBGcBgetAHdUVm6Xq0OoaBBrEdreQxTQeeIJoSkyjGdpTqG9q43w98WNK1rW7XSYfC/jG1kuZPLWa60d44UPqzE8D3oA9EornvHPiu18I6XFqF3pmr6ikkwhEem2ZuJASCclR0HHWofAXjSz8YQ3UtnpGu6cLZlVhqdi1uXyOqg9RQB09HauC8YfFDTPDOuS6Rc+HPFl/LEiuZtP0lpoSCM4Dg8muss9WhuvD0etLbXkcUlt9pEEkJWcDbu2lOobtj1oAxfCPhWbRfGXizXpLyOaPXbi3mjiVSDF5cWwgnvnrXV1wXwo8Zav4w1PxJNdaNe6ZpVrcQx6YL2za3mkUx5csGPPzdMV3tABRRRQAUUUUAFFFFABRRRQAUUUUAFFFFABRRRQAUUUUAFFFFAAabtOOtOooAaA2OtLt96WigBu0+tKFpaKAEK0YPrilooATbSbT/AHjTqKAGhcDgmmTOsMbSSE7VXccAnp7DmpaQjJoA5i18UXGo6zeaVpugaoHtPL825vIjBAQ4yNjH/WcdQOlTDw7/AGjqdtqniCZbua0cvZ28bMtvCSMbiufnfBIy2cdgOTXQFc0uKLDE2n1o2n1p1FAhu05pSD60tFACbaTafWnUUAIBikKk96dRQAmD60bfelooAQrnvRg/hS0UAJt5ox7mlooATb70Y96WigBoU5+9S7aWigBpU/3qULz1paKAEK56nNIVPY4p1FADdtLj3paKAEC470m33p1FACbT60m33p1FAAKKKKACiiigAooooAKKKKACiiigAooooAKKKKACiiigAooooAKKKKACiiigAooooAKKKKACiiigAooooAKKKKACiiigAooooAKKKKACiiigAooooAKKKKACiiigAooooAKKKKACiiigAooooAKKKKACiiigAooooAKKKKACiiigAooooAKKKKAP/9k=">
            <a:extLst>
              <a:ext uri="{FF2B5EF4-FFF2-40B4-BE49-F238E27FC236}">
                <a16:creationId xmlns:a16="http://schemas.microsoft.com/office/drawing/2014/main" id="{65BBB9FD-FD98-4962-96DE-72799C0BDB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1B04C288-B52C-4AC2-B3A7-1EC11FDA9D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029" t="6661" b="61339"/>
          <a:stretch/>
        </p:blipFill>
        <p:spPr>
          <a:xfrm>
            <a:off x="4724400" y="4190999"/>
            <a:ext cx="2743200" cy="184878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6BA0B978-946B-4875-BE95-C65D4D7C4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175" y="5620686"/>
            <a:ext cx="1647825" cy="1237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4.  </a:t>
            </a:r>
            <a:r>
              <a:rPr lang="en-US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vprašanj</a:t>
            </a:r>
            <a:r>
              <a:rPr lang="sl-SI" sz="4800" dirty="0">
                <a:solidFill>
                  <a:srgbClr val="C3492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e</a:t>
            </a:r>
            <a:endParaRPr lang="sl-SI" sz="4800" dirty="0">
              <a:solidFill>
                <a:srgbClr val="C3492F"/>
              </a:solidFill>
              <a:latin typeface="Candara" pitchFamily="34" charset="0"/>
            </a:endParaRPr>
          </a:p>
        </p:txBody>
      </p:sp>
      <p:sp>
        <p:nvSpPr>
          <p:cNvPr id="4099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4800" dirty="0">
                <a:solidFill>
                  <a:srgbClr val="D16F31"/>
                </a:solidFill>
                <a:latin typeface="Candara" pitchFamily="34" charset="0"/>
              </a:rPr>
              <a:t>Koliko dob traja polovinka? Kako jo izgovarjamo pri ritmičnem izvajanju?</a:t>
            </a:r>
          </a:p>
          <a:p>
            <a:pPr>
              <a:buFontTx/>
              <a:buNone/>
            </a:pPr>
            <a:endParaRPr lang="sl-SI" dirty="0">
              <a:solidFill>
                <a:srgbClr val="FFC000"/>
              </a:solidFill>
              <a:latin typeface="Candara" pitchFamily="34" charset="0"/>
            </a:endParaRPr>
          </a:p>
        </p:txBody>
      </p:sp>
      <p:pic>
        <p:nvPicPr>
          <p:cNvPr id="6" name="Slika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1431" y="1134"/>
            <a:ext cx="990738" cy="952633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392DEB8-6B46-4E79-9F5F-8B92F409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918" y="5621939"/>
            <a:ext cx="1343025" cy="1008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d8d74b26429241a1a251974b190ef16488f7939"/>
  <p:tag name="ISPRING_SCORM_RATE_QUIZZES" val="0"/>
  <p:tag name="ISPRING_SCORM_PASSING_SCORE" val="100.0000000000"/>
  <p:tag name="GENSWF_OUTPUT_FILE_NAME" val="Orientacija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AA"/>
      </a:accent5>
      <a:accent6>
        <a:srgbClr val="2D2D8A"/>
      </a:accent6>
      <a:hlink>
        <a:srgbClr val="FFFF00"/>
      </a:hlink>
      <a:folHlink>
        <a:srgbClr val="99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FFAA"/>
        </a:accent5>
        <a:accent6>
          <a:srgbClr val="2D2D8A"/>
        </a:accent6>
        <a:hlink>
          <a:srgbClr val="FFFF0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</TotalTime>
  <Words>752</Words>
  <Application>Microsoft Office PowerPoint</Application>
  <PresentationFormat>Diaprojekcija na zaslonu (4:3)</PresentationFormat>
  <Paragraphs>215</Paragraphs>
  <Slides>43</Slides>
  <Notes>41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7" baseType="lpstr">
      <vt:lpstr>Arial</vt:lpstr>
      <vt:lpstr>Candara</vt:lpstr>
      <vt:lpstr>Wingdings</vt:lpstr>
      <vt:lpstr>Default Design</vt:lpstr>
      <vt:lpstr>NOTE, NOTNE VREDNOSTI IN PAVZE</vt:lpstr>
      <vt:lpstr>Izberi vprašanje</vt:lpstr>
      <vt:lpstr>1. vprašanje </vt:lpstr>
      <vt:lpstr>In odgovor je…</vt:lpstr>
      <vt:lpstr>2. vprašanje</vt:lpstr>
      <vt:lpstr>In odgovor je…</vt:lpstr>
      <vt:lpstr>3. vprašanje</vt:lpstr>
      <vt:lpstr>In odgovor je…</vt:lpstr>
      <vt:lpstr>4.  vprašanje</vt:lpstr>
      <vt:lpstr>In odgovor je…</vt:lpstr>
      <vt:lpstr>5.  vprašanje</vt:lpstr>
      <vt:lpstr>In odgovor je…</vt:lpstr>
      <vt:lpstr>6. vprašanje</vt:lpstr>
      <vt:lpstr>In odgovor je… 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vprašanje</vt:lpstr>
      <vt:lpstr>In odgovor je…</vt:lpstr>
      <vt:lpstr>12. vprašanje</vt:lpstr>
      <vt:lpstr>In odgovor je…</vt:lpstr>
      <vt:lpstr>13. vprašanje</vt:lpstr>
      <vt:lpstr>In odgovor je…</vt:lpstr>
      <vt:lpstr>14.  vprašanje</vt:lpstr>
      <vt:lpstr>In odgovor je…</vt:lpstr>
      <vt:lpstr>15. vprašanje</vt:lpstr>
      <vt:lpstr>In odgovor je…</vt:lpstr>
      <vt:lpstr>16.  vprašanje</vt:lpstr>
      <vt:lpstr>In odgovor je…</vt:lpstr>
      <vt:lpstr>17. vprašanje</vt:lpstr>
      <vt:lpstr>In odgovor je…</vt:lpstr>
      <vt:lpstr> 18. vprašanje </vt:lpstr>
      <vt:lpstr>In  odgovor je…</vt:lpstr>
      <vt:lpstr>19. vprašanje</vt:lpstr>
      <vt:lpstr>In  odgovor je…</vt:lpstr>
      <vt:lpstr>20.  vprašanje</vt:lpstr>
      <vt:lpstr>In odgovor je…</vt:lpstr>
      <vt:lpstr>VIRI IN LITERATURA</vt:lpstr>
    </vt:vector>
  </TitlesOfParts>
  <Company>Teachnology,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Elektrika</dc:title>
  <dc:creator>Klavdija Štrancar</dc:creator>
  <cp:lastModifiedBy>Vesna</cp:lastModifiedBy>
  <cp:revision>171</cp:revision>
  <dcterms:created xsi:type="dcterms:W3CDTF">2005-07-07T00:08:32Z</dcterms:created>
  <dcterms:modified xsi:type="dcterms:W3CDTF">2021-01-14T16:57:52Z</dcterms:modified>
</cp:coreProperties>
</file>