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11"/>
  </p:notesMasterIdLst>
  <p:sldIdLst>
    <p:sldId id="256" r:id="rId2"/>
    <p:sldId id="257" r:id="rId3"/>
    <p:sldId id="258" r:id="rId4"/>
    <p:sldId id="259" r:id="rId5"/>
    <p:sldId id="260" r:id="rId6"/>
    <p:sldId id="261" r:id="rId7"/>
    <p:sldId id="262" r:id="rId8"/>
    <p:sldId id="263" r:id="rId9"/>
    <p:sldId id="264" r:id="rId10"/>
  </p:sldIdLst>
  <p:sldSz cx="9144000" cy="5143500" type="screen16x9"/>
  <p:notesSz cx="6858000" cy="9144000"/>
  <p:embeddedFontLst>
    <p:embeddedFont>
      <p:font typeface="Nunito" panose="020B0604020202020204" charset="0"/>
      <p:regular r:id="rId12"/>
      <p:bold r:id="rId13"/>
      <p:italic r:id="rId14"/>
      <p:boldItalic r:id="rId15"/>
    </p:embeddedFont>
    <p:embeddedFont>
      <p:font typeface="Raleway" panose="020B0604020202020204" charset="0"/>
      <p:regular r:id="rId16"/>
      <p:bold r:id="rId17"/>
      <p:italic r:id="rId18"/>
      <p:boldItalic r:id="rId19"/>
    </p:embeddedFont>
    <p:embeddedFont>
      <p:font typeface="Calibri" panose="020F0502020204030204" pitchFamily="34" charset="0"/>
      <p:regular r:id="rId20"/>
      <p:bold r:id="rId21"/>
      <p:italic r:id="rId22"/>
      <p:boldItalic r:id="rId2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7" d="100"/>
          <a:sy n="107" d="100"/>
        </p:scale>
        <p:origin x="114" y="360"/>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2.fntdata"/><Relationship Id="rId18" Type="http://schemas.openxmlformats.org/officeDocument/2006/relationships/font" Target="fonts/font7.fntdata"/><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font" Target="fonts/font10.fntdata"/><Relationship Id="rId7" Type="http://schemas.openxmlformats.org/officeDocument/2006/relationships/slide" Target="slides/slide6.xml"/><Relationship Id="rId12" Type="http://schemas.openxmlformats.org/officeDocument/2006/relationships/font" Target="fonts/font1.fntdata"/><Relationship Id="rId17" Type="http://schemas.openxmlformats.org/officeDocument/2006/relationships/font" Target="fonts/font6.fntdata"/><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font" Target="fonts/font5.fntdata"/><Relationship Id="rId20" Type="http://schemas.openxmlformats.org/officeDocument/2006/relationships/font" Target="fonts/font9.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font" Target="fonts/font4.fntdata"/><Relationship Id="rId23" Type="http://schemas.openxmlformats.org/officeDocument/2006/relationships/font" Target="fonts/font12.fntdata"/><Relationship Id="rId10" Type="http://schemas.openxmlformats.org/officeDocument/2006/relationships/slide" Target="slides/slide9.xml"/><Relationship Id="rId19" Type="http://schemas.openxmlformats.org/officeDocument/2006/relationships/font" Target="fonts/font8.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3.fntdata"/><Relationship Id="rId22" Type="http://schemas.openxmlformats.org/officeDocument/2006/relationships/font" Target="fonts/font11.fntdata"/><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3415998505"/>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6" name="Google Shape;126;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gaf7c936ade_0_1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 name="Google Shape;132;gaf7c936ade_0_1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gb614dcbbf3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9" name="Google Shape;139;gb614dcbbf3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gb614dcbbf3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6" name="Google Shape;146;gb614dcbbf3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gaf7c936ade_0_1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4" name="Google Shape;154;gaf7c936ade_0_1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gaf7c936ade_0_1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3" name="Google Shape;163;gaf7c936ade_0_1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gaf7c936ade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0" name="Google Shape;170;gaf7c936ade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gb614dcbbf3_2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7" name="Google Shape;177;gb614dcbbf3_2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gb663b86488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3" name="Google Shape;183;gb663b86488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accent6"/>
        </a:solidFill>
        <a:effectLst/>
      </p:bgPr>
    </p:bg>
    <p:spTree>
      <p:nvGrpSpPr>
        <p:cNvPr id="1" name="Shape 9"/>
        <p:cNvGrpSpPr/>
        <p:nvPr/>
      </p:nvGrpSpPr>
      <p:grpSpPr>
        <a:xfrm>
          <a:off x="0" y="0"/>
          <a:ext cx="0" cy="0"/>
          <a:chOff x="0" y="0"/>
          <a:chExt cx="0" cy="0"/>
        </a:xfrm>
      </p:grpSpPr>
      <p:sp>
        <p:nvSpPr>
          <p:cNvPr id="10" name="Google Shape;10;p2"/>
          <p:cNvSpPr/>
          <p:nvPr/>
        </p:nvSpPr>
        <p:spPr>
          <a:xfrm>
            <a:off x="31" y="2824500"/>
            <a:ext cx="7370400" cy="2319000"/>
          </a:xfrm>
          <a:prstGeom prst="rtTriangl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flipH="1">
            <a:off x="3582600" y="1550700"/>
            <a:ext cx="5561400" cy="3592800"/>
          </a:xfrm>
          <a:prstGeom prst="rtTriangl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rot="10800000">
            <a:off x="5058905" y="0"/>
            <a:ext cx="4085100" cy="2052600"/>
          </a:xfrm>
          <a:prstGeom prst="rtTriangl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203275" y="206250"/>
            <a:ext cx="8737500" cy="4731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 name="Google Shape;14;p2"/>
          <p:cNvGrpSpPr/>
          <p:nvPr/>
        </p:nvGrpSpPr>
        <p:grpSpPr>
          <a:xfrm>
            <a:off x="255200" y="592"/>
            <a:ext cx="2250363" cy="1044300"/>
            <a:chOff x="255200" y="592"/>
            <a:chExt cx="2250363" cy="1044300"/>
          </a:xfrm>
        </p:grpSpPr>
        <p:sp>
          <p:nvSpPr>
            <p:cNvPr id="15" name="Google Shape;15;p2"/>
            <p:cNvSpPr/>
            <p:nvPr/>
          </p:nvSpPr>
          <p:spPr>
            <a:xfrm>
              <a:off x="764063" y="592"/>
              <a:ext cx="1741500" cy="1044300"/>
            </a:xfrm>
            <a:prstGeom prst="parallelogram">
              <a:avLst>
                <a:gd name="adj" fmla="val 153193"/>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509632" y="592"/>
              <a:ext cx="1741500" cy="1044300"/>
            </a:xfrm>
            <a:prstGeom prst="parallelogram">
              <a:avLst>
                <a:gd name="adj" fmla="val 153193"/>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255200" y="592"/>
              <a:ext cx="1741500" cy="1044300"/>
            </a:xfrm>
            <a:prstGeom prst="parallelogram">
              <a:avLst>
                <a:gd name="adj" fmla="val 153193"/>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 name="Google Shape;18;p2"/>
          <p:cNvGrpSpPr/>
          <p:nvPr/>
        </p:nvGrpSpPr>
        <p:grpSpPr>
          <a:xfrm>
            <a:off x="905395" y="592"/>
            <a:ext cx="2250363" cy="1044300"/>
            <a:chOff x="905395" y="592"/>
            <a:chExt cx="2250363" cy="1044300"/>
          </a:xfrm>
        </p:grpSpPr>
        <p:sp>
          <p:nvSpPr>
            <p:cNvPr id="19" name="Google Shape;19;p2"/>
            <p:cNvSpPr/>
            <p:nvPr/>
          </p:nvSpPr>
          <p:spPr>
            <a:xfrm>
              <a:off x="1414258" y="592"/>
              <a:ext cx="1741500" cy="1044300"/>
            </a:xfrm>
            <a:prstGeom prst="parallelogram">
              <a:avLst>
                <a:gd name="adj" fmla="val 153193"/>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1159826" y="592"/>
              <a:ext cx="1741500" cy="1044300"/>
            </a:xfrm>
            <a:prstGeom prst="parallelogram">
              <a:avLst>
                <a:gd name="adj" fmla="val 153193"/>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905395" y="592"/>
              <a:ext cx="1741500" cy="1044300"/>
            </a:xfrm>
            <a:prstGeom prst="parallelogram">
              <a:avLst>
                <a:gd name="adj" fmla="val 153193"/>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 name="Google Shape;22;p2"/>
          <p:cNvGrpSpPr/>
          <p:nvPr/>
        </p:nvGrpSpPr>
        <p:grpSpPr>
          <a:xfrm>
            <a:off x="7057468" y="5088"/>
            <a:ext cx="1851282" cy="752108"/>
            <a:chOff x="6917201" y="0"/>
            <a:chExt cx="2227777" cy="863400"/>
          </a:xfrm>
        </p:grpSpPr>
        <p:sp>
          <p:nvSpPr>
            <p:cNvPr id="23" name="Google Shape;23;p2"/>
            <p:cNvSpPr/>
            <p:nvPr/>
          </p:nvSpPr>
          <p:spPr>
            <a:xfrm>
              <a:off x="7641677"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7279439"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6917201"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 name="Google Shape;26;p2"/>
          <p:cNvGrpSpPr/>
          <p:nvPr/>
        </p:nvGrpSpPr>
        <p:grpSpPr>
          <a:xfrm>
            <a:off x="6553032" y="4217852"/>
            <a:ext cx="2389068" cy="925737"/>
            <a:chOff x="6917201" y="0"/>
            <a:chExt cx="2227777" cy="863400"/>
          </a:xfrm>
        </p:grpSpPr>
        <p:sp>
          <p:nvSpPr>
            <p:cNvPr id="27" name="Google Shape;27;p2"/>
            <p:cNvSpPr/>
            <p:nvPr/>
          </p:nvSpPr>
          <p:spPr>
            <a:xfrm>
              <a:off x="7641677" y="0"/>
              <a:ext cx="1503300" cy="863400"/>
            </a:xfrm>
            <a:prstGeom prst="parallelogram">
              <a:avLst>
                <a:gd name="adj" fmla="val 158024"/>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7279439" y="0"/>
              <a:ext cx="1503300" cy="863400"/>
            </a:xfrm>
            <a:prstGeom prst="parallelogram">
              <a:avLst>
                <a:gd name="adj" fmla="val 158024"/>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6917201" y="0"/>
              <a:ext cx="1503300" cy="863400"/>
            </a:xfrm>
            <a:prstGeom prst="parallelogram">
              <a:avLst>
                <a:gd name="adj" fmla="val 158024"/>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 name="Google Shape;30;p2"/>
          <p:cNvGrpSpPr/>
          <p:nvPr/>
        </p:nvGrpSpPr>
        <p:grpSpPr>
          <a:xfrm>
            <a:off x="199149" y="4055652"/>
            <a:ext cx="2795414" cy="1083308"/>
            <a:chOff x="6917201" y="0"/>
            <a:chExt cx="2227777" cy="863400"/>
          </a:xfrm>
        </p:grpSpPr>
        <p:sp>
          <p:nvSpPr>
            <p:cNvPr id="31" name="Google Shape;31;p2"/>
            <p:cNvSpPr/>
            <p:nvPr/>
          </p:nvSpPr>
          <p:spPr>
            <a:xfrm>
              <a:off x="7641677" y="0"/>
              <a:ext cx="1503300" cy="863400"/>
            </a:xfrm>
            <a:prstGeom prst="parallelogram">
              <a:avLst>
                <a:gd name="adj" fmla="val 158024"/>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7279439" y="0"/>
              <a:ext cx="1503300" cy="863400"/>
            </a:xfrm>
            <a:prstGeom prst="parallelogram">
              <a:avLst>
                <a:gd name="adj" fmla="val 158024"/>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6917201" y="0"/>
              <a:ext cx="1503300" cy="863400"/>
            </a:xfrm>
            <a:prstGeom prst="parallelogram">
              <a:avLst>
                <a:gd name="adj" fmla="val 158024"/>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4" name="Google Shape;34;p2"/>
          <p:cNvSpPr txBox="1">
            <a:spLocks noGrp="1"/>
          </p:cNvSpPr>
          <p:nvPr>
            <p:ph type="ctrTitle"/>
          </p:nvPr>
        </p:nvSpPr>
        <p:spPr>
          <a:xfrm>
            <a:off x="1858703" y="1822833"/>
            <a:ext cx="5361300" cy="1448100"/>
          </a:xfrm>
          <a:prstGeom prst="rect">
            <a:avLst/>
          </a:prstGeom>
        </p:spPr>
        <p:txBody>
          <a:bodyPr spcFirstLastPara="1" wrap="square" lIns="91425" tIns="91425" rIns="91425" bIns="91425" anchor="ctr" anchorCtr="0">
            <a:noAutofit/>
          </a:bodyPr>
          <a:lstStyle>
            <a:lvl1pPr lvl="0" algn="ctr">
              <a:spcBef>
                <a:spcPts val="0"/>
              </a:spcBef>
              <a:spcAft>
                <a:spcPts val="0"/>
              </a:spcAft>
              <a:buSzPts val="3800"/>
              <a:buNone/>
              <a:defRPr sz="3800"/>
            </a:lvl1pPr>
            <a:lvl2pPr lvl="1" algn="ctr">
              <a:spcBef>
                <a:spcPts val="0"/>
              </a:spcBef>
              <a:spcAft>
                <a:spcPts val="0"/>
              </a:spcAft>
              <a:buSzPts val="3800"/>
              <a:buNone/>
              <a:defRPr sz="3800"/>
            </a:lvl2pPr>
            <a:lvl3pPr lvl="2" algn="ctr">
              <a:spcBef>
                <a:spcPts val="0"/>
              </a:spcBef>
              <a:spcAft>
                <a:spcPts val="0"/>
              </a:spcAft>
              <a:buSzPts val="3800"/>
              <a:buNone/>
              <a:defRPr sz="3800"/>
            </a:lvl3pPr>
            <a:lvl4pPr lvl="3" algn="ctr">
              <a:spcBef>
                <a:spcPts val="0"/>
              </a:spcBef>
              <a:spcAft>
                <a:spcPts val="0"/>
              </a:spcAft>
              <a:buSzPts val="3800"/>
              <a:buNone/>
              <a:defRPr sz="3800"/>
            </a:lvl4pPr>
            <a:lvl5pPr lvl="4" algn="ctr">
              <a:spcBef>
                <a:spcPts val="0"/>
              </a:spcBef>
              <a:spcAft>
                <a:spcPts val="0"/>
              </a:spcAft>
              <a:buSzPts val="3800"/>
              <a:buNone/>
              <a:defRPr sz="3800"/>
            </a:lvl5pPr>
            <a:lvl6pPr lvl="5" algn="ctr">
              <a:spcBef>
                <a:spcPts val="0"/>
              </a:spcBef>
              <a:spcAft>
                <a:spcPts val="0"/>
              </a:spcAft>
              <a:buSzPts val="3800"/>
              <a:buNone/>
              <a:defRPr sz="3800"/>
            </a:lvl6pPr>
            <a:lvl7pPr lvl="6" algn="ctr">
              <a:spcBef>
                <a:spcPts val="0"/>
              </a:spcBef>
              <a:spcAft>
                <a:spcPts val="0"/>
              </a:spcAft>
              <a:buSzPts val="3800"/>
              <a:buNone/>
              <a:defRPr sz="3800"/>
            </a:lvl7pPr>
            <a:lvl8pPr lvl="7" algn="ctr">
              <a:spcBef>
                <a:spcPts val="0"/>
              </a:spcBef>
              <a:spcAft>
                <a:spcPts val="0"/>
              </a:spcAft>
              <a:buSzPts val="3800"/>
              <a:buNone/>
              <a:defRPr sz="3800"/>
            </a:lvl8pPr>
            <a:lvl9pPr lvl="8" algn="ctr">
              <a:spcBef>
                <a:spcPts val="0"/>
              </a:spcBef>
              <a:spcAft>
                <a:spcPts val="0"/>
              </a:spcAft>
              <a:buSzPts val="3800"/>
              <a:buNone/>
              <a:defRPr sz="3800"/>
            </a:lvl9pPr>
          </a:lstStyle>
          <a:p>
            <a:endParaRPr/>
          </a:p>
        </p:txBody>
      </p:sp>
      <p:sp>
        <p:nvSpPr>
          <p:cNvPr id="35" name="Google Shape;35;p2"/>
          <p:cNvSpPr txBox="1">
            <a:spLocks noGrp="1"/>
          </p:cNvSpPr>
          <p:nvPr>
            <p:ph type="subTitle" idx="1"/>
          </p:nvPr>
        </p:nvSpPr>
        <p:spPr>
          <a:xfrm>
            <a:off x="1858700" y="3413158"/>
            <a:ext cx="5361300" cy="522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lt1"/>
              </a:buClr>
              <a:buSzPts val="1600"/>
              <a:buNone/>
              <a:defRPr sz="1600">
                <a:solidFill>
                  <a:schemeClr val="lt1"/>
                </a:solidFill>
              </a:defRPr>
            </a:lvl1pPr>
            <a:lvl2pPr lvl="1" algn="ctr">
              <a:lnSpc>
                <a:spcPct val="100000"/>
              </a:lnSpc>
              <a:spcBef>
                <a:spcPts val="0"/>
              </a:spcBef>
              <a:spcAft>
                <a:spcPts val="0"/>
              </a:spcAft>
              <a:buClr>
                <a:schemeClr val="lt1"/>
              </a:buClr>
              <a:buSzPts val="1600"/>
              <a:buNone/>
              <a:defRPr sz="1600">
                <a:solidFill>
                  <a:schemeClr val="lt1"/>
                </a:solidFill>
              </a:defRPr>
            </a:lvl2pPr>
            <a:lvl3pPr lvl="2" algn="ctr">
              <a:lnSpc>
                <a:spcPct val="100000"/>
              </a:lnSpc>
              <a:spcBef>
                <a:spcPts val="0"/>
              </a:spcBef>
              <a:spcAft>
                <a:spcPts val="0"/>
              </a:spcAft>
              <a:buClr>
                <a:schemeClr val="lt1"/>
              </a:buClr>
              <a:buSzPts val="1600"/>
              <a:buNone/>
              <a:defRPr sz="1600">
                <a:solidFill>
                  <a:schemeClr val="lt1"/>
                </a:solidFill>
              </a:defRPr>
            </a:lvl3pPr>
            <a:lvl4pPr lvl="3" algn="ctr">
              <a:lnSpc>
                <a:spcPct val="100000"/>
              </a:lnSpc>
              <a:spcBef>
                <a:spcPts val="0"/>
              </a:spcBef>
              <a:spcAft>
                <a:spcPts val="0"/>
              </a:spcAft>
              <a:buClr>
                <a:schemeClr val="lt1"/>
              </a:buClr>
              <a:buSzPts val="1600"/>
              <a:buNone/>
              <a:defRPr sz="1600">
                <a:solidFill>
                  <a:schemeClr val="lt1"/>
                </a:solidFill>
              </a:defRPr>
            </a:lvl4pPr>
            <a:lvl5pPr lvl="4" algn="ctr">
              <a:lnSpc>
                <a:spcPct val="100000"/>
              </a:lnSpc>
              <a:spcBef>
                <a:spcPts val="0"/>
              </a:spcBef>
              <a:spcAft>
                <a:spcPts val="0"/>
              </a:spcAft>
              <a:buClr>
                <a:schemeClr val="lt1"/>
              </a:buClr>
              <a:buSzPts val="1600"/>
              <a:buNone/>
              <a:defRPr sz="1600">
                <a:solidFill>
                  <a:schemeClr val="lt1"/>
                </a:solidFill>
              </a:defRPr>
            </a:lvl5pPr>
            <a:lvl6pPr lvl="5" algn="ctr">
              <a:lnSpc>
                <a:spcPct val="100000"/>
              </a:lnSpc>
              <a:spcBef>
                <a:spcPts val="0"/>
              </a:spcBef>
              <a:spcAft>
                <a:spcPts val="0"/>
              </a:spcAft>
              <a:buClr>
                <a:schemeClr val="lt1"/>
              </a:buClr>
              <a:buSzPts val="1600"/>
              <a:buNone/>
              <a:defRPr sz="1600">
                <a:solidFill>
                  <a:schemeClr val="lt1"/>
                </a:solidFill>
              </a:defRPr>
            </a:lvl6pPr>
            <a:lvl7pPr lvl="6" algn="ctr">
              <a:lnSpc>
                <a:spcPct val="100000"/>
              </a:lnSpc>
              <a:spcBef>
                <a:spcPts val="0"/>
              </a:spcBef>
              <a:spcAft>
                <a:spcPts val="0"/>
              </a:spcAft>
              <a:buClr>
                <a:schemeClr val="lt1"/>
              </a:buClr>
              <a:buSzPts val="1600"/>
              <a:buNone/>
              <a:defRPr sz="1600">
                <a:solidFill>
                  <a:schemeClr val="lt1"/>
                </a:solidFill>
              </a:defRPr>
            </a:lvl7pPr>
            <a:lvl8pPr lvl="7" algn="ctr">
              <a:lnSpc>
                <a:spcPct val="100000"/>
              </a:lnSpc>
              <a:spcBef>
                <a:spcPts val="0"/>
              </a:spcBef>
              <a:spcAft>
                <a:spcPts val="0"/>
              </a:spcAft>
              <a:buClr>
                <a:schemeClr val="lt1"/>
              </a:buClr>
              <a:buSzPts val="1600"/>
              <a:buNone/>
              <a:defRPr sz="1600">
                <a:solidFill>
                  <a:schemeClr val="lt1"/>
                </a:solidFill>
              </a:defRPr>
            </a:lvl8pPr>
            <a:lvl9pPr lvl="8" algn="ctr">
              <a:lnSpc>
                <a:spcPct val="100000"/>
              </a:lnSpc>
              <a:spcBef>
                <a:spcPts val="0"/>
              </a:spcBef>
              <a:spcAft>
                <a:spcPts val="0"/>
              </a:spcAft>
              <a:buClr>
                <a:schemeClr val="lt1"/>
              </a:buClr>
              <a:buSzPts val="1600"/>
              <a:buNone/>
              <a:defRPr sz="1600">
                <a:solidFill>
                  <a:schemeClr val="lt1"/>
                </a:solidFill>
              </a:defRPr>
            </a:lvl9pPr>
          </a:lstStyle>
          <a:p>
            <a:endParaRPr/>
          </a:p>
        </p:txBody>
      </p:sp>
      <p:sp>
        <p:nvSpPr>
          <p:cNvPr id="36" name="Google Shape;36;p2"/>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sl"/>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bg>
      <p:bgPr>
        <a:solidFill>
          <a:schemeClr val="accent3"/>
        </a:solidFill>
        <a:effectLst/>
      </p:bgPr>
    </p:bg>
    <p:spTree>
      <p:nvGrpSpPr>
        <p:cNvPr id="1" name="Shape 109"/>
        <p:cNvGrpSpPr/>
        <p:nvPr/>
      </p:nvGrpSpPr>
      <p:grpSpPr>
        <a:xfrm>
          <a:off x="0" y="0"/>
          <a:ext cx="0" cy="0"/>
          <a:chOff x="0" y="0"/>
          <a:chExt cx="0" cy="0"/>
        </a:xfrm>
      </p:grpSpPr>
      <p:sp>
        <p:nvSpPr>
          <p:cNvPr id="110" name="Google Shape;110;p11"/>
          <p:cNvSpPr/>
          <p:nvPr/>
        </p:nvSpPr>
        <p:spPr>
          <a:xfrm flipH="1">
            <a:off x="5569200" y="2834075"/>
            <a:ext cx="3574800" cy="2309400"/>
          </a:xfrm>
          <a:prstGeom prst="rtTriangl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1" name="Google Shape;111;p11"/>
          <p:cNvGrpSpPr/>
          <p:nvPr/>
        </p:nvGrpSpPr>
        <p:grpSpPr>
          <a:xfrm>
            <a:off x="5959222" y="4119576"/>
            <a:ext cx="2520952" cy="1024165"/>
            <a:chOff x="6917201" y="0"/>
            <a:chExt cx="2227777" cy="863400"/>
          </a:xfrm>
        </p:grpSpPr>
        <p:sp>
          <p:nvSpPr>
            <p:cNvPr id="112" name="Google Shape;112;p11"/>
            <p:cNvSpPr/>
            <p:nvPr/>
          </p:nvSpPr>
          <p:spPr>
            <a:xfrm>
              <a:off x="7641677" y="0"/>
              <a:ext cx="1503300" cy="863400"/>
            </a:xfrm>
            <a:prstGeom prst="parallelogram">
              <a:avLst>
                <a:gd name="adj" fmla="val 158024"/>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11"/>
            <p:cNvSpPr/>
            <p:nvPr/>
          </p:nvSpPr>
          <p:spPr>
            <a:xfrm>
              <a:off x="7279439" y="0"/>
              <a:ext cx="1503300" cy="863400"/>
            </a:xfrm>
            <a:prstGeom prst="parallelogram">
              <a:avLst>
                <a:gd name="adj" fmla="val 158024"/>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11"/>
            <p:cNvSpPr/>
            <p:nvPr/>
          </p:nvSpPr>
          <p:spPr>
            <a:xfrm>
              <a:off x="6917201" y="0"/>
              <a:ext cx="1503300" cy="863400"/>
            </a:xfrm>
            <a:prstGeom prst="parallelogram">
              <a:avLst>
                <a:gd name="adj" fmla="val 158024"/>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5" name="Google Shape;115;p11"/>
          <p:cNvGrpSpPr/>
          <p:nvPr/>
        </p:nvGrpSpPr>
        <p:grpSpPr>
          <a:xfrm>
            <a:off x="199149" y="2"/>
            <a:ext cx="2795414" cy="1083308"/>
            <a:chOff x="6917201" y="0"/>
            <a:chExt cx="2227777" cy="863400"/>
          </a:xfrm>
        </p:grpSpPr>
        <p:sp>
          <p:nvSpPr>
            <p:cNvPr id="116" name="Google Shape;116;p11"/>
            <p:cNvSpPr/>
            <p:nvPr/>
          </p:nvSpPr>
          <p:spPr>
            <a:xfrm>
              <a:off x="7641677"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11"/>
            <p:cNvSpPr/>
            <p:nvPr/>
          </p:nvSpPr>
          <p:spPr>
            <a:xfrm>
              <a:off x="7279439"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11"/>
            <p:cNvSpPr/>
            <p:nvPr/>
          </p:nvSpPr>
          <p:spPr>
            <a:xfrm>
              <a:off x="6917201"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9" name="Google Shape;119;p11"/>
          <p:cNvSpPr txBox="1">
            <a:spLocks noGrp="1"/>
          </p:cNvSpPr>
          <p:nvPr>
            <p:ph type="title" hasCustomPrompt="1"/>
          </p:nvPr>
        </p:nvSpPr>
        <p:spPr>
          <a:xfrm>
            <a:off x="1385850" y="1383850"/>
            <a:ext cx="6372300" cy="13797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dk2"/>
              </a:buClr>
              <a:buSzPts val="8600"/>
              <a:buNone/>
              <a:defRPr sz="8600">
                <a:solidFill>
                  <a:schemeClr val="dk2"/>
                </a:solidFill>
              </a:defRPr>
            </a:lvl1pPr>
            <a:lvl2pPr lvl="1" algn="ctr">
              <a:spcBef>
                <a:spcPts val="0"/>
              </a:spcBef>
              <a:spcAft>
                <a:spcPts val="0"/>
              </a:spcAft>
              <a:buClr>
                <a:schemeClr val="dk2"/>
              </a:buClr>
              <a:buSzPts val="8600"/>
              <a:buNone/>
              <a:defRPr sz="8600">
                <a:solidFill>
                  <a:schemeClr val="dk2"/>
                </a:solidFill>
              </a:defRPr>
            </a:lvl2pPr>
            <a:lvl3pPr lvl="2" algn="ctr">
              <a:spcBef>
                <a:spcPts val="0"/>
              </a:spcBef>
              <a:spcAft>
                <a:spcPts val="0"/>
              </a:spcAft>
              <a:buClr>
                <a:schemeClr val="dk2"/>
              </a:buClr>
              <a:buSzPts val="8600"/>
              <a:buNone/>
              <a:defRPr sz="8600">
                <a:solidFill>
                  <a:schemeClr val="dk2"/>
                </a:solidFill>
              </a:defRPr>
            </a:lvl3pPr>
            <a:lvl4pPr lvl="3" algn="ctr">
              <a:spcBef>
                <a:spcPts val="0"/>
              </a:spcBef>
              <a:spcAft>
                <a:spcPts val="0"/>
              </a:spcAft>
              <a:buClr>
                <a:schemeClr val="dk2"/>
              </a:buClr>
              <a:buSzPts val="8600"/>
              <a:buNone/>
              <a:defRPr sz="8600">
                <a:solidFill>
                  <a:schemeClr val="dk2"/>
                </a:solidFill>
              </a:defRPr>
            </a:lvl4pPr>
            <a:lvl5pPr lvl="4" algn="ctr">
              <a:spcBef>
                <a:spcPts val="0"/>
              </a:spcBef>
              <a:spcAft>
                <a:spcPts val="0"/>
              </a:spcAft>
              <a:buClr>
                <a:schemeClr val="dk2"/>
              </a:buClr>
              <a:buSzPts val="8600"/>
              <a:buNone/>
              <a:defRPr sz="8600">
                <a:solidFill>
                  <a:schemeClr val="dk2"/>
                </a:solidFill>
              </a:defRPr>
            </a:lvl5pPr>
            <a:lvl6pPr lvl="5" algn="ctr">
              <a:spcBef>
                <a:spcPts val="0"/>
              </a:spcBef>
              <a:spcAft>
                <a:spcPts val="0"/>
              </a:spcAft>
              <a:buClr>
                <a:schemeClr val="dk2"/>
              </a:buClr>
              <a:buSzPts val="8600"/>
              <a:buNone/>
              <a:defRPr sz="8600">
                <a:solidFill>
                  <a:schemeClr val="dk2"/>
                </a:solidFill>
              </a:defRPr>
            </a:lvl6pPr>
            <a:lvl7pPr lvl="6" algn="ctr">
              <a:spcBef>
                <a:spcPts val="0"/>
              </a:spcBef>
              <a:spcAft>
                <a:spcPts val="0"/>
              </a:spcAft>
              <a:buClr>
                <a:schemeClr val="dk2"/>
              </a:buClr>
              <a:buSzPts val="8600"/>
              <a:buNone/>
              <a:defRPr sz="8600">
                <a:solidFill>
                  <a:schemeClr val="dk2"/>
                </a:solidFill>
              </a:defRPr>
            </a:lvl7pPr>
            <a:lvl8pPr lvl="7" algn="ctr">
              <a:spcBef>
                <a:spcPts val="0"/>
              </a:spcBef>
              <a:spcAft>
                <a:spcPts val="0"/>
              </a:spcAft>
              <a:buClr>
                <a:schemeClr val="dk2"/>
              </a:buClr>
              <a:buSzPts val="8600"/>
              <a:buNone/>
              <a:defRPr sz="8600">
                <a:solidFill>
                  <a:schemeClr val="dk2"/>
                </a:solidFill>
              </a:defRPr>
            </a:lvl8pPr>
            <a:lvl9pPr lvl="8" algn="ctr">
              <a:spcBef>
                <a:spcPts val="0"/>
              </a:spcBef>
              <a:spcAft>
                <a:spcPts val="0"/>
              </a:spcAft>
              <a:buClr>
                <a:schemeClr val="dk2"/>
              </a:buClr>
              <a:buSzPts val="8600"/>
              <a:buNone/>
              <a:defRPr sz="8600">
                <a:solidFill>
                  <a:schemeClr val="dk2"/>
                </a:solidFill>
              </a:defRPr>
            </a:lvl9pPr>
          </a:lstStyle>
          <a:p>
            <a:r>
              <a:t>xx%</a:t>
            </a:r>
          </a:p>
        </p:txBody>
      </p:sp>
      <p:sp>
        <p:nvSpPr>
          <p:cNvPr id="120" name="Google Shape;120;p11"/>
          <p:cNvSpPr txBox="1">
            <a:spLocks noGrp="1"/>
          </p:cNvSpPr>
          <p:nvPr>
            <p:ph type="body" idx="1"/>
          </p:nvPr>
        </p:nvSpPr>
        <p:spPr>
          <a:xfrm>
            <a:off x="1385850" y="2863850"/>
            <a:ext cx="6372300" cy="641100"/>
          </a:xfrm>
          <a:prstGeom prst="rect">
            <a:avLst/>
          </a:prstGeom>
        </p:spPr>
        <p:txBody>
          <a:bodyPr spcFirstLastPara="1" wrap="square" lIns="91425" tIns="91425" rIns="91425" bIns="91425" anchor="t" anchorCtr="0">
            <a:noAutofit/>
          </a:bodyPr>
          <a:lstStyle>
            <a:lvl1pPr marL="457200" lvl="0" indent="-311150" algn="ctr">
              <a:spcBef>
                <a:spcPts val="0"/>
              </a:spcBef>
              <a:spcAft>
                <a:spcPts val="0"/>
              </a:spcAft>
              <a:buSzPts val="1300"/>
              <a:buChar char="●"/>
              <a:defRPr/>
            </a:lvl1pPr>
            <a:lvl2pPr marL="914400" lvl="1" indent="-298450" algn="ctr">
              <a:spcBef>
                <a:spcPts val="1600"/>
              </a:spcBef>
              <a:spcAft>
                <a:spcPts val="0"/>
              </a:spcAft>
              <a:buSzPts val="1100"/>
              <a:buChar char="○"/>
              <a:defRPr/>
            </a:lvl2pPr>
            <a:lvl3pPr marL="1371600" lvl="2" indent="-298450" algn="ctr">
              <a:spcBef>
                <a:spcPts val="1600"/>
              </a:spcBef>
              <a:spcAft>
                <a:spcPts val="0"/>
              </a:spcAft>
              <a:buSzPts val="1100"/>
              <a:buChar char="■"/>
              <a:defRPr/>
            </a:lvl3pPr>
            <a:lvl4pPr marL="1828800" lvl="3" indent="-298450" algn="ctr">
              <a:spcBef>
                <a:spcPts val="1600"/>
              </a:spcBef>
              <a:spcAft>
                <a:spcPts val="0"/>
              </a:spcAft>
              <a:buSzPts val="1100"/>
              <a:buChar char="●"/>
              <a:defRPr/>
            </a:lvl4pPr>
            <a:lvl5pPr marL="2286000" lvl="4" indent="-298450" algn="ctr">
              <a:spcBef>
                <a:spcPts val="1600"/>
              </a:spcBef>
              <a:spcAft>
                <a:spcPts val="0"/>
              </a:spcAft>
              <a:buSzPts val="1100"/>
              <a:buChar char="○"/>
              <a:defRPr/>
            </a:lvl5pPr>
            <a:lvl6pPr marL="2743200" lvl="5" indent="-298450" algn="ctr">
              <a:spcBef>
                <a:spcPts val="1600"/>
              </a:spcBef>
              <a:spcAft>
                <a:spcPts val="0"/>
              </a:spcAft>
              <a:buSzPts val="1100"/>
              <a:buChar char="■"/>
              <a:defRPr/>
            </a:lvl6pPr>
            <a:lvl7pPr marL="3200400" lvl="6" indent="-298450" algn="ctr">
              <a:spcBef>
                <a:spcPts val="1600"/>
              </a:spcBef>
              <a:spcAft>
                <a:spcPts val="0"/>
              </a:spcAft>
              <a:buSzPts val="1100"/>
              <a:buChar char="●"/>
              <a:defRPr/>
            </a:lvl7pPr>
            <a:lvl8pPr marL="3657600" lvl="7" indent="-298450" algn="ctr">
              <a:spcBef>
                <a:spcPts val="1600"/>
              </a:spcBef>
              <a:spcAft>
                <a:spcPts val="0"/>
              </a:spcAft>
              <a:buSzPts val="1100"/>
              <a:buChar char="○"/>
              <a:defRPr/>
            </a:lvl8pPr>
            <a:lvl9pPr marL="4114800" lvl="8" indent="-298450" algn="ctr">
              <a:spcBef>
                <a:spcPts val="1600"/>
              </a:spcBef>
              <a:spcAft>
                <a:spcPts val="1600"/>
              </a:spcAft>
              <a:buSzPts val="1100"/>
              <a:buChar char="■"/>
              <a:defRPr/>
            </a:lvl9pPr>
          </a:lstStyle>
          <a:p>
            <a:endParaRPr/>
          </a:p>
        </p:txBody>
      </p:sp>
      <p:sp>
        <p:nvSpPr>
          <p:cNvPr id="121" name="Google Shape;121;p11"/>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sl"/>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22"/>
        <p:cNvGrpSpPr/>
        <p:nvPr/>
      </p:nvGrpSpPr>
      <p:grpSpPr>
        <a:xfrm>
          <a:off x="0" y="0"/>
          <a:ext cx="0" cy="0"/>
          <a:chOff x="0" y="0"/>
          <a:chExt cx="0" cy="0"/>
        </a:xfrm>
      </p:grpSpPr>
      <p:sp>
        <p:nvSpPr>
          <p:cNvPr id="123" name="Google Shape;123;p12"/>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sl"/>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accent3"/>
        </a:solidFill>
        <a:effectLst/>
      </p:bgPr>
    </p:bg>
    <p:spTree>
      <p:nvGrpSpPr>
        <p:cNvPr id="1" name="Shape 37"/>
        <p:cNvGrpSpPr/>
        <p:nvPr/>
      </p:nvGrpSpPr>
      <p:grpSpPr>
        <a:xfrm>
          <a:off x="0" y="0"/>
          <a:ext cx="0" cy="0"/>
          <a:chOff x="0" y="0"/>
          <a:chExt cx="0" cy="0"/>
        </a:xfrm>
      </p:grpSpPr>
      <p:sp>
        <p:nvSpPr>
          <p:cNvPr id="38" name="Google Shape;38;p3"/>
          <p:cNvSpPr/>
          <p:nvPr/>
        </p:nvSpPr>
        <p:spPr>
          <a:xfrm flipH="1">
            <a:off x="4757100" y="2309400"/>
            <a:ext cx="4386900" cy="2834100"/>
          </a:xfrm>
          <a:prstGeom prst="rtTriangl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9" name="Google Shape;39;p3"/>
          <p:cNvGrpSpPr/>
          <p:nvPr/>
        </p:nvGrpSpPr>
        <p:grpSpPr>
          <a:xfrm>
            <a:off x="5594191" y="3961115"/>
            <a:ext cx="2910145" cy="1182340"/>
            <a:chOff x="6917201" y="0"/>
            <a:chExt cx="2227777" cy="863400"/>
          </a:xfrm>
        </p:grpSpPr>
        <p:sp>
          <p:nvSpPr>
            <p:cNvPr id="40" name="Google Shape;40;p3"/>
            <p:cNvSpPr/>
            <p:nvPr/>
          </p:nvSpPr>
          <p:spPr>
            <a:xfrm>
              <a:off x="7641677" y="0"/>
              <a:ext cx="1503300" cy="863400"/>
            </a:xfrm>
            <a:prstGeom prst="parallelogram">
              <a:avLst>
                <a:gd name="adj" fmla="val 158024"/>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3"/>
            <p:cNvSpPr/>
            <p:nvPr/>
          </p:nvSpPr>
          <p:spPr>
            <a:xfrm>
              <a:off x="7279439" y="0"/>
              <a:ext cx="1503300" cy="863400"/>
            </a:xfrm>
            <a:prstGeom prst="parallelogram">
              <a:avLst>
                <a:gd name="adj" fmla="val 158024"/>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3"/>
            <p:cNvSpPr/>
            <p:nvPr/>
          </p:nvSpPr>
          <p:spPr>
            <a:xfrm>
              <a:off x="6917201" y="0"/>
              <a:ext cx="1503300" cy="863400"/>
            </a:xfrm>
            <a:prstGeom prst="parallelogram">
              <a:avLst>
                <a:gd name="adj" fmla="val 158024"/>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 name="Google Shape;43;p3"/>
          <p:cNvGrpSpPr/>
          <p:nvPr/>
        </p:nvGrpSpPr>
        <p:grpSpPr>
          <a:xfrm>
            <a:off x="199149" y="2"/>
            <a:ext cx="2795414" cy="1083308"/>
            <a:chOff x="6917201" y="0"/>
            <a:chExt cx="2227777" cy="863400"/>
          </a:xfrm>
        </p:grpSpPr>
        <p:sp>
          <p:nvSpPr>
            <p:cNvPr id="44" name="Google Shape;44;p3"/>
            <p:cNvSpPr/>
            <p:nvPr/>
          </p:nvSpPr>
          <p:spPr>
            <a:xfrm>
              <a:off x="7641677"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3"/>
            <p:cNvSpPr/>
            <p:nvPr/>
          </p:nvSpPr>
          <p:spPr>
            <a:xfrm>
              <a:off x="7279439"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3"/>
            <p:cNvSpPr/>
            <p:nvPr/>
          </p:nvSpPr>
          <p:spPr>
            <a:xfrm>
              <a:off x="6917201"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 name="Google Shape;47;p3"/>
          <p:cNvSpPr txBox="1">
            <a:spLocks noGrp="1"/>
          </p:cNvSpPr>
          <p:nvPr>
            <p:ph type="title"/>
          </p:nvPr>
        </p:nvSpPr>
        <p:spPr>
          <a:xfrm>
            <a:off x="1888684" y="1746100"/>
            <a:ext cx="5377500" cy="16461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dk2"/>
              </a:buClr>
              <a:buSzPts val="3200"/>
              <a:buNone/>
              <a:defRPr sz="3200">
                <a:solidFill>
                  <a:schemeClr val="dk2"/>
                </a:solidFill>
              </a:defRPr>
            </a:lvl1pPr>
            <a:lvl2pPr lvl="1" algn="ctr">
              <a:spcBef>
                <a:spcPts val="0"/>
              </a:spcBef>
              <a:spcAft>
                <a:spcPts val="0"/>
              </a:spcAft>
              <a:buClr>
                <a:schemeClr val="dk2"/>
              </a:buClr>
              <a:buSzPts val="3200"/>
              <a:buNone/>
              <a:defRPr sz="3200">
                <a:solidFill>
                  <a:schemeClr val="dk2"/>
                </a:solidFill>
              </a:defRPr>
            </a:lvl2pPr>
            <a:lvl3pPr lvl="2" algn="ctr">
              <a:spcBef>
                <a:spcPts val="0"/>
              </a:spcBef>
              <a:spcAft>
                <a:spcPts val="0"/>
              </a:spcAft>
              <a:buClr>
                <a:schemeClr val="dk2"/>
              </a:buClr>
              <a:buSzPts val="3200"/>
              <a:buNone/>
              <a:defRPr sz="3200">
                <a:solidFill>
                  <a:schemeClr val="dk2"/>
                </a:solidFill>
              </a:defRPr>
            </a:lvl3pPr>
            <a:lvl4pPr lvl="3" algn="ctr">
              <a:spcBef>
                <a:spcPts val="0"/>
              </a:spcBef>
              <a:spcAft>
                <a:spcPts val="0"/>
              </a:spcAft>
              <a:buClr>
                <a:schemeClr val="dk2"/>
              </a:buClr>
              <a:buSzPts val="3200"/>
              <a:buNone/>
              <a:defRPr sz="3200">
                <a:solidFill>
                  <a:schemeClr val="dk2"/>
                </a:solidFill>
              </a:defRPr>
            </a:lvl4pPr>
            <a:lvl5pPr lvl="4" algn="ctr">
              <a:spcBef>
                <a:spcPts val="0"/>
              </a:spcBef>
              <a:spcAft>
                <a:spcPts val="0"/>
              </a:spcAft>
              <a:buClr>
                <a:schemeClr val="dk2"/>
              </a:buClr>
              <a:buSzPts val="3200"/>
              <a:buNone/>
              <a:defRPr sz="3200">
                <a:solidFill>
                  <a:schemeClr val="dk2"/>
                </a:solidFill>
              </a:defRPr>
            </a:lvl5pPr>
            <a:lvl6pPr lvl="5" algn="ctr">
              <a:spcBef>
                <a:spcPts val="0"/>
              </a:spcBef>
              <a:spcAft>
                <a:spcPts val="0"/>
              </a:spcAft>
              <a:buClr>
                <a:schemeClr val="dk2"/>
              </a:buClr>
              <a:buSzPts val="3200"/>
              <a:buNone/>
              <a:defRPr sz="3200">
                <a:solidFill>
                  <a:schemeClr val="dk2"/>
                </a:solidFill>
              </a:defRPr>
            </a:lvl6pPr>
            <a:lvl7pPr lvl="6" algn="ctr">
              <a:spcBef>
                <a:spcPts val="0"/>
              </a:spcBef>
              <a:spcAft>
                <a:spcPts val="0"/>
              </a:spcAft>
              <a:buClr>
                <a:schemeClr val="dk2"/>
              </a:buClr>
              <a:buSzPts val="3200"/>
              <a:buNone/>
              <a:defRPr sz="3200">
                <a:solidFill>
                  <a:schemeClr val="dk2"/>
                </a:solidFill>
              </a:defRPr>
            </a:lvl7pPr>
            <a:lvl8pPr lvl="7" algn="ctr">
              <a:spcBef>
                <a:spcPts val="0"/>
              </a:spcBef>
              <a:spcAft>
                <a:spcPts val="0"/>
              </a:spcAft>
              <a:buClr>
                <a:schemeClr val="dk2"/>
              </a:buClr>
              <a:buSzPts val="3200"/>
              <a:buNone/>
              <a:defRPr sz="3200">
                <a:solidFill>
                  <a:schemeClr val="dk2"/>
                </a:solidFill>
              </a:defRPr>
            </a:lvl8pPr>
            <a:lvl9pPr lvl="8" algn="ctr">
              <a:spcBef>
                <a:spcPts val="0"/>
              </a:spcBef>
              <a:spcAft>
                <a:spcPts val="0"/>
              </a:spcAft>
              <a:buClr>
                <a:schemeClr val="dk2"/>
              </a:buClr>
              <a:buSzPts val="3200"/>
              <a:buNone/>
              <a:defRPr sz="3200">
                <a:solidFill>
                  <a:schemeClr val="dk2"/>
                </a:solidFill>
              </a:defRPr>
            </a:lvl9pPr>
          </a:lstStyle>
          <a:p>
            <a:endParaRPr/>
          </a:p>
        </p:txBody>
      </p:sp>
      <p:sp>
        <p:nvSpPr>
          <p:cNvPr id="48" name="Google Shape;48;p3"/>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sl"/>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bg>
      <p:bgPr>
        <a:solidFill>
          <a:schemeClr val="dk2"/>
        </a:solidFill>
        <a:effectLst/>
      </p:bgPr>
    </p:bg>
    <p:spTree>
      <p:nvGrpSpPr>
        <p:cNvPr id="1" name="Shape 49"/>
        <p:cNvGrpSpPr/>
        <p:nvPr/>
      </p:nvGrpSpPr>
      <p:grpSpPr>
        <a:xfrm>
          <a:off x="0" y="0"/>
          <a:ext cx="0" cy="0"/>
          <a:chOff x="0" y="0"/>
          <a:chExt cx="0" cy="0"/>
        </a:xfrm>
      </p:grpSpPr>
      <p:sp>
        <p:nvSpPr>
          <p:cNvPr id="50" name="Google Shape;50;p4"/>
          <p:cNvSpPr/>
          <p:nvPr/>
        </p:nvSpPr>
        <p:spPr>
          <a:xfrm flipH="1">
            <a:off x="3582600" y="1550700"/>
            <a:ext cx="5561400" cy="3592800"/>
          </a:xfrm>
          <a:prstGeom prst="rtTriangl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4"/>
          <p:cNvSpPr/>
          <p:nvPr/>
        </p:nvSpPr>
        <p:spPr>
          <a:xfrm>
            <a:off x="31" y="2824500"/>
            <a:ext cx="7370400" cy="2319000"/>
          </a:xfrm>
          <a:prstGeom prst="rtTriangl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4"/>
          <p:cNvSpPr/>
          <p:nvPr/>
        </p:nvSpPr>
        <p:spPr>
          <a:xfrm>
            <a:off x="203225" y="206250"/>
            <a:ext cx="8737500" cy="4731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4"/>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a:endParaRPr/>
          </a:p>
        </p:txBody>
      </p:sp>
      <p:sp>
        <p:nvSpPr>
          <p:cNvPr id="54" name="Google Shape;54;p4"/>
          <p:cNvSpPr txBox="1">
            <a:spLocks noGrp="1"/>
          </p:cNvSpPr>
          <p:nvPr>
            <p:ph type="body" idx="1"/>
          </p:nvPr>
        </p:nvSpPr>
        <p:spPr>
          <a:xfrm>
            <a:off x="819150" y="1990725"/>
            <a:ext cx="7505700" cy="2448000"/>
          </a:xfrm>
          <a:prstGeom prst="rect">
            <a:avLst/>
          </a:prstGeom>
        </p:spPr>
        <p:txBody>
          <a:bodyPr spcFirstLastPara="1" wrap="square" lIns="91425" tIns="91425" rIns="91425" bIns="91425" anchor="t" anchorCtr="0">
            <a:noAutofit/>
          </a:bodyPr>
          <a:lstStyle>
            <a:lvl1pPr marL="457200" lvl="0" indent="-311150">
              <a:spcBef>
                <a:spcPts val="0"/>
              </a:spcBef>
              <a:spcAft>
                <a:spcPts val="0"/>
              </a:spcAft>
              <a:buSzPts val="1300"/>
              <a:buChar char="●"/>
              <a:defRPr/>
            </a:lvl1pPr>
            <a:lvl2pPr marL="914400" lvl="1" indent="-298450">
              <a:spcBef>
                <a:spcPts val="1600"/>
              </a:spcBef>
              <a:spcAft>
                <a:spcPts val="0"/>
              </a:spcAft>
              <a:buSzPts val="1100"/>
              <a:buChar char="○"/>
              <a:defRPr/>
            </a:lvl2pPr>
            <a:lvl3pPr marL="1371600" lvl="2" indent="-298450">
              <a:spcBef>
                <a:spcPts val="1600"/>
              </a:spcBef>
              <a:spcAft>
                <a:spcPts val="0"/>
              </a:spcAft>
              <a:buSzPts val="1100"/>
              <a:buChar char="■"/>
              <a:defRPr/>
            </a:lvl3pPr>
            <a:lvl4pPr marL="1828800" lvl="3" indent="-298450">
              <a:spcBef>
                <a:spcPts val="1600"/>
              </a:spcBef>
              <a:spcAft>
                <a:spcPts val="0"/>
              </a:spcAft>
              <a:buSzPts val="1100"/>
              <a:buChar char="●"/>
              <a:defRPr/>
            </a:lvl4pPr>
            <a:lvl5pPr marL="2286000" lvl="4" indent="-298450">
              <a:spcBef>
                <a:spcPts val="1600"/>
              </a:spcBef>
              <a:spcAft>
                <a:spcPts val="0"/>
              </a:spcAft>
              <a:buSzPts val="1100"/>
              <a:buChar char="○"/>
              <a:defRPr/>
            </a:lvl5pPr>
            <a:lvl6pPr marL="2743200" lvl="5" indent="-298450">
              <a:spcBef>
                <a:spcPts val="1600"/>
              </a:spcBef>
              <a:spcAft>
                <a:spcPts val="0"/>
              </a:spcAft>
              <a:buSzPts val="1100"/>
              <a:buChar char="■"/>
              <a:defRPr/>
            </a:lvl6pPr>
            <a:lvl7pPr marL="3200400" lvl="6" indent="-298450">
              <a:spcBef>
                <a:spcPts val="1600"/>
              </a:spcBef>
              <a:spcAft>
                <a:spcPts val="0"/>
              </a:spcAft>
              <a:buSzPts val="1100"/>
              <a:buChar char="●"/>
              <a:defRPr/>
            </a:lvl7pPr>
            <a:lvl8pPr marL="3657600" lvl="7" indent="-298450">
              <a:spcBef>
                <a:spcPts val="1600"/>
              </a:spcBef>
              <a:spcAft>
                <a:spcPts val="0"/>
              </a:spcAft>
              <a:buSzPts val="1100"/>
              <a:buChar char="○"/>
              <a:defRPr/>
            </a:lvl8pPr>
            <a:lvl9pPr marL="4114800" lvl="8" indent="-298450">
              <a:spcBef>
                <a:spcPts val="1600"/>
              </a:spcBef>
              <a:spcAft>
                <a:spcPts val="1600"/>
              </a:spcAft>
              <a:buSzPts val="1100"/>
              <a:buChar char="■"/>
              <a:defRPr/>
            </a:lvl9pPr>
          </a:lstStyle>
          <a:p>
            <a:endParaRPr/>
          </a:p>
        </p:txBody>
      </p:sp>
      <p:sp>
        <p:nvSpPr>
          <p:cNvPr id="55" name="Google Shape;55;p4"/>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sl"/>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bg>
      <p:bgPr>
        <a:solidFill>
          <a:schemeClr val="dk2"/>
        </a:solidFill>
        <a:effectLst/>
      </p:bgPr>
    </p:bg>
    <p:spTree>
      <p:nvGrpSpPr>
        <p:cNvPr id="1" name="Shape 56"/>
        <p:cNvGrpSpPr/>
        <p:nvPr/>
      </p:nvGrpSpPr>
      <p:grpSpPr>
        <a:xfrm>
          <a:off x="0" y="0"/>
          <a:ext cx="0" cy="0"/>
          <a:chOff x="0" y="0"/>
          <a:chExt cx="0" cy="0"/>
        </a:xfrm>
      </p:grpSpPr>
      <p:sp>
        <p:nvSpPr>
          <p:cNvPr id="57" name="Google Shape;57;p5"/>
          <p:cNvSpPr/>
          <p:nvPr/>
        </p:nvSpPr>
        <p:spPr>
          <a:xfrm flipH="1">
            <a:off x="3582600" y="1550700"/>
            <a:ext cx="5561400" cy="3592800"/>
          </a:xfrm>
          <a:prstGeom prst="rtTriangl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5"/>
          <p:cNvSpPr/>
          <p:nvPr/>
        </p:nvSpPr>
        <p:spPr>
          <a:xfrm>
            <a:off x="31" y="2824500"/>
            <a:ext cx="7370400" cy="2319000"/>
          </a:xfrm>
          <a:prstGeom prst="rtTriangl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5"/>
          <p:cNvSpPr/>
          <p:nvPr/>
        </p:nvSpPr>
        <p:spPr>
          <a:xfrm>
            <a:off x="203225" y="206250"/>
            <a:ext cx="8737500" cy="4731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5"/>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a:endParaRPr/>
          </a:p>
        </p:txBody>
      </p:sp>
      <p:sp>
        <p:nvSpPr>
          <p:cNvPr id="61" name="Google Shape;61;p5"/>
          <p:cNvSpPr txBox="1">
            <a:spLocks noGrp="1"/>
          </p:cNvSpPr>
          <p:nvPr>
            <p:ph type="body" idx="1"/>
          </p:nvPr>
        </p:nvSpPr>
        <p:spPr>
          <a:xfrm>
            <a:off x="819150" y="1990725"/>
            <a:ext cx="3686100" cy="2448000"/>
          </a:xfrm>
          <a:prstGeom prst="rect">
            <a:avLst/>
          </a:prstGeom>
        </p:spPr>
        <p:txBody>
          <a:bodyPr spcFirstLastPara="1" wrap="square" lIns="91425" tIns="91425" rIns="91425" bIns="91425" anchor="t" anchorCtr="0">
            <a:noAutofit/>
          </a:bodyPr>
          <a:lstStyle>
            <a:lvl1pPr marL="457200" lvl="0" indent="-311150">
              <a:spcBef>
                <a:spcPts val="0"/>
              </a:spcBef>
              <a:spcAft>
                <a:spcPts val="0"/>
              </a:spcAft>
              <a:buSzPts val="1300"/>
              <a:buChar char="●"/>
              <a:defRPr/>
            </a:lvl1pPr>
            <a:lvl2pPr marL="914400" lvl="1" indent="-298450">
              <a:spcBef>
                <a:spcPts val="1600"/>
              </a:spcBef>
              <a:spcAft>
                <a:spcPts val="0"/>
              </a:spcAft>
              <a:buSzPts val="1100"/>
              <a:buChar char="○"/>
              <a:defRPr/>
            </a:lvl2pPr>
            <a:lvl3pPr marL="1371600" lvl="2" indent="-298450">
              <a:spcBef>
                <a:spcPts val="1600"/>
              </a:spcBef>
              <a:spcAft>
                <a:spcPts val="0"/>
              </a:spcAft>
              <a:buSzPts val="1100"/>
              <a:buChar char="■"/>
              <a:defRPr/>
            </a:lvl3pPr>
            <a:lvl4pPr marL="1828800" lvl="3" indent="-298450">
              <a:spcBef>
                <a:spcPts val="1600"/>
              </a:spcBef>
              <a:spcAft>
                <a:spcPts val="0"/>
              </a:spcAft>
              <a:buSzPts val="1100"/>
              <a:buChar char="●"/>
              <a:defRPr/>
            </a:lvl4pPr>
            <a:lvl5pPr marL="2286000" lvl="4" indent="-298450">
              <a:spcBef>
                <a:spcPts val="1600"/>
              </a:spcBef>
              <a:spcAft>
                <a:spcPts val="0"/>
              </a:spcAft>
              <a:buSzPts val="1100"/>
              <a:buChar char="○"/>
              <a:defRPr/>
            </a:lvl5pPr>
            <a:lvl6pPr marL="2743200" lvl="5" indent="-298450">
              <a:spcBef>
                <a:spcPts val="1600"/>
              </a:spcBef>
              <a:spcAft>
                <a:spcPts val="0"/>
              </a:spcAft>
              <a:buSzPts val="1100"/>
              <a:buChar char="■"/>
              <a:defRPr/>
            </a:lvl6pPr>
            <a:lvl7pPr marL="3200400" lvl="6" indent="-298450">
              <a:spcBef>
                <a:spcPts val="1600"/>
              </a:spcBef>
              <a:spcAft>
                <a:spcPts val="0"/>
              </a:spcAft>
              <a:buSzPts val="1100"/>
              <a:buChar char="●"/>
              <a:defRPr/>
            </a:lvl7pPr>
            <a:lvl8pPr marL="3657600" lvl="7" indent="-298450">
              <a:spcBef>
                <a:spcPts val="1600"/>
              </a:spcBef>
              <a:spcAft>
                <a:spcPts val="0"/>
              </a:spcAft>
              <a:buSzPts val="1100"/>
              <a:buChar char="○"/>
              <a:defRPr/>
            </a:lvl8pPr>
            <a:lvl9pPr marL="4114800" lvl="8" indent="-298450">
              <a:spcBef>
                <a:spcPts val="1600"/>
              </a:spcBef>
              <a:spcAft>
                <a:spcPts val="1600"/>
              </a:spcAft>
              <a:buSzPts val="1100"/>
              <a:buChar char="■"/>
              <a:defRPr/>
            </a:lvl9pPr>
          </a:lstStyle>
          <a:p>
            <a:endParaRPr/>
          </a:p>
        </p:txBody>
      </p:sp>
      <p:sp>
        <p:nvSpPr>
          <p:cNvPr id="62" name="Google Shape;62;p5"/>
          <p:cNvSpPr txBox="1">
            <a:spLocks noGrp="1"/>
          </p:cNvSpPr>
          <p:nvPr>
            <p:ph type="body" idx="2"/>
          </p:nvPr>
        </p:nvSpPr>
        <p:spPr>
          <a:xfrm>
            <a:off x="4638675" y="1990725"/>
            <a:ext cx="3686100" cy="2448000"/>
          </a:xfrm>
          <a:prstGeom prst="rect">
            <a:avLst/>
          </a:prstGeom>
        </p:spPr>
        <p:txBody>
          <a:bodyPr spcFirstLastPara="1" wrap="square" lIns="91425" tIns="91425" rIns="91425" bIns="91425" anchor="t" anchorCtr="0">
            <a:noAutofit/>
          </a:bodyPr>
          <a:lstStyle>
            <a:lvl1pPr marL="457200" lvl="0" indent="-311150">
              <a:spcBef>
                <a:spcPts val="0"/>
              </a:spcBef>
              <a:spcAft>
                <a:spcPts val="0"/>
              </a:spcAft>
              <a:buSzPts val="1300"/>
              <a:buChar char="●"/>
              <a:defRPr/>
            </a:lvl1pPr>
            <a:lvl2pPr marL="914400" lvl="1" indent="-298450">
              <a:spcBef>
                <a:spcPts val="1600"/>
              </a:spcBef>
              <a:spcAft>
                <a:spcPts val="0"/>
              </a:spcAft>
              <a:buSzPts val="1100"/>
              <a:buChar char="○"/>
              <a:defRPr/>
            </a:lvl2pPr>
            <a:lvl3pPr marL="1371600" lvl="2" indent="-298450">
              <a:spcBef>
                <a:spcPts val="1600"/>
              </a:spcBef>
              <a:spcAft>
                <a:spcPts val="0"/>
              </a:spcAft>
              <a:buSzPts val="1100"/>
              <a:buChar char="■"/>
              <a:defRPr/>
            </a:lvl3pPr>
            <a:lvl4pPr marL="1828800" lvl="3" indent="-298450">
              <a:spcBef>
                <a:spcPts val="1600"/>
              </a:spcBef>
              <a:spcAft>
                <a:spcPts val="0"/>
              </a:spcAft>
              <a:buSzPts val="1100"/>
              <a:buChar char="●"/>
              <a:defRPr/>
            </a:lvl4pPr>
            <a:lvl5pPr marL="2286000" lvl="4" indent="-298450">
              <a:spcBef>
                <a:spcPts val="1600"/>
              </a:spcBef>
              <a:spcAft>
                <a:spcPts val="0"/>
              </a:spcAft>
              <a:buSzPts val="1100"/>
              <a:buChar char="○"/>
              <a:defRPr/>
            </a:lvl5pPr>
            <a:lvl6pPr marL="2743200" lvl="5" indent="-298450">
              <a:spcBef>
                <a:spcPts val="1600"/>
              </a:spcBef>
              <a:spcAft>
                <a:spcPts val="0"/>
              </a:spcAft>
              <a:buSzPts val="1100"/>
              <a:buChar char="■"/>
              <a:defRPr/>
            </a:lvl6pPr>
            <a:lvl7pPr marL="3200400" lvl="6" indent="-298450">
              <a:spcBef>
                <a:spcPts val="1600"/>
              </a:spcBef>
              <a:spcAft>
                <a:spcPts val="0"/>
              </a:spcAft>
              <a:buSzPts val="1100"/>
              <a:buChar char="●"/>
              <a:defRPr/>
            </a:lvl7pPr>
            <a:lvl8pPr marL="3657600" lvl="7" indent="-298450">
              <a:spcBef>
                <a:spcPts val="1600"/>
              </a:spcBef>
              <a:spcAft>
                <a:spcPts val="0"/>
              </a:spcAft>
              <a:buSzPts val="1100"/>
              <a:buChar char="○"/>
              <a:defRPr/>
            </a:lvl8pPr>
            <a:lvl9pPr marL="4114800" lvl="8" indent="-298450">
              <a:spcBef>
                <a:spcPts val="1600"/>
              </a:spcBef>
              <a:spcAft>
                <a:spcPts val="1600"/>
              </a:spcAft>
              <a:buSzPts val="1100"/>
              <a:buChar char="■"/>
              <a:defRPr/>
            </a:lvl9pPr>
          </a:lstStyle>
          <a:p>
            <a:endParaRPr/>
          </a:p>
        </p:txBody>
      </p:sp>
      <p:sp>
        <p:nvSpPr>
          <p:cNvPr id="63" name="Google Shape;63;p5"/>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sl"/>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bg>
      <p:bgPr>
        <a:solidFill>
          <a:schemeClr val="dk2"/>
        </a:solidFill>
        <a:effectLst/>
      </p:bgPr>
    </p:bg>
    <p:spTree>
      <p:nvGrpSpPr>
        <p:cNvPr id="1" name="Shape 64"/>
        <p:cNvGrpSpPr/>
        <p:nvPr/>
      </p:nvGrpSpPr>
      <p:grpSpPr>
        <a:xfrm>
          <a:off x="0" y="0"/>
          <a:ext cx="0" cy="0"/>
          <a:chOff x="0" y="0"/>
          <a:chExt cx="0" cy="0"/>
        </a:xfrm>
      </p:grpSpPr>
      <p:sp>
        <p:nvSpPr>
          <p:cNvPr id="65" name="Google Shape;65;p6"/>
          <p:cNvSpPr/>
          <p:nvPr/>
        </p:nvSpPr>
        <p:spPr>
          <a:xfrm flipH="1">
            <a:off x="3582600" y="1550700"/>
            <a:ext cx="5561400" cy="3592800"/>
          </a:xfrm>
          <a:prstGeom prst="rtTriangl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6"/>
          <p:cNvSpPr/>
          <p:nvPr/>
        </p:nvSpPr>
        <p:spPr>
          <a:xfrm>
            <a:off x="31" y="2824500"/>
            <a:ext cx="7370400" cy="2319000"/>
          </a:xfrm>
          <a:prstGeom prst="rtTriangl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6"/>
          <p:cNvSpPr/>
          <p:nvPr/>
        </p:nvSpPr>
        <p:spPr>
          <a:xfrm>
            <a:off x="203225" y="206250"/>
            <a:ext cx="8737500" cy="4731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6"/>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a:endParaRPr/>
          </a:p>
        </p:txBody>
      </p:sp>
      <p:sp>
        <p:nvSpPr>
          <p:cNvPr id="69" name="Google Shape;69;p6"/>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sl"/>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bg>
      <p:bgPr>
        <a:solidFill>
          <a:schemeClr val="accent3"/>
        </a:solidFill>
        <a:effectLst/>
      </p:bgPr>
    </p:bg>
    <p:spTree>
      <p:nvGrpSpPr>
        <p:cNvPr id="1" name="Shape 70"/>
        <p:cNvGrpSpPr/>
        <p:nvPr/>
      </p:nvGrpSpPr>
      <p:grpSpPr>
        <a:xfrm>
          <a:off x="0" y="0"/>
          <a:ext cx="0" cy="0"/>
          <a:chOff x="0" y="0"/>
          <a:chExt cx="0" cy="0"/>
        </a:xfrm>
      </p:grpSpPr>
      <p:sp>
        <p:nvSpPr>
          <p:cNvPr id="71" name="Google Shape;71;p7"/>
          <p:cNvSpPr/>
          <p:nvPr/>
        </p:nvSpPr>
        <p:spPr>
          <a:xfrm flipH="1">
            <a:off x="3582600" y="1550700"/>
            <a:ext cx="5561400" cy="3592800"/>
          </a:xfrm>
          <a:prstGeom prst="rtTriangl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7"/>
          <p:cNvSpPr/>
          <p:nvPr/>
        </p:nvSpPr>
        <p:spPr>
          <a:xfrm>
            <a:off x="31" y="2824500"/>
            <a:ext cx="7370400" cy="2319000"/>
          </a:xfrm>
          <a:prstGeom prst="rtTriangl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7"/>
          <p:cNvSpPr/>
          <p:nvPr/>
        </p:nvSpPr>
        <p:spPr>
          <a:xfrm>
            <a:off x="203225" y="206250"/>
            <a:ext cx="8737500" cy="4731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7"/>
          <p:cNvSpPr txBox="1">
            <a:spLocks noGrp="1"/>
          </p:cNvSpPr>
          <p:nvPr>
            <p:ph type="title"/>
          </p:nvPr>
        </p:nvSpPr>
        <p:spPr>
          <a:xfrm>
            <a:off x="819150" y="845600"/>
            <a:ext cx="3709200" cy="13830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a:endParaRPr/>
          </a:p>
        </p:txBody>
      </p:sp>
      <p:sp>
        <p:nvSpPr>
          <p:cNvPr id="75" name="Google Shape;75;p7"/>
          <p:cNvSpPr txBox="1">
            <a:spLocks noGrp="1"/>
          </p:cNvSpPr>
          <p:nvPr>
            <p:ph type="body" idx="1"/>
          </p:nvPr>
        </p:nvSpPr>
        <p:spPr>
          <a:xfrm>
            <a:off x="830700" y="2319050"/>
            <a:ext cx="3709200" cy="2119800"/>
          </a:xfrm>
          <a:prstGeom prst="rect">
            <a:avLst/>
          </a:prstGeom>
        </p:spPr>
        <p:txBody>
          <a:bodyPr spcFirstLastPara="1" wrap="square" lIns="91425" tIns="91425" rIns="91425" bIns="91425" anchor="t" anchorCtr="0">
            <a:noAutofit/>
          </a:bodyPr>
          <a:lstStyle>
            <a:lvl1pPr marL="457200" lvl="0" indent="-311150">
              <a:spcBef>
                <a:spcPts val="0"/>
              </a:spcBef>
              <a:spcAft>
                <a:spcPts val="0"/>
              </a:spcAft>
              <a:buSzPts val="1300"/>
              <a:buChar char="●"/>
              <a:defRPr/>
            </a:lvl1pPr>
            <a:lvl2pPr marL="914400" lvl="1" indent="-298450">
              <a:spcBef>
                <a:spcPts val="1600"/>
              </a:spcBef>
              <a:spcAft>
                <a:spcPts val="0"/>
              </a:spcAft>
              <a:buSzPts val="1100"/>
              <a:buChar char="○"/>
              <a:defRPr/>
            </a:lvl2pPr>
            <a:lvl3pPr marL="1371600" lvl="2" indent="-298450">
              <a:spcBef>
                <a:spcPts val="1600"/>
              </a:spcBef>
              <a:spcAft>
                <a:spcPts val="0"/>
              </a:spcAft>
              <a:buSzPts val="1100"/>
              <a:buChar char="■"/>
              <a:defRPr/>
            </a:lvl3pPr>
            <a:lvl4pPr marL="1828800" lvl="3" indent="-298450">
              <a:spcBef>
                <a:spcPts val="1600"/>
              </a:spcBef>
              <a:spcAft>
                <a:spcPts val="0"/>
              </a:spcAft>
              <a:buSzPts val="1100"/>
              <a:buChar char="●"/>
              <a:defRPr/>
            </a:lvl4pPr>
            <a:lvl5pPr marL="2286000" lvl="4" indent="-298450">
              <a:spcBef>
                <a:spcPts val="1600"/>
              </a:spcBef>
              <a:spcAft>
                <a:spcPts val="0"/>
              </a:spcAft>
              <a:buSzPts val="1100"/>
              <a:buChar char="○"/>
              <a:defRPr/>
            </a:lvl5pPr>
            <a:lvl6pPr marL="2743200" lvl="5" indent="-298450">
              <a:spcBef>
                <a:spcPts val="1600"/>
              </a:spcBef>
              <a:spcAft>
                <a:spcPts val="0"/>
              </a:spcAft>
              <a:buSzPts val="1100"/>
              <a:buChar char="■"/>
              <a:defRPr/>
            </a:lvl6pPr>
            <a:lvl7pPr marL="3200400" lvl="6" indent="-298450">
              <a:spcBef>
                <a:spcPts val="1600"/>
              </a:spcBef>
              <a:spcAft>
                <a:spcPts val="0"/>
              </a:spcAft>
              <a:buSzPts val="1100"/>
              <a:buChar char="●"/>
              <a:defRPr/>
            </a:lvl7pPr>
            <a:lvl8pPr marL="3657600" lvl="7" indent="-298450">
              <a:spcBef>
                <a:spcPts val="1600"/>
              </a:spcBef>
              <a:spcAft>
                <a:spcPts val="0"/>
              </a:spcAft>
              <a:buSzPts val="1100"/>
              <a:buChar char="○"/>
              <a:defRPr/>
            </a:lvl8pPr>
            <a:lvl9pPr marL="4114800" lvl="8" indent="-298450">
              <a:spcBef>
                <a:spcPts val="1600"/>
              </a:spcBef>
              <a:spcAft>
                <a:spcPts val="1600"/>
              </a:spcAft>
              <a:buSzPts val="1100"/>
              <a:buChar char="■"/>
              <a:defRPr/>
            </a:lvl9pPr>
          </a:lstStyle>
          <a:p>
            <a:endParaRPr/>
          </a:p>
        </p:txBody>
      </p:sp>
      <p:sp>
        <p:nvSpPr>
          <p:cNvPr id="76" name="Google Shape;76;p7"/>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sl"/>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accent1"/>
        </a:solidFill>
        <a:effectLst/>
      </p:bgPr>
    </p:bg>
    <p:spTree>
      <p:nvGrpSpPr>
        <p:cNvPr id="1" name="Shape 77"/>
        <p:cNvGrpSpPr/>
        <p:nvPr/>
      </p:nvGrpSpPr>
      <p:grpSpPr>
        <a:xfrm>
          <a:off x="0" y="0"/>
          <a:ext cx="0" cy="0"/>
          <a:chOff x="0" y="0"/>
          <a:chExt cx="0" cy="0"/>
        </a:xfrm>
      </p:grpSpPr>
      <p:sp>
        <p:nvSpPr>
          <p:cNvPr id="78" name="Google Shape;78;p8"/>
          <p:cNvSpPr/>
          <p:nvPr/>
        </p:nvSpPr>
        <p:spPr>
          <a:xfrm>
            <a:off x="0" y="2823144"/>
            <a:ext cx="7369200" cy="2316900"/>
          </a:xfrm>
          <a:prstGeom prst="rtTriangl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8"/>
          <p:cNvSpPr/>
          <p:nvPr/>
        </p:nvSpPr>
        <p:spPr>
          <a:xfrm flipH="1">
            <a:off x="3583210" y="1554113"/>
            <a:ext cx="5560500" cy="3589500"/>
          </a:xfrm>
          <a:prstGeom prst="rtTriangl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0" name="Google Shape;80;p8"/>
          <p:cNvGrpSpPr/>
          <p:nvPr/>
        </p:nvGrpSpPr>
        <p:grpSpPr>
          <a:xfrm>
            <a:off x="255991" y="-118"/>
            <a:ext cx="2251347" cy="1043408"/>
            <a:chOff x="3961956" y="4383950"/>
            <a:chExt cx="1160548" cy="548700"/>
          </a:xfrm>
        </p:grpSpPr>
        <p:sp>
          <p:nvSpPr>
            <p:cNvPr id="81" name="Google Shape;81;p8"/>
            <p:cNvSpPr/>
            <p:nvPr/>
          </p:nvSpPr>
          <p:spPr>
            <a:xfrm>
              <a:off x="4224904" y="4383950"/>
              <a:ext cx="897600" cy="548700"/>
            </a:xfrm>
            <a:prstGeom prst="parallelogram">
              <a:avLst>
                <a:gd name="adj" fmla="val 153193"/>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8"/>
            <p:cNvSpPr/>
            <p:nvPr/>
          </p:nvSpPr>
          <p:spPr>
            <a:xfrm>
              <a:off x="4093430" y="4383950"/>
              <a:ext cx="897600" cy="548700"/>
            </a:xfrm>
            <a:prstGeom prst="parallelogram">
              <a:avLst>
                <a:gd name="adj" fmla="val 153193"/>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8"/>
            <p:cNvSpPr/>
            <p:nvPr/>
          </p:nvSpPr>
          <p:spPr>
            <a:xfrm>
              <a:off x="3961956" y="4383950"/>
              <a:ext cx="897600" cy="548700"/>
            </a:xfrm>
            <a:prstGeom prst="parallelogram">
              <a:avLst>
                <a:gd name="adj" fmla="val 153193"/>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4" name="Google Shape;84;p8"/>
          <p:cNvSpPr/>
          <p:nvPr/>
        </p:nvSpPr>
        <p:spPr>
          <a:xfrm>
            <a:off x="203225" y="206250"/>
            <a:ext cx="8737500" cy="4731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5" name="Google Shape;85;p8"/>
          <p:cNvGrpSpPr/>
          <p:nvPr/>
        </p:nvGrpSpPr>
        <p:grpSpPr>
          <a:xfrm>
            <a:off x="34934" y="4522125"/>
            <a:ext cx="1593306" cy="617072"/>
            <a:chOff x="6917201" y="0"/>
            <a:chExt cx="2227777" cy="863400"/>
          </a:xfrm>
        </p:grpSpPr>
        <p:sp>
          <p:nvSpPr>
            <p:cNvPr id="86" name="Google Shape;86;p8"/>
            <p:cNvSpPr/>
            <p:nvPr/>
          </p:nvSpPr>
          <p:spPr>
            <a:xfrm>
              <a:off x="7641677" y="0"/>
              <a:ext cx="1503300" cy="863400"/>
            </a:xfrm>
            <a:prstGeom prst="parallelogram">
              <a:avLst>
                <a:gd name="adj" fmla="val 158024"/>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8"/>
            <p:cNvSpPr/>
            <p:nvPr/>
          </p:nvSpPr>
          <p:spPr>
            <a:xfrm>
              <a:off x="7279439" y="0"/>
              <a:ext cx="1503300" cy="863400"/>
            </a:xfrm>
            <a:prstGeom prst="parallelogram">
              <a:avLst>
                <a:gd name="adj" fmla="val 158024"/>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8"/>
            <p:cNvSpPr/>
            <p:nvPr/>
          </p:nvSpPr>
          <p:spPr>
            <a:xfrm>
              <a:off x="6917201" y="0"/>
              <a:ext cx="1503300" cy="863400"/>
            </a:xfrm>
            <a:prstGeom prst="parallelogram">
              <a:avLst>
                <a:gd name="adj" fmla="val 158024"/>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9" name="Google Shape;89;p8"/>
          <p:cNvGrpSpPr/>
          <p:nvPr/>
        </p:nvGrpSpPr>
        <p:grpSpPr>
          <a:xfrm>
            <a:off x="5886353" y="1243"/>
            <a:ext cx="3257455" cy="1261514"/>
            <a:chOff x="6917201" y="0"/>
            <a:chExt cx="2227777" cy="863400"/>
          </a:xfrm>
        </p:grpSpPr>
        <p:sp>
          <p:nvSpPr>
            <p:cNvPr id="90" name="Google Shape;90;p8"/>
            <p:cNvSpPr/>
            <p:nvPr/>
          </p:nvSpPr>
          <p:spPr>
            <a:xfrm>
              <a:off x="7641677" y="0"/>
              <a:ext cx="1503300" cy="863400"/>
            </a:xfrm>
            <a:prstGeom prst="parallelogram">
              <a:avLst>
                <a:gd name="adj" fmla="val 158024"/>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8"/>
            <p:cNvSpPr/>
            <p:nvPr/>
          </p:nvSpPr>
          <p:spPr>
            <a:xfrm>
              <a:off x="7279439" y="0"/>
              <a:ext cx="1503300" cy="863400"/>
            </a:xfrm>
            <a:prstGeom prst="parallelogram">
              <a:avLst>
                <a:gd name="adj" fmla="val 158024"/>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8"/>
            <p:cNvSpPr/>
            <p:nvPr/>
          </p:nvSpPr>
          <p:spPr>
            <a:xfrm>
              <a:off x="6917201" y="0"/>
              <a:ext cx="1503300" cy="863400"/>
            </a:xfrm>
            <a:prstGeom prst="parallelogram">
              <a:avLst>
                <a:gd name="adj" fmla="val 158024"/>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3" name="Google Shape;93;p8"/>
          <p:cNvSpPr txBox="1">
            <a:spLocks noGrp="1"/>
          </p:cNvSpPr>
          <p:nvPr>
            <p:ph type="title"/>
          </p:nvPr>
        </p:nvSpPr>
        <p:spPr>
          <a:xfrm>
            <a:off x="1393929" y="1301146"/>
            <a:ext cx="6366900" cy="2539200"/>
          </a:xfrm>
          <a:prstGeom prst="rect">
            <a:avLst/>
          </a:prstGeom>
        </p:spPr>
        <p:txBody>
          <a:bodyPr spcFirstLastPara="1" wrap="square" lIns="91425" tIns="91425" rIns="91425" bIns="91425" anchor="ctr" anchorCtr="0">
            <a:noAutofit/>
          </a:bodyPr>
          <a:lstStyle>
            <a:lvl1pPr lvl="0" algn="ctr">
              <a:spcBef>
                <a:spcPts val="0"/>
              </a:spcBef>
              <a:spcAft>
                <a:spcPts val="0"/>
              </a:spcAft>
              <a:buSzPts val="3200"/>
              <a:buNone/>
              <a:defRPr sz="3200"/>
            </a:lvl1pPr>
            <a:lvl2pPr lvl="1" algn="ctr">
              <a:spcBef>
                <a:spcPts val="0"/>
              </a:spcBef>
              <a:spcAft>
                <a:spcPts val="0"/>
              </a:spcAft>
              <a:buSzPts val="3200"/>
              <a:buNone/>
              <a:defRPr sz="3200"/>
            </a:lvl2pPr>
            <a:lvl3pPr lvl="2" algn="ctr">
              <a:spcBef>
                <a:spcPts val="0"/>
              </a:spcBef>
              <a:spcAft>
                <a:spcPts val="0"/>
              </a:spcAft>
              <a:buSzPts val="3200"/>
              <a:buNone/>
              <a:defRPr sz="3200"/>
            </a:lvl3pPr>
            <a:lvl4pPr lvl="3" algn="ctr">
              <a:spcBef>
                <a:spcPts val="0"/>
              </a:spcBef>
              <a:spcAft>
                <a:spcPts val="0"/>
              </a:spcAft>
              <a:buSzPts val="3200"/>
              <a:buNone/>
              <a:defRPr sz="3200"/>
            </a:lvl4pPr>
            <a:lvl5pPr lvl="4" algn="ctr">
              <a:spcBef>
                <a:spcPts val="0"/>
              </a:spcBef>
              <a:spcAft>
                <a:spcPts val="0"/>
              </a:spcAft>
              <a:buSzPts val="3200"/>
              <a:buNone/>
              <a:defRPr sz="3200"/>
            </a:lvl5pPr>
            <a:lvl6pPr lvl="5" algn="ctr">
              <a:spcBef>
                <a:spcPts val="0"/>
              </a:spcBef>
              <a:spcAft>
                <a:spcPts val="0"/>
              </a:spcAft>
              <a:buSzPts val="3200"/>
              <a:buNone/>
              <a:defRPr sz="3200"/>
            </a:lvl6pPr>
            <a:lvl7pPr lvl="6" algn="ctr">
              <a:spcBef>
                <a:spcPts val="0"/>
              </a:spcBef>
              <a:spcAft>
                <a:spcPts val="0"/>
              </a:spcAft>
              <a:buSzPts val="3200"/>
              <a:buNone/>
              <a:defRPr sz="3200"/>
            </a:lvl7pPr>
            <a:lvl8pPr lvl="7" algn="ctr">
              <a:spcBef>
                <a:spcPts val="0"/>
              </a:spcBef>
              <a:spcAft>
                <a:spcPts val="0"/>
              </a:spcAft>
              <a:buSzPts val="3200"/>
              <a:buNone/>
              <a:defRPr sz="3200"/>
            </a:lvl8pPr>
            <a:lvl9pPr lvl="8" algn="ctr">
              <a:spcBef>
                <a:spcPts val="0"/>
              </a:spcBef>
              <a:spcAft>
                <a:spcPts val="0"/>
              </a:spcAft>
              <a:buSzPts val="3200"/>
              <a:buNone/>
              <a:defRPr sz="3200"/>
            </a:lvl9pPr>
          </a:lstStyle>
          <a:p>
            <a:endParaRPr/>
          </a:p>
        </p:txBody>
      </p:sp>
      <p:sp>
        <p:nvSpPr>
          <p:cNvPr id="94" name="Google Shape;94;p8"/>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sl"/>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bg>
      <p:bgPr>
        <a:solidFill>
          <a:schemeClr val="dk2"/>
        </a:solidFill>
        <a:effectLst/>
      </p:bgPr>
    </p:bg>
    <p:spTree>
      <p:nvGrpSpPr>
        <p:cNvPr id="1" name="Shape 95"/>
        <p:cNvGrpSpPr/>
        <p:nvPr/>
      </p:nvGrpSpPr>
      <p:grpSpPr>
        <a:xfrm>
          <a:off x="0" y="0"/>
          <a:ext cx="0" cy="0"/>
          <a:chOff x="0" y="0"/>
          <a:chExt cx="0" cy="0"/>
        </a:xfrm>
      </p:grpSpPr>
      <p:sp>
        <p:nvSpPr>
          <p:cNvPr id="96" name="Google Shape;96;p9"/>
          <p:cNvSpPr/>
          <p:nvPr/>
        </p:nvSpPr>
        <p:spPr>
          <a:xfrm flipH="1">
            <a:off x="3582600" y="1550700"/>
            <a:ext cx="5561400" cy="3592800"/>
          </a:xfrm>
          <a:prstGeom prst="rtTriangl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9"/>
          <p:cNvSpPr/>
          <p:nvPr/>
        </p:nvSpPr>
        <p:spPr>
          <a:xfrm>
            <a:off x="31" y="2824500"/>
            <a:ext cx="7370400" cy="2319000"/>
          </a:xfrm>
          <a:prstGeom prst="rtTriangl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9"/>
          <p:cNvSpPr/>
          <p:nvPr/>
        </p:nvSpPr>
        <p:spPr>
          <a:xfrm>
            <a:off x="203225" y="206250"/>
            <a:ext cx="8737500" cy="4731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9"/>
          <p:cNvSpPr txBox="1">
            <a:spLocks noGrp="1"/>
          </p:cNvSpPr>
          <p:nvPr>
            <p:ph type="title"/>
          </p:nvPr>
        </p:nvSpPr>
        <p:spPr>
          <a:xfrm>
            <a:off x="819150" y="845600"/>
            <a:ext cx="6424200" cy="7050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a:endParaRPr/>
          </a:p>
        </p:txBody>
      </p:sp>
      <p:sp>
        <p:nvSpPr>
          <p:cNvPr id="100" name="Google Shape;100;p9"/>
          <p:cNvSpPr txBox="1">
            <a:spLocks noGrp="1"/>
          </p:cNvSpPr>
          <p:nvPr>
            <p:ph type="subTitle" idx="1"/>
          </p:nvPr>
        </p:nvSpPr>
        <p:spPr>
          <a:xfrm>
            <a:off x="819150" y="1550700"/>
            <a:ext cx="5859900" cy="3936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Clr>
                <a:schemeClr val="lt1"/>
              </a:buClr>
              <a:buSzPts val="1600"/>
              <a:buNone/>
              <a:defRPr sz="1600">
                <a:solidFill>
                  <a:schemeClr val="lt1"/>
                </a:solidFill>
              </a:defRPr>
            </a:lvl1pPr>
            <a:lvl2pPr lvl="1">
              <a:lnSpc>
                <a:spcPct val="100000"/>
              </a:lnSpc>
              <a:spcBef>
                <a:spcPts val="0"/>
              </a:spcBef>
              <a:spcAft>
                <a:spcPts val="0"/>
              </a:spcAft>
              <a:buClr>
                <a:schemeClr val="lt1"/>
              </a:buClr>
              <a:buSzPts val="1600"/>
              <a:buNone/>
              <a:defRPr sz="1600">
                <a:solidFill>
                  <a:schemeClr val="lt1"/>
                </a:solidFill>
              </a:defRPr>
            </a:lvl2pPr>
            <a:lvl3pPr lvl="2">
              <a:lnSpc>
                <a:spcPct val="100000"/>
              </a:lnSpc>
              <a:spcBef>
                <a:spcPts val="0"/>
              </a:spcBef>
              <a:spcAft>
                <a:spcPts val="0"/>
              </a:spcAft>
              <a:buClr>
                <a:schemeClr val="lt1"/>
              </a:buClr>
              <a:buSzPts val="1600"/>
              <a:buNone/>
              <a:defRPr sz="1600">
                <a:solidFill>
                  <a:schemeClr val="lt1"/>
                </a:solidFill>
              </a:defRPr>
            </a:lvl3pPr>
            <a:lvl4pPr lvl="3">
              <a:lnSpc>
                <a:spcPct val="100000"/>
              </a:lnSpc>
              <a:spcBef>
                <a:spcPts val="0"/>
              </a:spcBef>
              <a:spcAft>
                <a:spcPts val="0"/>
              </a:spcAft>
              <a:buClr>
                <a:schemeClr val="lt1"/>
              </a:buClr>
              <a:buSzPts val="1600"/>
              <a:buNone/>
              <a:defRPr sz="1600">
                <a:solidFill>
                  <a:schemeClr val="lt1"/>
                </a:solidFill>
              </a:defRPr>
            </a:lvl4pPr>
            <a:lvl5pPr lvl="4">
              <a:lnSpc>
                <a:spcPct val="100000"/>
              </a:lnSpc>
              <a:spcBef>
                <a:spcPts val="0"/>
              </a:spcBef>
              <a:spcAft>
                <a:spcPts val="0"/>
              </a:spcAft>
              <a:buClr>
                <a:schemeClr val="lt1"/>
              </a:buClr>
              <a:buSzPts val="1600"/>
              <a:buNone/>
              <a:defRPr sz="1600">
                <a:solidFill>
                  <a:schemeClr val="lt1"/>
                </a:solidFill>
              </a:defRPr>
            </a:lvl5pPr>
            <a:lvl6pPr lvl="5">
              <a:lnSpc>
                <a:spcPct val="100000"/>
              </a:lnSpc>
              <a:spcBef>
                <a:spcPts val="0"/>
              </a:spcBef>
              <a:spcAft>
                <a:spcPts val="0"/>
              </a:spcAft>
              <a:buClr>
                <a:schemeClr val="lt1"/>
              </a:buClr>
              <a:buSzPts val="1600"/>
              <a:buNone/>
              <a:defRPr sz="1600">
                <a:solidFill>
                  <a:schemeClr val="lt1"/>
                </a:solidFill>
              </a:defRPr>
            </a:lvl6pPr>
            <a:lvl7pPr lvl="6">
              <a:lnSpc>
                <a:spcPct val="100000"/>
              </a:lnSpc>
              <a:spcBef>
                <a:spcPts val="0"/>
              </a:spcBef>
              <a:spcAft>
                <a:spcPts val="0"/>
              </a:spcAft>
              <a:buClr>
                <a:schemeClr val="lt1"/>
              </a:buClr>
              <a:buSzPts val="1600"/>
              <a:buNone/>
              <a:defRPr sz="1600">
                <a:solidFill>
                  <a:schemeClr val="lt1"/>
                </a:solidFill>
              </a:defRPr>
            </a:lvl7pPr>
            <a:lvl8pPr lvl="7">
              <a:lnSpc>
                <a:spcPct val="100000"/>
              </a:lnSpc>
              <a:spcBef>
                <a:spcPts val="0"/>
              </a:spcBef>
              <a:spcAft>
                <a:spcPts val="0"/>
              </a:spcAft>
              <a:buClr>
                <a:schemeClr val="lt1"/>
              </a:buClr>
              <a:buSzPts val="1600"/>
              <a:buNone/>
              <a:defRPr sz="1600">
                <a:solidFill>
                  <a:schemeClr val="lt1"/>
                </a:solidFill>
              </a:defRPr>
            </a:lvl8pPr>
            <a:lvl9pPr lvl="8">
              <a:lnSpc>
                <a:spcPct val="100000"/>
              </a:lnSpc>
              <a:spcBef>
                <a:spcPts val="0"/>
              </a:spcBef>
              <a:spcAft>
                <a:spcPts val="0"/>
              </a:spcAft>
              <a:buClr>
                <a:schemeClr val="lt1"/>
              </a:buClr>
              <a:buSzPts val="1600"/>
              <a:buNone/>
              <a:defRPr sz="1600">
                <a:solidFill>
                  <a:schemeClr val="lt1"/>
                </a:solidFill>
              </a:defRPr>
            </a:lvl9pPr>
          </a:lstStyle>
          <a:p>
            <a:endParaRPr/>
          </a:p>
        </p:txBody>
      </p:sp>
      <p:sp>
        <p:nvSpPr>
          <p:cNvPr id="101" name="Google Shape;101;p9"/>
          <p:cNvSpPr txBox="1">
            <a:spLocks noGrp="1"/>
          </p:cNvSpPr>
          <p:nvPr>
            <p:ph type="body" idx="2"/>
          </p:nvPr>
        </p:nvSpPr>
        <p:spPr>
          <a:xfrm>
            <a:off x="819150" y="2467050"/>
            <a:ext cx="5859900" cy="2095500"/>
          </a:xfrm>
          <a:prstGeom prst="rect">
            <a:avLst/>
          </a:prstGeom>
        </p:spPr>
        <p:txBody>
          <a:bodyPr spcFirstLastPara="1" wrap="square" lIns="91425" tIns="91425" rIns="91425" bIns="91425" anchor="t" anchorCtr="0">
            <a:noAutofit/>
          </a:bodyPr>
          <a:lstStyle>
            <a:lvl1pPr marL="457200" lvl="0" indent="-311150">
              <a:spcBef>
                <a:spcPts val="0"/>
              </a:spcBef>
              <a:spcAft>
                <a:spcPts val="0"/>
              </a:spcAft>
              <a:buSzPts val="1300"/>
              <a:buChar char="●"/>
              <a:defRPr/>
            </a:lvl1pPr>
            <a:lvl2pPr marL="914400" lvl="1" indent="-298450">
              <a:spcBef>
                <a:spcPts val="1600"/>
              </a:spcBef>
              <a:spcAft>
                <a:spcPts val="0"/>
              </a:spcAft>
              <a:buSzPts val="1100"/>
              <a:buChar char="○"/>
              <a:defRPr/>
            </a:lvl2pPr>
            <a:lvl3pPr marL="1371600" lvl="2" indent="-298450">
              <a:spcBef>
                <a:spcPts val="1600"/>
              </a:spcBef>
              <a:spcAft>
                <a:spcPts val="0"/>
              </a:spcAft>
              <a:buSzPts val="1100"/>
              <a:buChar char="■"/>
              <a:defRPr/>
            </a:lvl3pPr>
            <a:lvl4pPr marL="1828800" lvl="3" indent="-298450">
              <a:spcBef>
                <a:spcPts val="1600"/>
              </a:spcBef>
              <a:spcAft>
                <a:spcPts val="0"/>
              </a:spcAft>
              <a:buSzPts val="1100"/>
              <a:buChar char="●"/>
              <a:defRPr/>
            </a:lvl4pPr>
            <a:lvl5pPr marL="2286000" lvl="4" indent="-298450">
              <a:spcBef>
                <a:spcPts val="1600"/>
              </a:spcBef>
              <a:spcAft>
                <a:spcPts val="0"/>
              </a:spcAft>
              <a:buSzPts val="1100"/>
              <a:buChar char="○"/>
              <a:defRPr/>
            </a:lvl5pPr>
            <a:lvl6pPr marL="2743200" lvl="5" indent="-298450">
              <a:spcBef>
                <a:spcPts val="1600"/>
              </a:spcBef>
              <a:spcAft>
                <a:spcPts val="0"/>
              </a:spcAft>
              <a:buSzPts val="1100"/>
              <a:buChar char="■"/>
              <a:defRPr/>
            </a:lvl6pPr>
            <a:lvl7pPr marL="3200400" lvl="6" indent="-298450">
              <a:spcBef>
                <a:spcPts val="1600"/>
              </a:spcBef>
              <a:spcAft>
                <a:spcPts val="0"/>
              </a:spcAft>
              <a:buSzPts val="1100"/>
              <a:buChar char="●"/>
              <a:defRPr/>
            </a:lvl7pPr>
            <a:lvl8pPr marL="3657600" lvl="7" indent="-298450">
              <a:spcBef>
                <a:spcPts val="1600"/>
              </a:spcBef>
              <a:spcAft>
                <a:spcPts val="0"/>
              </a:spcAft>
              <a:buSzPts val="1100"/>
              <a:buChar char="○"/>
              <a:defRPr/>
            </a:lvl8pPr>
            <a:lvl9pPr marL="4114800" lvl="8" indent="-298450">
              <a:spcBef>
                <a:spcPts val="1600"/>
              </a:spcBef>
              <a:spcAft>
                <a:spcPts val="1600"/>
              </a:spcAft>
              <a:buSzPts val="1100"/>
              <a:buChar char="■"/>
              <a:defRPr/>
            </a:lvl9pPr>
          </a:lstStyle>
          <a:p>
            <a:endParaRPr/>
          </a:p>
        </p:txBody>
      </p:sp>
      <p:sp>
        <p:nvSpPr>
          <p:cNvPr id="102" name="Google Shape;102;p9"/>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sl"/>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bg>
      <p:bgPr>
        <a:solidFill>
          <a:schemeClr val="accent1"/>
        </a:solidFill>
        <a:effectLst/>
      </p:bgPr>
    </p:bg>
    <p:spTree>
      <p:nvGrpSpPr>
        <p:cNvPr id="1" name="Shape 103"/>
        <p:cNvGrpSpPr/>
        <p:nvPr/>
      </p:nvGrpSpPr>
      <p:grpSpPr>
        <a:xfrm>
          <a:off x="0" y="0"/>
          <a:ext cx="0" cy="0"/>
          <a:chOff x="0" y="0"/>
          <a:chExt cx="0" cy="0"/>
        </a:xfrm>
      </p:grpSpPr>
      <p:sp>
        <p:nvSpPr>
          <p:cNvPr id="104" name="Google Shape;104;p10"/>
          <p:cNvSpPr/>
          <p:nvPr/>
        </p:nvSpPr>
        <p:spPr>
          <a:xfrm>
            <a:off x="31" y="2824500"/>
            <a:ext cx="7370400" cy="2319000"/>
          </a:xfrm>
          <a:prstGeom prst="rtTriangl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10"/>
          <p:cNvSpPr/>
          <p:nvPr/>
        </p:nvSpPr>
        <p:spPr>
          <a:xfrm flipH="1">
            <a:off x="3582600" y="1550700"/>
            <a:ext cx="5561400" cy="3592800"/>
          </a:xfrm>
          <a:prstGeom prst="rtTriangl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10"/>
          <p:cNvSpPr/>
          <p:nvPr/>
        </p:nvSpPr>
        <p:spPr>
          <a:xfrm>
            <a:off x="203225" y="206250"/>
            <a:ext cx="8737500" cy="4731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10"/>
          <p:cNvSpPr txBox="1">
            <a:spLocks noGrp="1"/>
          </p:cNvSpPr>
          <p:nvPr>
            <p:ph type="body" idx="1"/>
          </p:nvPr>
        </p:nvSpPr>
        <p:spPr>
          <a:xfrm>
            <a:off x="328025" y="4163500"/>
            <a:ext cx="7415100" cy="605100"/>
          </a:xfrm>
          <a:prstGeom prst="rect">
            <a:avLst/>
          </a:prstGeom>
        </p:spPr>
        <p:txBody>
          <a:bodyPr spcFirstLastPara="1" wrap="square" lIns="91425" tIns="91425" rIns="91425" bIns="91425" anchor="b" anchorCtr="0">
            <a:noAutofit/>
          </a:bodyPr>
          <a:lstStyle>
            <a:lvl1pPr marL="457200" lvl="0" indent="-228600">
              <a:lnSpc>
                <a:spcPct val="100000"/>
              </a:lnSpc>
              <a:spcBef>
                <a:spcPts val="0"/>
              </a:spcBef>
              <a:spcAft>
                <a:spcPts val="0"/>
              </a:spcAft>
              <a:buSzPts val="1300"/>
              <a:buNone/>
              <a:defRPr/>
            </a:lvl1pPr>
          </a:lstStyle>
          <a:p>
            <a:endParaRPr/>
          </a:p>
        </p:txBody>
      </p:sp>
      <p:sp>
        <p:nvSpPr>
          <p:cNvPr id="108" name="Google Shape;108;p10"/>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sl"/>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hift">
    <p:bg>
      <p:bgPr>
        <a:solidFill>
          <a:schemeClr val="dk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1pPr>
            <a:lvl2pPr lvl="1">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2pPr>
            <a:lvl3pPr lvl="2">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3pPr>
            <a:lvl4pPr lvl="3">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4pPr>
            <a:lvl5pPr lvl="4">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5pPr>
            <a:lvl6pPr lvl="5">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6pPr>
            <a:lvl7pPr lvl="6">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7pPr>
            <a:lvl8pPr lvl="7">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8pPr>
            <a:lvl9pPr lvl="8">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9pPr>
          </a:lstStyle>
          <a:p>
            <a:endParaRPr/>
          </a:p>
        </p:txBody>
      </p:sp>
      <p:sp>
        <p:nvSpPr>
          <p:cNvPr id="7" name="Google Shape;7;p1"/>
          <p:cNvSpPr txBox="1">
            <a:spLocks noGrp="1"/>
          </p:cNvSpPr>
          <p:nvPr>
            <p:ph type="body" idx="1"/>
          </p:nvPr>
        </p:nvSpPr>
        <p:spPr>
          <a:xfrm>
            <a:off x="311700" y="1152475"/>
            <a:ext cx="8520600" cy="3391200"/>
          </a:xfrm>
          <a:prstGeom prst="rect">
            <a:avLst/>
          </a:prstGeom>
          <a:noFill/>
          <a:ln>
            <a:noFill/>
          </a:ln>
        </p:spPr>
        <p:txBody>
          <a:bodyPr spcFirstLastPara="1" wrap="square" lIns="91425" tIns="91425" rIns="91425" bIns="91425" anchor="t" anchorCtr="0">
            <a:noAutofit/>
          </a:bodyPr>
          <a:lstStyle>
            <a:lvl1pPr marL="457200" lvl="0" indent="-311150">
              <a:lnSpc>
                <a:spcPct val="115000"/>
              </a:lnSpc>
              <a:spcBef>
                <a:spcPts val="0"/>
              </a:spcBef>
              <a:spcAft>
                <a:spcPts val="0"/>
              </a:spcAft>
              <a:buClr>
                <a:schemeClr val="dk2"/>
              </a:buClr>
              <a:buSzPts val="1300"/>
              <a:buFont typeface="Calibri"/>
              <a:buChar char="●"/>
              <a:defRPr sz="1300">
                <a:solidFill>
                  <a:schemeClr val="dk2"/>
                </a:solidFill>
                <a:latin typeface="Calibri"/>
                <a:ea typeface="Calibri"/>
                <a:cs typeface="Calibri"/>
                <a:sym typeface="Calibri"/>
              </a:defRPr>
            </a:lvl1pPr>
            <a:lvl2pPr marL="914400" lvl="1" indent="-298450">
              <a:lnSpc>
                <a:spcPct val="115000"/>
              </a:lnSpc>
              <a:spcBef>
                <a:spcPts val="1600"/>
              </a:spcBef>
              <a:spcAft>
                <a:spcPts val="0"/>
              </a:spcAft>
              <a:buClr>
                <a:schemeClr val="dk2"/>
              </a:buClr>
              <a:buSzPts val="1100"/>
              <a:buFont typeface="Calibri"/>
              <a:buChar char="○"/>
              <a:defRPr sz="1100">
                <a:solidFill>
                  <a:schemeClr val="dk2"/>
                </a:solidFill>
                <a:latin typeface="Calibri"/>
                <a:ea typeface="Calibri"/>
                <a:cs typeface="Calibri"/>
                <a:sym typeface="Calibri"/>
              </a:defRPr>
            </a:lvl2pPr>
            <a:lvl3pPr marL="1371600" lvl="2" indent="-298450">
              <a:lnSpc>
                <a:spcPct val="115000"/>
              </a:lnSpc>
              <a:spcBef>
                <a:spcPts val="1600"/>
              </a:spcBef>
              <a:spcAft>
                <a:spcPts val="0"/>
              </a:spcAft>
              <a:buClr>
                <a:schemeClr val="dk2"/>
              </a:buClr>
              <a:buSzPts val="1100"/>
              <a:buFont typeface="Calibri"/>
              <a:buChar char="■"/>
              <a:defRPr sz="1100">
                <a:solidFill>
                  <a:schemeClr val="dk2"/>
                </a:solidFill>
                <a:latin typeface="Calibri"/>
                <a:ea typeface="Calibri"/>
                <a:cs typeface="Calibri"/>
                <a:sym typeface="Calibri"/>
              </a:defRPr>
            </a:lvl3pPr>
            <a:lvl4pPr marL="1828800" lvl="3" indent="-298450">
              <a:lnSpc>
                <a:spcPct val="115000"/>
              </a:lnSpc>
              <a:spcBef>
                <a:spcPts val="1600"/>
              </a:spcBef>
              <a:spcAft>
                <a:spcPts val="0"/>
              </a:spcAft>
              <a:buClr>
                <a:schemeClr val="dk2"/>
              </a:buClr>
              <a:buSzPts val="1100"/>
              <a:buFont typeface="Calibri"/>
              <a:buChar char="●"/>
              <a:defRPr sz="1100">
                <a:solidFill>
                  <a:schemeClr val="dk2"/>
                </a:solidFill>
                <a:latin typeface="Calibri"/>
                <a:ea typeface="Calibri"/>
                <a:cs typeface="Calibri"/>
                <a:sym typeface="Calibri"/>
              </a:defRPr>
            </a:lvl4pPr>
            <a:lvl5pPr marL="2286000" lvl="4" indent="-298450">
              <a:lnSpc>
                <a:spcPct val="115000"/>
              </a:lnSpc>
              <a:spcBef>
                <a:spcPts val="1600"/>
              </a:spcBef>
              <a:spcAft>
                <a:spcPts val="0"/>
              </a:spcAft>
              <a:buClr>
                <a:schemeClr val="dk2"/>
              </a:buClr>
              <a:buSzPts val="1100"/>
              <a:buFont typeface="Calibri"/>
              <a:buChar char="○"/>
              <a:defRPr sz="1100">
                <a:solidFill>
                  <a:schemeClr val="dk2"/>
                </a:solidFill>
                <a:latin typeface="Calibri"/>
                <a:ea typeface="Calibri"/>
                <a:cs typeface="Calibri"/>
                <a:sym typeface="Calibri"/>
              </a:defRPr>
            </a:lvl5pPr>
            <a:lvl6pPr marL="2743200" lvl="5" indent="-298450">
              <a:lnSpc>
                <a:spcPct val="115000"/>
              </a:lnSpc>
              <a:spcBef>
                <a:spcPts val="1600"/>
              </a:spcBef>
              <a:spcAft>
                <a:spcPts val="0"/>
              </a:spcAft>
              <a:buClr>
                <a:schemeClr val="dk2"/>
              </a:buClr>
              <a:buSzPts val="1100"/>
              <a:buFont typeface="Calibri"/>
              <a:buChar char="■"/>
              <a:defRPr sz="1100">
                <a:solidFill>
                  <a:schemeClr val="dk2"/>
                </a:solidFill>
                <a:latin typeface="Calibri"/>
                <a:ea typeface="Calibri"/>
                <a:cs typeface="Calibri"/>
                <a:sym typeface="Calibri"/>
              </a:defRPr>
            </a:lvl6pPr>
            <a:lvl7pPr marL="3200400" lvl="6" indent="-298450">
              <a:lnSpc>
                <a:spcPct val="115000"/>
              </a:lnSpc>
              <a:spcBef>
                <a:spcPts val="1600"/>
              </a:spcBef>
              <a:spcAft>
                <a:spcPts val="0"/>
              </a:spcAft>
              <a:buClr>
                <a:schemeClr val="dk2"/>
              </a:buClr>
              <a:buSzPts val="1100"/>
              <a:buFont typeface="Calibri"/>
              <a:buChar char="●"/>
              <a:defRPr sz="1100">
                <a:solidFill>
                  <a:schemeClr val="dk2"/>
                </a:solidFill>
                <a:latin typeface="Calibri"/>
                <a:ea typeface="Calibri"/>
                <a:cs typeface="Calibri"/>
                <a:sym typeface="Calibri"/>
              </a:defRPr>
            </a:lvl7pPr>
            <a:lvl8pPr marL="3657600" lvl="7" indent="-298450">
              <a:lnSpc>
                <a:spcPct val="115000"/>
              </a:lnSpc>
              <a:spcBef>
                <a:spcPts val="1600"/>
              </a:spcBef>
              <a:spcAft>
                <a:spcPts val="0"/>
              </a:spcAft>
              <a:buClr>
                <a:schemeClr val="dk2"/>
              </a:buClr>
              <a:buSzPts val="1100"/>
              <a:buFont typeface="Calibri"/>
              <a:buChar char="○"/>
              <a:defRPr sz="1100">
                <a:solidFill>
                  <a:schemeClr val="dk2"/>
                </a:solidFill>
                <a:latin typeface="Calibri"/>
                <a:ea typeface="Calibri"/>
                <a:cs typeface="Calibri"/>
                <a:sym typeface="Calibri"/>
              </a:defRPr>
            </a:lvl8pPr>
            <a:lvl9pPr marL="4114800" lvl="8" indent="-298450">
              <a:lnSpc>
                <a:spcPct val="115000"/>
              </a:lnSpc>
              <a:spcBef>
                <a:spcPts val="1600"/>
              </a:spcBef>
              <a:spcAft>
                <a:spcPts val="1600"/>
              </a:spcAft>
              <a:buClr>
                <a:schemeClr val="dk2"/>
              </a:buClr>
              <a:buSzPts val="1100"/>
              <a:buFont typeface="Calibri"/>
              <a:buChar char="■"/>
              <a:defRPr sz="1100">
                <a:solidFill>
                  <a:schemeClr val="dk2"/>
                </a:solidFill>
                <a:latin typeface="Calibri"/>
                <a:ea typeface="Calibri"/>
                <a:cs typeface="Calibri"/>
                <a:sym typeface="Calibri"/>
              </a:defRPr>
            </a:lvl9pPr>
          </a:lstStyle>
          <a:p>
            <a:endParaRPr/>
          </a:p>
        </p:txBody>
      </p:sp>
      <p:sp>
        <p:nvSpPr>
          <p:cNvPr id="8" name="Google Shape;8;p1"/>
          <p:cNvSpPr txBox="1">
            <a:spLocks noGrp="1"/>
          </p:cNvSpPr>
          <p:nvPr>
            <p:ph type="sldNum" idx="12"/>
          </p:nvPr>
        </p:nvSpPr>
        <p:spPr>
          <a:xfrm>
            <a:off x="8390734" y="4543668"/>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latin typeface="Nunito"/>
                <a:ea typeface="Nunito"/>
                <a:cs typeface="Nunito"/>
                <a:sym typeface="Nunito"/>
              </a:defRPr>
            </a:lvl1pPr>
            <a:lvl2pPr lvl="1" algn="r">
              <a:buNone/>
              <a:defRPr sz="1000">
                <a:solidFill>
                  <a:schemeClr val="dk2"/>
                </a:solidFill>
                <a:latin typeface="Nunito"/>
                <a:ea typeface="Nunito"/>
                <a:cs typeface="Nunito"/>
                <a:sym typeface="Nunito"/>
              </a:defRPr>
            </a:lvl2pPr>
            <a:lvl3pPr lvl="2" algn="r">
              <a:buNone/>
              <a:defRPr sz="1000">
                <a:solidFill>
                  <a:schemeClr val="dk2"/>
                </a:solidFill>
                <a:latin typeface="Nunito"/>
                <a:ea typeface="Nunito"/>
                <a:cs typeface="Nunito"/>
                <a:sym typeface="Nunito"/>
              </a:defRPr>
            </a:lvl3pPr>
            <a:lvl4pPr lvl="3" algn="r">
              <a:buNone/>
              <a:defRPr sz="1000">
                <a:solidFill>
                  <a:schemeClr val="dk2"/>
                </a:solidFill>
                <a:latin typeface="Nunito"/>
                <a:ea typeface="Nunito"/>
                <a:cs typeface="Nunito"/>
                <a:sym typeface="Nunito"/>
              </a:defRPr>
            </a:lvl4pPr>
            <a:lvl5pPr lvl="4" algn="r">
              <a:buNone/>
              <a:defRPr sz="1000">
                <a:solidFill>
                  <a:schemeClr val="dk2"/>
                </a:solidFill>
                <a:latin typeface="Nunito"/>
                <a:ea typeface="Nunito"/>
                <a:cs typeface="Nunito"/>
                <a:sym typeface="Nunito"/>
              </a:defRPr>
            </a:lvl5pPr>
            <a:lvl6pPr lvl="5" algn="r">
              <a:buNone/>
              <a:defRPr sz="1000">
                <a:solidFill>
                  <a:schemeClr val="dk2"/>
                </a:solidFill>
                <a:latin typeface="Nunito"/>
                <a:ea typeface="Nunito"/>
                <a:cs typeface="Nunito"/>
                <a:sym typeface="Nunito"/>
              </a:defRPr>
            </a:lvl6pPr>
            <a:lvl7pPr lvl="6" algn="r">
              <a:buNone/>
              <a:defRPr sz="1000">
                <a:solidFill>
                  <a:schemeClr val="dk2"/>
                </a:solidFill>
                <a:latin typeface="Nunito"/>
                <a:ea typeface="Nunito"/>
                <a:cs typeface="Nunito"/>
                <a:sym typeface="Nunito"/>
              </a:defRPr>
            </a:lvl7pPr>
            <a:lvl8pPr lvl="7" algn="r">
              <a:buNone/>
              <a:defRPr sz="1000">
                <a:solidFill>
                  <a:schemeClr val="dk2"/>
                </a:solidFill>
                <a:latin typeface="Nunito"/>
                <a:ea typeface="Nunito"/>
                <a:cs typeface="Nunito"/>
                <a:sym typeface="Nunito"/>
              </a:defRPr>
            </a:lvl8pPr>
            <a:lvl9pPr lvl="8" algn="r">
              <a:buNone/>
              <a:defRPr sz="1000">
                <a:solidFill>
                  <a:schemeClr val="dk2"/>
                </a:solidFill>
                <a:latin typeface="Nunito"/>
                <a:ea typeface="Nunito"/>
                <a:cs typeface="Nunito"/>
                <a:sym typeface="Nunito"/>
              </a:defRPr>
            </a:lvl9pPr>
          </a:lstStyle>
          <a:p>
            <a:pPr marL="0" lvl="0" indent="0" algn="r" rtl="0">
              <a:spcBef>
                <a:spcPts val="0"/>
              </a:spcBef>
              <a:spcAft>
                <a:spcPts val="0"/>
              </a:spcAft>
              <a:buNone/>
            </a:pPr>
            <a:fld id="{00000000-1234-1234-1234-123412341234}" type="slidenum">
              <a:rPr lang="sl"/>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mc:AlternateContent xmlns:mc="http://schemas.openxmlformats.org/markup-compatibility/2006" xmlns:p14="http://schemas.microsoft.com/office/powerpoint/2010/main">
    <mc:Choice Requires="p14">
      <p:transition spd="slow">
        <p14:prism/>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www.youtube.com/watch?v=AEFyWFKP60Q"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hyperlink" Target="https://www.youtube.com/watch?v=qfDJV_1S4K0" TargetMode="External"/><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hyperlink" Target="https://www.youtube.com/watch?v=yuuSQWdybtQ" TargetMode="External"/><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hyperlink" Target="https://www.youtube.com/watch?v=cqB7_9nXUKU" TargetMode="External"/><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image" Target="../media/image4.pn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hyperlink" Target="https://www.youtube.com/watch?v=yNvJ4YcCydw" TargetMode="External"/><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7.jp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hyperlink" Target="https://www.youtube.com/watch?v=XPdStXtmn3o" TargetMode="External"/><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sp>
        <p:nvSpPr>
          <p:cNvPr id="128" name="Google Shape;128;p13"/>
          <p:cNvSpPr txBox="1">
            <a:spLocks noGrp="1"/>
          </p:cNvSpPr>
          <p:nvPr>
            <p:ph type="ctrTitle"/>
          </p:nvPr>
        </p:nvSpPr>
        <p:spPr>
          <a:xfrm>
            <a:off x="1661000" y="1847700"/>
            <a:ext cx="5818500" cy="1448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sl" sz="5000" b="1" u="sng">
                <a:hlinkClick r:id="rId3"/>
              </a:rPr>
              <a:t>BELA </a:t>
            </a:r>
            <a:endParaRPr sz="5000" b="1"/>
          </a:p>
          <a:p>
            <a:pPr marL="0" lvl="0" indent="0" algn="ctr" rtl="0">
              <a:spcBef>
                <a:spcPts val="0"/>
              </a:spcBef>
              <a:spcAft>
                <a:spcPts val="0"/>
              </a:spcAft>
              <a:buNone/>
            </a:pPr>
            <a:r>
              <a:rPr lang="sl" sz="5000" b="1" u="sng">
                <a:hlinkClick r:id="rId3"/>
              </a:rPr>
              <a:t>LJUBLJANA</a:t>
            </a:r>
            <a:endParaRPr sz="5000" b="1"/>
          </a:p>
          <a:p>
            <a:pPr marL="0" lvl="0" indent="0" algn="ctr" rtl="0">
              <a:spcBef>
                <a:spcPts val="0"/>
              </a:spcBef>
              <a:spcAft>
                <a:spcPts val="0"/>
              </a:spcAft>
              <a:buNone/>
            </a:pPr>
            <a:endParaRPr sz="5000" b="1"/>
          </a:p>
        </p:txBody>
      </p:sp>
      <p:sp>
        <p:nvSpPr>
          <p:cNvPr id="129" name="Google Shape;129;p13"/>
          <p:cNvSpPr txBox="1">
            <a:spLocks noGrp="1"/>
          </p:cNvSpPr>
          <p:nvPr>
            <p:ph type="subTitle" idx="1"/>
          </p:nvPr>
        </p:nvSpPr>
        <p:spPr>
          <a:xfrm>
            <a:off x="1858700" y="3413158"/>
            <a:ext cx="5361300" cy="522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sl"/>
              <a:t>Hitro klikni na naslov in poslušaj pesem V Ljubljano.</a:t>
            </a:r>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4" name="Google Shape;134;p14"/>
          <p:cNvSpPr txBox="1">
            <a:spLocks noGrp="1"/>
          </p:cNvSpPr>
          <p:nvPr>
            <p:ph type="title"/>
          </p:nvPr>
        </p:nvSpPr>
        <p:spPr>
          <a:xfrm>
            <a:off x="597175" y="758750"/>
            <a:ext cx="7505700" cy="623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sl" b="1"/>
              <a:t>SKOZI LJUBLJANSKE ULICE...</a:t>
            </a:r>
            <a:endParaRPr b="1"/>
          </a:p>
        </p:txBody>
      </p:sp>
      <p:sp>
        <p:nvSpPr>
          <p:cNvPr id="135" name="Google Shape;135;p14"/>
          <p:cNvSpPr txBox="1">
            <a:spLocks noGrp="1"/>
          </p:cNvSpPr>
          <p:nvPr>
            <p:ph type="body" idx="1"/>
          </p:nvPr>
        </p:nvSpPr>
        <p:spPr>
          <a:xfrm>
            <a:off x="819150" y="1556075"/>
            <a:ext cx="7505700" cy="288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sl" sz="1500">
                <a:latin typeface="Raleway"/>
                <a:ea typeface="Raleway"/>
                <a:cs typeface="Raleway"/>
                <a:sym typeface="Raleway"/>
              </a:rPr>
              <a:t>Danes nas pot pripelje od Predalpskih hribovij do kotlin. </a:t>
            </a:r>
            <a:endParaRPr sz="1500">
              <a:latin typeface="Raleway"/>
              <a:ea typeface="Raleway"/>
              <a:cs typeface="Raleway"/>
              <a:sym typeface="Raleway"/>
            </a:endParaRPr>
          </a:p>
          <a:p>
            <a:pPr marL="0" lvl="0" indent="0" algn="l" rtl="0">
              <a:spcBef>
                <a:spcPts val="1600"/>
              </a:spcBef>
              <a:spcAft>
                <a:spcPts val="0"/>
              </a:spcAft>
              <a:buNone/>
            </a:pPr>
            <a:endParaRPr sz="1500">
              <a:latin typeface="Raleway"/>
              <a:ea typeface="Raleway"/>
              <a:cs typeface="Raleway"/>
              <a:sym typeface="Raleway"/>
            </a:endParaRPr>
          </a:p>
          <a:p>
            <a:pPr marL="0" lvl="0" indent="0" algn="l" rtl="0">
              <a:spcBef>
                <a:spcPts val="1600"/>
              </a:spcBef>
              <a:spcAft>
                <a:spcPts val="0"/>
              </a:spcAft>
              <a:buNone/>
            </a:pPr>
            <a:r>
              <a:rPr lang="sl" sz="1500">
                <a:latin typeface="Raleway"/>
                <a:ea typeface="Raleway"/>
                <a:cs typeface="Raleway"/>
                <a:sym typeface="Raleway"/>
              </a:rPr>
              <a:t>Po Ljubljani se bomo glasbeno sprehodili s pesmijo, nošo - ja, tudi Ljubljana jo ima, spoznali tudi kakšen ples in se predvsem prepustili glasbi.</a:t>
            </a:r>
            <a:endParaRPr sz="1500">
              <a:latin typeface="Raleway"/>
              <a:ea typeface="Raleway"/>
              <a:cs typeface="Raleway"/>
              <a:sym typeface="Raleway"/>
            </a:endParaRPr>
          </a:p>
          <a:p>
            <a:pPr marL="0" lvl="0" indent="0" algn="l" rtl="0">
              <a:spcBef>
                <a:spcPts val="1600"/>
              </a:spcBef>
              <a:spcAft>
                <a:spcPts val="0"/>
              </a:spcAft>
              <a:buNone/>
            </a:pPr>
            <a:endParaRPr sz="1500">
              <a:latin typeface="Raleway"/>
              <a:ea typeface="Raleway"/>
              <a:cs typeface="Raleway"/>
              <a:sym typeface="Raleway"/>
            </a:endParaRPr>
          </a:p>
          <a:p>
            <a:pPr marL="0" lvl="0" indent="0" algn="l" rtl="0">
              <a:spcBef>
                <a:spcPts val="1600"/>
              </a:spcBef>
              <a:spcAft>
                <a:spcPts val="1600"/>
              </a:spcAft>
              <a:buNone/>
            </a:pPr>
            <a:r>
              <a:rPr lang="sl" sz="1500">
                <a:latin typeface="Raleway"/>
                <a:ea typeface="Raleway"/>
                <a:cs typeface="Raleway"/>
                <a:sym typeface="Raleway"/>
              </a:rPr>
              <a:t>Pa pojdimo in se sprehodimo </a:t>
            </a:r>
            <a:r>
              <a:rPr lang="sl" sz="1500" u="sng">
                <a:solidFill>
                  <a:schemeClr val="hlink"/>
                </a:solidFill>
                <a:latin typeface="Raleway"/>
                <a:ea typeface="Raleway"/>
                <a:cs typeface="Raleway"/>
                <a:sym typeface="Raleway"/>
                <a:hlinkClick r:id="rId3"/>
              </a:rPr>
              <a:t>ČEZ ŠUŠTARSKI MOST </a:t>
            </a:r>
            <a:r>
              <a:rPr lang="sl" sz="1500">
                <a:latin typeface="Raleway"/>
                <a:ea typeface="Raleway"/>
                <a:cs typeface="Raleway"/>
                <a:sym typeface="Raleway"/>
              </a:rPr>
              <a:t>z Majdo Sepe. </a:t>
            </a:r>
            <a:endParaRPr sz="1500">
              <a:latin typeface="Raleway"/>
              <a:ea typeface="Raleway"/>
              <a:cs typeface="Raleway"/>
              <a:sym typeface="Raleway"/>
            </a:endParaRPr>
          </a:p>
        </p:txBody>
      </p:sp>
      <p:pic>
        <p:nvPicPr>
          <p:cNvPr id="136" name="Google Shape;136;p14"/>
          <p:cNvPicPr preferRelativeResize="0"/>
          <p:nvPr/>
        </p:nvPicPr>
        <p:blipFill>
          <a:blip r:embed="rId4">
            <a:alphaModFix/>
          </a:blip>
          <a:stretch>
            <a:fillRect/>
          </a:stretch>
        </p:blipFill>
        <p:spPr>
          <a:xfrm>
            <a:off x="6205300" y="0"/>
            <a:ext cx="2938700" cy="2241225"/>
          </a:xfrm>
          <a:prstGeom prst="rect">
            <a:avLst/>
          </a:prstGeom>
          <a:noFill/>
          <a:ln>
            <a:noFill/>
          </a:ln>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sp>
        <p:nvSpPr>
          <p:cNvPr id="141" name="Google Shape;141;p15"/>
          <p:cNvSpPr txBox="1">
            <a:spLocks noGrp="1"/>
          </p:cNvSpPr>
          <p:nvPr>
            <p:ph type="title"/>
          </p:nvPr>
        </p:nvSpPr>
        <p:spPr>
          <a:xfrm>
            <a:off x="819150" y="604350"/>
            <a:ext cx="7505700" cy="575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sl" b="1"/>
              <a:t>...DO LJUBLJANSKEGA GRADU...</a:t>
            </a:r>
            <a:endParaRPr b="1"/>
          </a:p>
        </p:txBody>
      </p:sp>
      <p:sp>
        <p:nvSpPr>
          <p:cNvPr id="142" name="Google Shape;142;p15"/>
          <p:cNvSpPr txBox="1">
            <a:spLocks noGrp="1"/>
          </p:cNvSpPr>
          <p:nvPr>
            <p:ph type="body" idx="1"/>
          </p:nvPr>
        </p:nvSpPr>
        <p:spPr>
          <a:xfrm>
            <a:off x="819150" y="1575375"/>
            <a:ext cx="3639900" cy="2863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sl" sz="1500">
                <a:latin typeface="Raleway"/>
                <a:ea typeface="Raleway"/>
                <a:cs typeface="Raleway"/>
                <a:sym typeface="Raleway"/>
              </a:rPr>
              <a:t>Nikakor ne smemo pozabiti na stari sivi grad nad mestom. Obdan v zelenje je odlična lokacija za poroke in različne festivale, ki jim odpira vrata.</a:t>
            </a:r>
            <a:endParaRPr sz="1500">
              <a:latin typeface="Raleway"/>
              <a:ea typeface="Raleway"/>
              <a:cs typeface="Raleway"/>
              <a:sym typeface="Raleway"/>
            </a:endParaRPr>
          </a:p>
          <a:p>
            <a:pPr marL="0" lvl="0" indent="0" algn="l" rtl="0">
              <a:spcBef>
                <a:spcPts val="1600"/>
              </a:spcBef>
              <a:spcAft>
                <a:spcPts val="0"/>
              </a:spcAft>
              <a:buNone/>
            </a:pPr>
            <a:endParaRPr sz="1500">
              <a:latin typeface="Raleway"/>
              <a:ea typeface="Raleway"/>
              <a:cs typeface="Raleway"/>
              <a:sym typeface="Raleway"/>
            </a:endParaRPr>
          </a:p>
          <a:p>
            <a:pPr marL="0" lvl="0" indent="0" algn="l" rtl="0">
              <a:spcBef>
                <a:spcPts val="1600"/>
              </a:spcBef>
              <a:spcAft>
                <a:spcPts val="1600"/>
              </a:spcAft>
              <a:buNone/>
            </a:pPr>
            <a:r>
              <a:rPr lang="sl" sz="1500">
                <a:latin typeface="Raleway"/>
                <a:ea typeface="Raleway"/>
                <a:cs typeface="Raleway"/>
                <a:sym typeface="Raleway"/>
              </a:rPr>
              <a:t>Prisluhnimo še eni pesmi </a:t>
            </a:r>
            <a:r>
              <a:rPr lang="sl" sz="1500" u="sng">
                <a:solidFill>
                  <a:schemeClr val="hlink"/>
                </a:solidFill>
                <a:latin typeface="Raleway"/>
                <a:ea typeface="Raleway"/>
                <a:cs typeface="Raleway"/>
                <a:sym typeface="Raleway"/>
                <a:hlinkClick r:id="rId3"/>
              </a:rPr>
              <a:t>Majde Sepe: NA LJUBLJANSKEM GRADU.</a:t>
            </a:r>
            <a:endParaRPr sz="1500">
              <a:latin typeface="Raleway"/>
              <a:ea typeface="Raleway"/>
              <a:cs typeface="Raleway"/>
              <a:sym typeface="Raleway"/>
            </a:endParaRPr>
          </a:p>
        </p:txBody>
      </p:sp>
      <p:pic>
        <p:nvPicPr>
          <p:cNvPr id="143" name="Google Shape;143;p15"/>
          <p:cNvPicPr preferRelativeResize="0"/>
          <p:nvPr/>
        </p:nvPicPr>
        <p:blipFill>
          <a:blip r:embed="rId4">
            <a:alphaModFix/>
          </a:blip>
          <a:stretch>
            <a:fillRect/>
          </a:stretch>
        </p:blipFill>
        <p:spPr>
          <a:xfrm>
            <a:off x="4611450" y="1472244"/>
            <a:ext cx="4532550" cy="3008480"/>
          </a:xfrm>
          <a:prstGeom prst="rect">
            <a:avLst/>
          </a:prstGeom>
          <a:noFill/>
          <a:ln>
            <a:noFill/>
          </a:ln>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sp>
        <p:nvSpPr>
          <p:cNvPr id="148" name="Google Shape;148;p16"/>
          <p:cNvSpPr txBox="1">
            <a:spLocks noGrp="1"/>
          </p:cNvSpPr>
          <p:nvPr>
            <p:ph type="title"/>
          </p:nvPr>
        </p:nvSpPr>
        <p:spPr>
          <a:xfrm>
            <a:off x="819150" y="845600"/>
            <a:ext cx="7505700" cy="614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sl" b="1"/>
              <a:t>...IN NEBOTIČNIKA Z MALO TERASO.</a:t>
            </a:r>
            <a:endParaRPr b="1"/>
          </a:p>
        </p:txBody>
      </p:sp>
      <p:sp>
        <p:nvSpPr>
          <p:cNvPr id="149" name="Google Shape;149;p16"/>
          <p:cNvSpPr txBox="1">
            <a:spLocks noGrp="1"/>
          </p:cNvSpPr>
          <p:nvPr>
            <p:ph type="body" idx="1"/>
          </p:nvPr>
        </p:nvSpPr>
        <p:spPr>
          <a:xfrm>
            <a:off x="819150" y="1720125"/>
            <a:ext cx="4769100" cy="3008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sl" sz="1500">
                <a:latin typeface="Raleway"/>
                <a:ea typeface="Raleway"/>
                <a:cs typeface="Raleway"/>
                <a:sym typeface="Raleway"/>
              </a:rPr>
              <a:t>Nebotičnik, ki je bil zgrajen že leta 1933, je dolgo veljal za najvišjo stavbo Ljubljane. </a:t>
            </a:r>
            <a:endParaRPr sz="1500">
              <a:latin typeface="Raleway"/>
              <a:ea typeface="Raleway"/>
              <a:cs typeface="Raleway"/>
              <a:sym typeface="Raleway"/>
            </a:endParaRPr>
          </a:p>
          <a:p>
            <a:pPr marL="0" lvl="0" indent="0" algn="l" rtl="0">
              <a:spcBef>
                <a:spcPts val="1600"/>
              </a:spcBef>
              <a:spcAft>
                <a:spcPts val="0"/>
              </a:spcAft>
              <a:buNone/>
            </a:pPr>
            <a:endParaRPr sz="1500">
              <a:latin typeface="Raleway"/>
              <a:ea typeface="Raleway"/>
              <a:cs typeface="Raleway"/>
              <a:sym typeface="Raleway"/>
            </a:endParaRPr>
          </a:p>
          <a:p>
            <a:pPr marL="0" lvl="0" indent="0" algn="l" rtl="0">
              <a:spcBef>
                <a:spcPts val="1600"/>
              </a:spcBef>
              <a:spcAft>
                <a:spcPts val="0"/>
              </a:spcAft>
              <a:buNone/>
            </a:pPr>
            <a:r>
              <a:rPr lang="sl" sz="1500">
                <a:latin typeface="Raleway"/>
                <a:ea typeface="Raleway"/>
                <a:cs typeface="Raleway"/>
                <a:sym typeface="Raleway"/>
              </a:rPr>
              <a:t>Na samem vrhu nebotičnika je kavarna, s katere je prelep razgled nad celotno Ljubljano. Glasbeniki so jo imenovali kar mala terasa.</a:t>
            </a:r>
            <a:endParaRPr sz="1500">
              <a:latin typeface="Raleway"/>
              <a:ea typeface="Raleway"/>
              <a:cs typeface="Raleway"/>
              <a:sym typeface="Raleway"/>
            </a:endParaRPr>
          </a:p>
          <a:p>
            <a:pPr marL="0" lvl="0" indent="0" algn="l" rtl="0">
              <a:spcBef>
                <a:spcPts val="1600"/>
              </a:spcBef>
              <a:spcAft>
                <a:spcPts val="1600"/>
              </a:spcAft>
              <a:buNone/>
            </a:pPr>
            <a:r>
              <a:rPr lang="sl" sz="1500">
                <a:latin typeface="Raleway"/>
                <a:ea typeface="Raleway"/>
                <a:cs typeface="Raleway"/>
                <a:sym typeface="Raleway"/>
              </a:rPr>
              <a:t>Prisluhnimo še pesmi </a:t>
            </a:r>
            <a:r>
              <a:rPr lang="sl" sz="1500" u="sng">
                <a:solidFill>
                  <a:schemeClr val="hlink"/>
                </a:solidFill>
                <a:latin typeface="Raleway"/>
                <a:ea typeface="Raleway"/>
                <a:cs typeface="Raleway"/>
                <a:sym typeface="Raleway"/>
                <a:hlinkClick r:id="rId3"/>
              </a:rPr>
              <a:t>MALA TERASA</a:t>
            </a:r>
            <a:r>
              <a:rPr lang="sl" sz="1500">
                <a:latin typeface="Raleway"/>
                <a:ea typeface="Raleway"/>
                <a:cs typeface="Raleway"/>
                <a:sym typeface="Raleway"/>
              </a:rPr>
              <a:t>, ki jo izvaja skupina Bele vrane.</a:t>
            </a:r>
            <a:endParaRPr sz="1500">
              <a:latin typeface="Raleway"/>
              <a:ea typeface="Raleway"/>
              <a:cs typeface="Raleway"/>
              <a:sym typeface="Raleway"/>
            </a:endParaRPr>
          </a:p>
        </p:txBody>
      </p:sp>
      <p:pic>
        <p:nvPicPr>
          <p:cNvPr id="150" name="Google Shape;150;p16"/>
          <p:cNvPicPr preferRelativeResize="0"/>
          <p:nvPr/>
        </p:nvPicPr>
        <p:blipFill>
          <a:blip r:embed="rId4">
            <a:alphaModFix/>
          </a:blip>
          <a:stretch>
            <a:fillRect/>
          </a:stretch>
        </p:blipFill>
        <p:spPr>
          <a:xfrm>
            <a:off x="6796472" y="1398300"/>
            <a:ext cx="2347524" cy="2120601"/>
          </a:xfrm>
          <a:prstGeom prst="rect">
            <a:avLst/>
          </a:prstGeom>
          <a:noFill/>
          <a:ln>
            <a:noFill/>
          </a:ln>
        </p:spPr>
      </p:pic>
      <p:pic>
        <p:nvPicPr>
          <p:cNvPr id="151" name="Google Shape;151;p16"/>
          <p:cNvPicPr preferRelativeResize="0"/>
          <p:nvPr/>
        </p:nvPicPr>
        <p:blipFill>
          <a:blip r:embed="rId5">
            <a:alphaModFix/>
          </a:blip>
          <a:stretch>
            <a:fillRect/>
          </a:stretch>
        </p:blipFill>
        <p:spPr>
          <a:xfrm>
            <a:off x="6255825" y="3518900"/>
            <a:ext cx="2888175" cy="1624600"/>
          </a:xfrm>
          <a:prstGeom prst="rect">
            <a:avLst/>
          </a:prstGeom>
          <a:noFill/>
          <a:ln>
            <a:noFill/>
          </a:ln>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sp>
        <p:nvSpPr>
          <p:cNvPr id="156" name="Google Shape;156;p17"/>
          <p:cNvSpPr txBox="1">
            <a:spLocks noGrp="1"/>
          </p:cNvSpPr>
          <p:nvPr>
            <p:ph type="title"/>
          </p:nvPr>
        </p:nvSpPr>
        <p:spPr>
          <a:xfrm>
            <a:off x="819150" y="626500"/>
            <a:ext cx="7505700" cy="565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sl" b="1"/>
              <a:t>“ČRNA” LJUBLJANSKA NOŠA</a:t>
            </a:r>
            <a:endParaRPr b="1"/>
          </a:p>
        </p:txBody>
      </p:sp>
      <p:sp>
        <p:nvSpPr>
          <p:cNvPr id="157" name="Google Shape;157;p17"/>
          <p:cNvSpPr txBox="1"/>
          <p:nvPr/>
        </p:nvSpPr>
        <p:spPr>
          <a:xfrm>
            <a:off x="334750" y="1192300"/>
            <a:ext cx="2691000" cy="40476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sl" sz="1500">
                <a:solidFill>
                  <a:schemeClr val="dk2"/>
                </a:solidFill>
                <a:latin typeface="Raleway"/>
                <a:ea typeface="Raleway"/>
                <a:cs typeface="Raleway"/>
                <a:sym typeface="Raleway"/>
              </a:rPr>
              <a:t>ŽENSKA NOŠA</a:t>
            </a:r>
            <a:endParaRPr sz="1500">
              <a:solidFill>
                <a:schemeClr val="dk2"/>
              </a:solidFill>
              <a:latin typeface="Raleway"/>
              <a:ea typeface="Raleway"/>
              <a:cs typeface="Raleway"/>
              <a:sym typeface="Raleway"/>
            </a:endParaRPr>
          </a:p>
          <a:p>
            <a:pPr marL="0" lvl="0" indent="0" algn="l" rtl="0">
              <a:lnSpc>
                <a:spcPct val="115000"/>
              </a:lnSpc>
              <a:spcBef>
                <a:spcPts val="1600"/>
              </a:spcBef>
              <a:spcAft>
                <a:spcPts val="0"/>
              </a:spcAft>
              <a:buNone/>
            </a:pPr>
            <a:r>
              <a:rPr lang="sl" sz="1300">
                <a:solidFill>
                  <a:schemeClr val="dk2"/>
                </a:solidFill>
                <a:latin typeface="Calibri"/>
                <a:ea typeface="Calibri"/>
                <a:cs typeface="Calibri"/>
                <a:sym typeface="Calibri"/>
              </a:rPr>
              <a:t>Mestna črna noša je sestavljena iz črnega, modrega ali temno rdečega krila in tesno zapete KOČEMAJKE (bluze), navadno ujemajoče barve, ki so ji lahko dodani bakreni dodatki. Pod krilom so ženske nosile več spodnjih kril, nogavice (bombažne ali svilene) in čevlje na vezalke.</a:t>
            </a:r>
            <a:endParaRPr sz="1300">
              <a:solidFill>
                <a:schemeClr val="dk2"/>
              </a:solidFill>
              <a:latin typeface="Calibri"/>
              <a:ea typeface="Calibri"/>
              <a:cs typeface="Calibri"/>
              <a:sym typeface="Calibri"/>
            </a:endParaRPr>
          </a:p>
          <a:p>
            <a:pPr marL="0" lvl="0" indent="0" algn="l" rtl="0">
              <a:lnSpc>
                <a:spcPct val="115000"/>
              </a:lnSpc>
              <a:spcBef>
                <a:spcPts val="1600"/>
              </a:spcBef>
              <a:spcAft>
                <a:spcPts val="1600"/>
              </a:spcAft>
              <a:buNone/>
            </a:pPr>
            <a:r>
              <a:rPr lang="sl" sz="1300">
                <a:solidFill>
                  <a:schemeClr val="dk2"/>
                </a:solidFill>
                <a:latin typeface="Calibri"/>
                <a:ea typeface="Calibri"/>
                <a:cs typeface="Calibri"/>
                <a:sym typeface="Calibri"/>
              </a:rPr>
              <a:t>Pomembni elementi »črne noše« so PEČA (naglavna ruta), SKLEPANEC (kovinski pas) in NAKIT (uhani, broške). Z dodatki so žene pokazale premoženje družine.</a:t>
            </a:r>
            <a:endParaRPr sz="1300">
              <a:latin typeface="Raleway"/>
              <a:ea typeface="Raleway"/>
              <a:cs typeface="Raleway"/>
              <a:sym typeface="Raleway"/>
            </a:endParaRPr>
          </a:p>
        </p:txBody>
      </p:sp>
      <p:sp>
        <p:nvSpPr>
          <p:cNvPr id="158" name="Google Shape;158;p17"/>
          <p:cNvSpPr txBox="1"/>
          <p:nvPr/>
        </p:nvSpPr>
        <p:spPr>
          <a:xfrm>
            <a:off x="6323025" y="1192300"/>
            <a:ext cx="2691000" cy="40476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sl" sz="1500">
                <a:solidFill>
                  <a:schemeClr val="dk2"/>
                </a:solidFill>
                <a:latin typeface="Raleway"/>
                <a:ea typeface="Raleway"/>
                <a:cs typeface="Raleway"/>
                <a:sym typeface="Raleway"/>
              </a:rPr>
              <a:t>MOŠKA NOŠA</a:t>
            </a:r>
            <a:endParaRPr sz="1500">
              <a:solidFill>
                <a:schemeClr val="dk2"/>
              </a:solidFill>
              <a:latin typeface="Raleway"/>
              <a:ea typeface="Raleway"/>
              <a:cs typeface="Raleway"/>
              <a:sym typeface="Raleway"/>
            </a:endParaRPr>
          </a:p>
          <a:p>
            <a:pPr marL="0" lvl="0" indent="0" algn="l" rtl="0">
              <a:lnSpc>
                <a:spcPct val="115000"/>
              </a:lnSpc>
              <a:spcBef>
                <a:spcPts val="1600"/>
              </a:spcBef>
              <a:spcAft>
                <a:spcPts val="0"/>
              </a:spcAft>
              <a:buNone/>
            </a:pPr>
            <a:r>
              <a:rPr lang="sl" sz="1300">
                <a:solidFill>
                  <a:schemeClr val="dk2"/>
                </a:solidFill>
                <a:latin typeface="Calibri"/>
                <a:ea typeface="Calibri"/>
                <a:cs typeface="Calibri"/>
                <a:sym typeface="Calibri"/>
              </a:rPr>
              <a:t>Meščani so v času, ko se je črna noša razvijala, tako za vsakdanjik kot za praznik nosili kombinacijo, ki jo kot moško obleko poznamo še danes. </a:t>
            </a:r>
            <a:endParaRPr sz="1300">
              <a:solidFill>
                <a:schemeClr val="dk2"/>
              </a:solidFill>
              <a:latin typeface="Calibri"/>
              <a:ea typeface="Calibri"/>
              <a:cs typeface="Calibri"/>
              <a:sym typeface="Calibri"/>
            </a:endParaRPr>
          </a:p>
          <a:p>
            <a:pPr marL="0" lvl="0" indent="0" algn="l" rtl="0">
              <a:lnSpc>
                <a:spcPct val="115000"/>
              </a:lnSpc>
              <a:spcBef>
                <a:spcPts val="1600"/>
              </a:spcBef>
              <a:spcAft>
                <a:spcPts val="1600"/>
              </a:spcAft>
              <a:buNone/>
            </a:pPr>
            <a:r>
              <a:rPr lang="sl" sz="1300">
                <a:solidFill>
                  <a:schemeClr val="dk2"/>
                </a:solidFill>
                <a:latin typeface="Calibri"/>
                <a:ea typeface="Calibri"/>
                <a:cs typeface="Calibri"/>
                <a:sym typeface="Calibri"/>
              </a:rPr>
              <a:t>Dolge črne hlače, telovnik in suknjič  (po možnosti iste barve) in bela srajca. Nizki čevlji, metuljček ali kravata, klobuk in razni dodatki.</a:t>
            </a:r>
            <a:endParaRPr sz="1300">
              <a:latin typeface="Raleway"/>
              <a:ea typeface="Raleway"/>
              <a:cs typeface="Raleway"/>
              <a:sym typeface="Raleway"/>
            </a:endParaRPr>
          </a:p>
        </p:txBody>
      </p:sp>
      <p:pic>
        <p:nvPicPr>
          <p:cNvPr id="159" name="Google Shape;159;p17"/>
          <p:cNvPicPr preferRelativeResize="0"/>
          <p:nvPr/>
        </p:nvPicPr>
        <p:blipFill rotWithShape="1">
          <a:blip r:embed="rId3">
            <a:alphaModFix/>
          </a:blip>
          <a:srcRect b="9485"/>
          <a:stretch/>
        </p:blipFill>
        <p:spPr>
          <a:xfrm>
            <a:off x="4500575" y="1247275"/>
            <a:ext cx="1822448" cy="3213474"/>
          </a:xfrm>
          <a:prstGeom prst="rect">
            <a:avLst/>
          </a:prstGeom>
          <a:noFill/>
          <a:ln>
            <a:noFill/>
          </a:ln>
        </p:spPr>
      </p:pic>
      <p:pic>
        <p:nvPicPr>
          <p:cNvPr id="160" name="Google Shape;160;p17"/>
          <p:cNvPicPr preferRelativeResize="0"/>
          <p:nvPr/>
        </p:nvPicPr>
        <p:blipFill rotWithShape="1">
          <a:blip r:embed="rId4">
            <a:alphaModFix/>
          </a:blip>
          <a:srcRect l="8360" t="7119" r="6843" b="7926"/>
          <a:stretch/>
        </p:blipFill>
        <p:spPr>
          <a:xfrm>
            <a:off x="2905475" y="1305175"/>
            <a:ext cx="1737025" cy="3097676"/>
          </a:xfrm>
          <a:prstGeom prst="rect">
            <a:avLst/>
          </a:prstGeom>
          <a:noFill/>
          <a:ln>
            <a:noFill/>
          </a:ln>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Google Shape;165;p18"/>
          <p:cNvSpPr txBox="1">
            <a:spLocks noGrp="1"/>
          </p:cNvSpPr>
          <p:nvPr>
            <p:ph type="title"/>
          </p:nvPr>
        </p:nvSpPr>
        <p:spPr>
          <a:xfrm>
            <a:off x="819150" y="845600"/>
            <a:ext cx="7505700" cy="588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sl" b="1"/>
              <a:t>LJUBLJANSKI PLESI</a:t>
            </a:r>
            <a:endParaRPr b="1"/>
          </a:p>
        </p:txBody>
      </p:sp>
      <p:sp>
        <p:nvSpPr>
          <p:cNvPr id="166" name="Google Shape;166;p18"/>
          <p:cNvSpPr txBox="1">
            <a:spLocks noGrp="1"/>
          </p:cNvSpPr>
          <p:nvPr>
            <p:ph type="body" idx="1"/>
          </p:nvPr>
        </p:nvSpPr>
        <p:spPr>
          <a:xfrm>
            <a:off x="819150" y="1532125"/>
            <a:ext cx="7505700" cy="2906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sl" sz="1500">
                <a:latin typeface="Raleway"/>
                <a:ea typeface="Raleway"/>
                <a:cs typeface="Raleway"/>
                <a:sym typeface="Raleway"/>
              </a:rPr>
              <a:t>Plesi so zelo podobni gorenjskim, njihova posebnost pa je posnemanje uglajenosti in drže mestne gospode.</a:t>
            </a:r>
            <a:endParaRPr sz="1500">
              <a:latin typeface="Raleway"/>
              <a:ea typeface="Raleway"/>
              <a:cs typeface="Raleway"/>
              <a:sym typeface="Raleway"/>
            </a:endParaRPr>
          </a:p>
          <a:p>
            <a:pPr marL="0" lvl="0" indent="0" algn="l" rtl="0">
              <a:spcBef>
                <a:spcPts val="1600"/>
              </a:spcBef>
              <a:spcAft>
                <a:spcPts val="0"/>
              </a:spcAft>
              <a:buNone/>
            </a:pPr>
            <a:r>
              <a:rPr lang="sl" sz="1500">
                <a:latin typeface="Raleway"/>
                <a:ea typeface="Raleway"/>
                <a:cs typeface="Raleway"/>
                <a:sym typeface="Raleway"/>
              </a:rPr>
              <a:t>S klikom na sliko si boš ogledal plese:</a:t>
            </a:r>
            <a:endParaRPr sz="1500">
              <a:latin typeface="Raleway"/>
              <a:ea typeface="Raleway"/>
              <a:cs typeface="Raleway"/>
              <a:sym typeface="Raleway"/>
            </a:endParaRPr>
          </a:p>
          <a:p>
            <a:pPr marL="457200" lvl="0" indent="-323850" algn="l" rtl="0">
              <a:spcBef>
                <a:spcPts val="1600"/>
              </a:spcBef>
              <a:spcAft>
                <a:spcPts val="0"/>
              </a:spcAft>
              <a:buSzPts val="1500"/>
              <a:buFont typeface="Raleway"/>
              <a:buChar char="-"/>
            </a:pPr>
            <a:r>
              <a:rPr lang="sl" sz="1500">
                <a:latin typeface="Raleway"/>
                <a:ea typeface="Raleway"/>
                <a:cs typeface="Raleway"/>
                <a:sym typeface="Raleway"/>
              </a:rPr>
              <a:t>VALČEK z izdavim korakom, </a:t>
            </a:r>
            <a:endParaRPr sz="1500">
              <a:latin typeface="Raleway"/>
              <a:ea typeface="Raleway"/>
              <a:cs typeface="Raleway"/>
              <a:sym typeface="Raleway"/>
            </a:endParaRPr>
          </a:p>
          <a:p>
            <a:pPr marL="457200" lvl="0" indent="-323850" algn="l" rtl="0">
              <a:spcBef>
                <a:spcPts val="0"/>
              </a:spcBef>
              <a:spcAft>
                <a:spcPts val="0"/>
              </a:spcAft>
              <a:buSzPts val="1500"/>
              <a:buFont typeface="Raleway"/>
              <a:buChar char="-"/>
            </a:pPr>
            <a:r>
              <a:rPr lang="sl" sz="1500">
                <a:latin typeface="Raleway"/>
                <a:ea typeface="Raleway"/>
                <a:cs typeface="Raleway"/>
                <a:sym typeface="Raleway"/>
              </a:rPr>
              <a:t>TAPOSTRESENA, </a:t>
            </a:r>
            <a:endParaRPr sz="1500">
              <a:latin typeface="Raleway"/>
              <a:ea typeface="Raleway"/>
              <a:cs typeface="Raleway"/>
              <a:sym typeface="Raleway"/>
            </a:endParaRPr>
          </a:p>
          <a:p>
            <a:pPr marL="457200" lvl="0" indent="-323850" algn="l" rtl="0">
              <a:spcBef>
                <a:spcPts val="0"/>
              </a:spcBef>
              <a:spcAft>
                <a:spcPts val="0"/>
              </a:spcAft>
              <a:buSzPts val="1500"/>
              <a:buFont typeface="Raleway"/>
              <a:buChar char="-"/>
            </a:pPr>
            <a:r>
              <a:rPr lang="sl" sz="1500">
                <a:latin typeface="Raleway"/>
                <a:ea typeface="Raleway"/>
                <a:cs typeface="Raleway"/>
                <a:sym typeface="Raleway"/>
              </a:rPr>
              <a:t>ŠPICPOLKA, </a:t>
            </a:r>
            <a:endParaRPr sz="1500">
              <a:latin typeface="Raleway"/>
              <a:ea typeface="Raleway"/>
              <a:cs typeface="Raleway"/>
              <a:sym typeface="Raleway"/>
            </a:endParaRPr>
          </a:p>
          <a:p>
            <a:pPr marL="457200" lvl="0" indent="-323850" algn="l" rtl="0">
              <a:spcBef>
                <a:spcPts val="0"/>
              </a:spcBef>
              <a:spcAft>
                <a:spcPts val="0"/>
              </a:spcAft>
              <a:buSzPts val="1500"/>
              <a:buFont typeface="Raleway"/>
              <a:buChar char="-"/>
            </a:pPr>
            <a:r>
              <a:rPr lang="sl" sz="1500">
                <a:latin typeface="Raleway"/>
                <a:ea typeface="Raleway"/>
                <a:cs typeface="Raleway"/>
                <a:sym typeface="Raleway"/>
              </a:rPr>
              <a:t>NOJKATOLIŠ s hitrim galopom in </a:t>
            </a:r>
            <a:endParaRPr sz="1500">
              <a:latin typeface="Raleway"/>
              <a:ea typeface="Raleway"/>
              <a:cs typeface="Raleway"/>
              <a:sym typeface="Raleway"/>
            </a:endParaRPr>
          </a:p>
          <a:p>
            <a:pPr marL="457200" lvl="0" indent="-323850" algn="l" rtl="0">
              <a:spcBef>
                <a:spcPts val="0"/>
              </a:spcBef>
              <a:spcAft>
                <a:spcPts val="0"/>
              </a:spcAft>
              <a:buSzPts val="1500"/>
              <a:buFont typeface="Raleway"/>
              <a:buChar char="-"/>
            </a:pPr>
            <a:r>
              <a:rPr lang="sl" sz="1500">
                <a:latin typeface="Raleway"/>
                <a:ea typeface="Raleway"/>
                <a:cs typeface="Raleway"/>
                <a:sym typeface="Raleway"/>
              </a:rPr>
              <a:t>KRAJCPOLKA.</a:t>
            </a:r>
            <a:endParaRPr sz="1500">
              <a:latin typeface="Raleway"/>
              <a:ea typeface="Raleway"/>
              <a:cs typeface="Raleway"/>
              <a:sym typeface="Raleway"/>
            </a:endParaRPr>
          </a:p>
          <a:p>
            <a:pPr marL="0" lvl="0" indent="0" algn="l" rtl="0">
              <a:spcBef>
                <a:spcPts val="1600"/>
              </a:spcBef>
              <a:spcAft>
                <a:spcPts val="1600"/>
              </a:spcAft>
              <a:buNone/>
            </a:pPr>
            <a:endParaRPr sz="1500">
              <a:latin typeface="Raleway"/>
              <a:ea typeface="Raleway"/>
              <a:cs typeface="Raleway"/>
              <a:sym typeface="Raleway"/>
            </a:endParaRPr>
          </a:p>
        </p:txBody>
      </p:sp>
      <p:pic>
        <p:nvPicPr>
          <p:cNvPr id="167" name="Google Shape;167;p18">
            <a:hlinkClick r:id="rId3"/>
          </p:cNvPr>
          <p:cNvPicPr preferRelativeResize="0"/>
          <p:nvPr/>
        </p:nvPicPr>
        <p:blipFill rotWithShape="1">
          <a:blip r:embed="rId4">
            <a:alphaModFix/>
          </a:blip>
          <a:srcRect l="25514" t="10772" r="18138" b="11786"/>
          <a:stretch/>
        </p:blipFill>
        <p:spPr>
          <a:xfrm>
            <a:off x="4751000" y="2052400"/>
            <a:ext cx="4393001" cy="2906701"/>
          </a:xfrm>
          <a:prstGeom prst="rect">
            <a:avLst/>
          </a:prstGeom>
          <a:noFill/>
          <a:ln>
            <a:noFill/>
          </a:ln>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sp>
        <p:nvSpPr>
          <p:cNvPr id="172" name="Google Shape;172;p19"/>
          <p:cNvSpPr txBox="1">
            <a:spLocks noGrp="1"/>
          </p:cNvSpPr>
          <p:nvPr>
            <p:ph type="title"/>
          </p:nvPr>
        </p:nvSpPr>
        <p:spPr>
          <a:xfrm>
            <a:off x="819150" y="845600"/>
            <a:ext cx="7505700" cy="654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sl" b="1"/>
              <a:t>LJUBLJANSKA ZNAMENITOST</a:t>
            </a:r>
            <a:endParaRPr b="1"/>
          </a:p>
        </p:txBody>
      </p:sp>
      <p:sp>
        <p:nvSpPr>
          <p:cNvPr id="173" name="Google Shape;173;p19"/>
          <p:cNvSpPr txBox="1">
            <a:spLocks noGrp="1"/>
          </p:cNvSpPr>
          <p:nvPr>
            <p:ph type="body" idx="1"/>
          </p:nvPr>
        </p:nvSpPr>
        <p:spPr>
          <a:xfrm>
            <a:off x="819150" y="1629750"/>
            <a:ext cx="7505700" cy="2808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sl" sz="1500">
                <a:latin typeface="Raleway"/>
                <a:ea typeface="Raleway"/>
                <a:cs typeface="Raleway"/>
                <a:sym typeface="Raleway"/>
              </a:rPr>
              <a:t>Zagotovo ste že kdaj slišali za Zmajski most ali Tromostovje. Ste morda slišali za MESARSKI MOST ali MOST KLJUČAVNIC?</a:t>
            </a:r>
            <a:endParaRPr sz="1500">
              <a:latin typeface="Raleway"/>
              <a:ea typeface="Raleway"/>
              <a:cs typeface="Raleway"/>
              <a:sym typeface="Raleway"/>
            </a:endParaRPr>
          </a:p>
          <a:p>
            <a:pPr marL="0" lvl="0" indent="0" algn="l" rtl="0">
              <a:spcBef>
                <a:spcPts val="1600"/>
              </a:spcBef>
              <a:spcAft>
                <a:spcPts val="0"/>
              </a:spcAft>
              <a:buNone/>
            </a:pPr>
            <a:r>
              <a:rPr lang="sl" sz="1500">
                <a:latin typeface="Raleway"/>
                <a:ea typeface="Raleway"/>
                <a:cs typeface="Raleway"/>
                <a:sym typeface="Raleway"/>
              </a:rPr>
              <a:t>To je most, na katerem zaljubljenci v znak svoje večne zvestobe “zaklenejo” svoje ključavnice in ključ vržejo v reko Ljubljanico. Vse ključavnice so označene z začetnicami imen ali mislijo zaljubljenih parov.</a:t>
            </a:r>
            <a:endParaRPr sz="1500">
              <a:latin typeface="Raleway"/>
              <a:ea typeface="Raleway"/>
              <a:cs typeface="Raleway"/>
              <a:sym typeface="Raleway"/>
            </a:endParaRPr>
          </a:p>
          <a:p>
            <a:pPr marL="0" lvl="0" indent="0" algn="l" rtl="0">
              <a:spcBef>
                <a:spcPts val="1600"/>
              </a:spcBef>
              <a:spcAft>
                <a:spcPts val="1600"/>
              </a:spcAft>
              <a:buNone/>
            </a:pPr>
            <a:r>
              <a:rPr lang="sl" sz="1500">
                <a:latin typeface="Raleway"/>
                <a:ea typeface="Raleway"/>
                <a:cs typeface="Raleway"/>
                <a:sym typeface="Raleway"/>
              </a:rPr>
              <a:t>Vprašajte starše, morda jo imajo tudi oni.</a:t>
            </a:r>
            <a:endParaRPr sz="1500">
              <a:latin typeface="Raleway"/>
              <a:ea typeface="Raleway"/>
              <a:cs typeface="Raleway"/>
              <a:sym typeface="Raleway"/>
            </a:endParaRPr>
          </a:p>
        </p:txBody>
      </p:sp>
      <p:pic>
        <p:nvPicPr>
          <p:cNvPr id="174" name="Google Shape;174;p19"/>
          <p:cNvPicPr preferRelativeResize="0"/>
          <p:nvPr/>
        </p:nvPicPr>
        <p:blipFill rotWithShape="1">
          <a:blip r:embed="rId3">
            <a:alphaModFix/>
          </a:blip>
          <a:srcRect l="14030" b="19601"/>
          <a:stretch/>
        </p:blipFill>
        <p:spPr>
          <a:xfrm>
            <a:off x="6115875" y="3065250"/>
            <a:ext cx="3028126" cy="2078251"/>
          </a:xfrm>
          <a:prstGeom prst="rect">
            <a:avLst/>
          </a:prstGeom>
          <a:noFill/>
          <a:ln>
            <a:noFill/>
          </a:ln>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sp>
        <p:nvSpPr>
          <p:cNvPr id="179" name="Google Shape;179;p20"/>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sl" b="1"/>
              <a:t>OB KARAOKAH SE NAUČIMO PESEM MALA TERASA</a:t>
            </a:r>
            <a:endParaRPr b="1"/>
          </a:p>
        </p:txBody>
      </p:sp>
      <p:sp>
        <p:nvSpPr>
          <p:cNvPr id="180" name="Google Shape;180;p20"/>
          <p:cNvSpPr txBox="1">
            <a:spLocks noGrp="1"/>
          </p:cNvSpPr>
          <p:nvPr>
            <p:ph type="body" idx="1"/>
          </p:nvPr>
        </p:nvSpPr>
        <p:spPr>
          <a:xfrm>
            <a:off x="819150" y="1990725"/>
            <a:ext cx="7505700" cy="2448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sl" sz="1500">
                <a:latin typeface="Raleway"/>
                <a:ea typeface="Raleway"/>
                <a:cs typeface="Raleway"/>
                <a:sym typeface="Raleway"/>
              </a:rPr>
              <a:t>Nekajkrat poslušaj in ob karaokah zapoj pesem Mala terasa. Besedilo si nato zapiši v zvezek v miselni vzorec, ki je na naslednji strani.</a:t>
            </a:r>
            <a:endParaRPr sz="1500">
              <a:latin typeface="Raleway"/>
              <a:ea typeface="Raleway"/>
              <a:cs typeface="Raleway"/>
              <a:sym typeface="Raleway"/>
            </a:endParaRPr>
          </a:p>
          <a:p>
            <a:pPr marL="0" lvl="0" indent="0" algn="l" rtl="0">
              <a:spcBef>
                <a:spcPts val="1600"/>
              </a:spcBef>
              <a:spcAft>
                <a:spcPts val="0"/>
              </a:spcAft>
              <a:buNone/>
            </a:pPr>
            <a:endParaRPr sz="1500">
              <a:latin typeface="Raleway"/>
              <a:ea typeface="Raleway"/>
              <a:cs typeface="Raleway"/>
              <a:sym typeface="Raleway"/>
            </a:endParaRPr>
          </a:p>
          <a:p>
            <a:pPr marL="0" lvl="0" indent="0" algn="ctr" rtl="0">
              <a:spcBef>
                <a:spcPts val="1600"/>
              </a:spcBef>
              <a:spcAft>
                <a:spcPts val="0"/>
              </a:spcAft>
              <a:buNone/>
            </a:pPr>
            <a:r>
              <a:rPr lang="sl" sz="1500" u="sng">
                <a:solidFill>
                  <a:schemeClr val="hlink"/>
                </a:solidFill>
                <a:latin typeface="Raleway"/>
                <a:ea typeface="Raleway"/>
                <a:cs typeface="Raleway"/>
                <a:sym typeface="Raleway"/>
                <a:hlinkClick r:id="rId3"/>
              </a:rPr>
              <a:t>https://www.youtube.com/watch?v=XPdStXtmn3o</a:t>
            </a:r>
            <a:endParaRPr sz="1500">
              <a:latin typeface="Raleway"/>
              <a:ea typeface="Raleway"/>
              <a:cs typeface="Raleway"/>
              <a:sym typeface="Raleway"/>
            </a:endParaRPr>
          </a:p>
          <a:p>
            <a:pPr marL="0" lvl="0" indent="0" algn="l" rtl="0">
              <a:spcBef>
                <a:spcPts val="1600"/>
              </a:spcBef>
              <a:spcAft>
                <a:spcPts val="1600"/>
              </a:spcAft>
              <a:buNone/>
            </a:pPr>
            <a:endParaRPr sz="1500">
              <a:latin typeface="Raleway"/>
              <a:ea typeface="Raleway"/>
              <a:cs typeface="Raleway"/>
              <a:sym typeface="Raleway"/>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sp>
        <p:nvSpPr>
          <p:cNvPr id="185" name="Google Shape;185;p21"/>
          <p:cNvSpPr txBox="1">
            <a:spLocks noGrp="1"/>
          </p:cNvSpPr>
          <p:nvPr>
            <p:ph type="title"/>
          </p:nvPr>
        </p:nvSpPr>
        <p:spPr>
          <a:xfrm>
            <a:off x="819150" y="845600"/>
            <a:ext cx="7505700" cy="599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sl" b="1"/>
              <a:t>ZAPIS V ZVEZEK</a:t>
            </a:r>
            <a:endParaRPr b="1"/>
          </a:p>
        </p:txBody>
      </p:sp>
      <p:sp>
        <p:nvSpPr>
          <p:cNvPr id="186" name="Google Shape;186;p21"/>
          <p:cNvSpPr txBox="1">
            <a:spLocks noGrp="1"/>
          </p:cNvSpPr>
          <p:nvPr>
            <p:ph type="body" idx="1"/>
          </p:nvPr>
        </p:nvSpPr>
        <p:spPr>
          <a:xfrm>
            <a:off x="819150" y="1535675"/>
            <a:ext cx="7505700" cy="2903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sl" sz="1500">
                <a:latin typeface="Raleway"/>
                <a:ea typeface="Raleway"/>
                <a:cs typeface="Raleway"/>
                <a:sym typeface="Raleway"/>
              </a:rPr>
              <a:t>Tudi tokrat v zvezek strni današnje spoznavanje Ljubljane. </a:t>
            </a:r>
            <a:endParaRPr sz="1500">
              <a:latin typeface="Raleway"/>
              <a:ea typeface="Raleway"/>
              <a:cs typeface="Raleway"/>
              <a:sym typeface="Raleway"/>
            </a:endParaRPr>
          </a:p>
          <a:p>
            <a:pPr marL="0" lvl="0" indent="0" algn="l" rtl="0">
              <a:spcBef>
                <a:spcPts val="1600"/>
              </a:spcBef>
              <a:spcAft>
                <a:spcPts val="1600"/>
              </a:spcAft>
              <a:buNone/>
            </a:pPr>
            <a:endParaRPr/>
          </a:p>
        </p:txBody>
      </p:sp>
      <p:sp>
        <p:nvSpPr>
          <p:cNvPr id="187" name="Google Shape;187;p21"/>
          <p:cNvSpPr txBox="1"/>
          <p:nvPr/>
        </p:nvSpPr>
        <p:spPr>
          <a:xfrm>
            <a:off x="3293800" y="3040113"/>
            <a:ext cx="2384400" cy="340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sl">
                <a:latin typeface="Calibri"/>
                <a:ea typeface="Calibri"/>
                <a:cs typeface="Calibri"/>
                <a:sym typeface="Calibri"/>
              </a:rPr>
              <a:t>BELA LJUBLJANA</a:t>
            </a:r>
            <a:endParaRPr>
              <a:latin typeface="Calibri"/>
              <a:ea typeface="Calibri"/>
              <a:cs typeface="Calibri"/>
              <a:sym typeface="Calibri"/>
            </a:endParaRPr>
          </a:p>
        </p:txBody>
      </p:sp>
      <p:sp>
        <p:nvSpPr>
          <p:cNvPr id="188" name="Google Shape;188;p21"/>
          <p:cNvSpPr txBox="1"/>
          <p:nvPr/>
        </p:nvSpPr>
        <p:spPr>
          <a:xfrm>
            <a:off x="1851700" y="2534850"/>
            <a:ext cx="1748400" cy="340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sl">
                <a:latin typeface="Calibri"/>
                <a:ea typeface="Calibri"/>
                <a:cs typeface="Calibri"/>
                <a:sym typeface="Calibri"/>
              </a:rPr>
              <a:t>PESMI O LJUBLJANI</a:t>
            </a:r>
            <a:endParaRPr>
              <a:latin typeface="Calibri"/>
              <a:ea typeface="Calibri"/>
              <a:cs typeface="Calibri"/>
              <a:sym typeface="Calibri"/>
            </a:endParaRPr>
          </a:p>
        </p:txBody>
      </p:sp>
      <p:sp>
        <p:nvSpPr>
          <p:cNvPr id="189" name="Google Shape;189;p21"/>
          <p:cNvSpPr txBox="1"/>
          <p:nvPr/>
        </p:nvSpPr>
        <p:spPr>
          <a:xfrm>
            <a:off x="4316650" y="2378850"/>
            <a:ext cx="1816800" cy="385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sl">
                <a:latin typeface="Calibri"/>
                <a:ea typeface="Calibri"/>
                <a:cs typeface="Calibri"/>
                <a:sym typeface="Calibri"/>
              </a:rPr>
              <a:t>PLESI</a:t>
            </a:r>
            <a:endParaRPr>
              <a:latin typeface="Calibri"/>
              <a:ea typeface="Calibri"/>
              <a:cs typeface="Calibri"/>
              <a:sym typeface="Calibri"/>
            </a:endParaRPr>
          </a:p>
        </p:txBody>
      </p:sp>
      <p:sp>
        <p:nvSpPr>
          <p:cNvPr id="190" name="Google Shape;190;p21"/>
          <p:cNvSpPr txBox="1"/>
          <p:nvPr/>
        </p:nvSpPr>
        <p:spPr>
          <a:xfrm>
            <a:off x="2544400" y="3762925"/>
            <a:ext cx="1623600" cy="385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sl">
                <a:latin typeface="Calibri"/>
                <a:ea typeface="Calibri"/>
                <a:cs typeface="Calibri"/>
                <a:sym typeface="Calibri"/>
              </a:rPr>
              <a:t>“ČRNA” LJUBLJANSKA NOŠA</a:t>
            </a:r>
            <a:endParaRPr>
              <a:latin typeface="Calibri"/>
              <a:ea typeface="Calibri"/>
              <a:cs typeface="Calibri"/>
              <a:sym typeface="Calibri"/>
            </a:endParaRPr>
          </a:p>
        </p:txBody>
      </p:sp>
      <p:sp>
        <p:nvSpPr>
          <p:cNvPr id="191" name="Google Shape;191;p21"/>
          <p:cNvSpPr txBox="1"/>
          <p:nvPr/>
        </p:nvSpPr>
        <p:spPr>
          <a:xfrm>
            <a:off x="5530050" y="3120475"/>
            <a:ext cx="1953000" cy="385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sl">
                <a:latin typeface="Calibri"/>
                <a:ea typeface="Calibri"/>
                <a:cs typeface="Calibri"/>
                <a:sym typeface="Calibri"/>
              </a:rPr>
              <a:t>MALA TERASA </a:t>
            </a:r>
            <a:endParaRPr>
              <a:latin typeface="Calibri"/>
              <a:ea typeface="Calibri"/>
              <a:cs typeface="Calibri"/>
              <a:sym typeface="Calibri"/>
            </a:endParaRPr>
          </a:p>
          <a:p>
            <a:pPr marL="0" lvl="0" indent="0" algn="l" rtl="0">
              <a:spcBef>
                <a:spcPts val="0"/>
              </a:spcBef>
              <a:spcAft>
                <a:spcPts val="0"/>
              </a:spcAft>
              <a:buNone/>
            </a:pPr>
            <a:r>
              <a:rPr lang="sl">
                <a:latin typeface="Calibri"/>
                <a:ea typeface="Calibri"/>
                <a:cs typeface="Calibri"/>
                <a:sym typeface="Calibri"/>
              </a:rPr>
              <a:t>(zapis besedila)</a:t>
            </a:r>
            <a:endParaRPr>
              <a:latin typeface="Calibri"/>
              <a:ea typeface="Calibri"/>
              <a:cs typeface="Calibri"/>
              <a:sym typeface="Calibri"/>
            </a:endParaRPr>
          </a:p>
        </p:txBody>
      </p:sp>
      <p:cxnSp>
        <p:nvCxnSpPr>
          <p:cNvPr id="192" name="Google Shape;192;p21"/>
          <p:cNvCxnSpPr/>
          <p:nvPr/>
        </p:nvCxnSpPr>
        <p:spPr>
          <a:xfrm rot="10800000" flipH="1">
            <a:off x="4390450" y="2778188"/>
            <a:ext cx="191100" cy="248400"/>
          </a:xfrm>
          <a:prstGeom prst="straightConnector1">
            <a:avLst/>
          </a:prstGeom>
          <a:noFill/>
          <a:ln w="9525" cap="flat" cmpd="sng">
            <a:solidFill>
              <a:schemeClr val="dk2"/>
            </a:solidFill>
            <a:prstDash val="solid"/>
            <a:round/>
            <a:headEnd type="none" w="med" len="med"/>
            <a:tailEnd type="triangle" w="med" len="med"/>
          </a:ln>
        </p:spPr>
      </p:cxnSp>
      <p:cxnSp>
        <p:nvCxnSpPr>
          <p:cNvPr id="193" name="Google Shape;193;p21"/>
          <p:cNvCxnSpPr>
            <a:stCxn id="187" idx="1"/>
          </p:cNvCxnSpPr>
          <p:nvPr/>
        </p:nvCxnSpPr>
        <p:spPr>
          <a:xfrm rot="10800000">
            <a:off x="2544400" y="2892363"/>
            <a:ext cx="749400" cy="318000"/>
          </a:xfrm>
          <a:prstGeom prst="straightConnector1">
            <a:avLst/>
          </a:prstGeom>
          <a:noFill/>
          <a:ln w="9525" cap="flat" cmpd="sng">
            <a:solidFill>
              <a:schemeClr val="dk2"/>
            </a:solidFill>
            <a:prstDash val="solid"/>
            <a:round/>
            <a:headEnd type="none" w="med" len="med"/>
            <a:tailEnd type="triangle" w="med" len="med"/>
          </a:ln>
        </p:spPr>
      </p:cxnSp>
      <p:cxnSp>
        <p:nvCxnSpPr>
          <p:cNvPr id="194" name="Google Shape;194;p21"/>
          <p:cNvCxnSpPr/>
          <p:nvPr/>
        </p:nvCxnSpPr>
        <p:spPr>
          <a:xfrm flipH="1">
            <a:off x="3688875" y="3506275"/>
            <a:ext cx="206100" cy="186900"/>
          </a:xfrm>
          <a:prstGeom prst="straightConnector1">
            <a:avLst/>
          </a:prstGeom>
          <a:noFill/>
          <a:ln w="9525" cap="flat" cmpd="sng">
            <a:solidFill>
              <a:schemeClr val="dk2"/>
            </a:solidFill>
            <a:prstDash val="solid"/>
            <a:round/>
            <a:headEnd type="none" w="med" len="med"/>
            <a:tailEnd type="triangle" w="med" len="med"/>
          </a:ln>
        </p:spPr>
      </p:cxnSp>
      <p:cxnSp>
        <p:nvCxnSpPr>
          <p:cNvPr id="195" name="Google Shape;195;p21"/>
          <p:cNvCxnSpPr/>
          <p:nvPr/>
        </p:nvCxnSpPr>
        <p:spPr>
          <a:xfrm>
            <a:off x="5010550" y="3274038"/>
            <a:ext cx="429000" cy="23100"/>
          </a:xfrm>
          <a:prstGeom prst="straightConnector1">
            <a:avLst/>
          </a:prstGeom>
          <a:noFill/>
          <a:ln w="9525" cap="flat" cmpd="sng">
            <a:solidFill>
              <a:schemeClr val="dk2"/>
            </a:solidFill>
            <a:prstDash val="solid"/>
            <a:round/>
            <a:headEnd type="none" w="med" len="med"/>
            <a:tailEnd type="triangle" w="med" len="med"/>
          </a:ln>
        </p:spPr>
      </p:cxnSp>
      <p:cxnSp>
        <p:nvCxnSpPr>
          <p:cNvPr id="196" name="Google Shape;196;p21"/>
          <p:cNvCxnSpPr/>
          <p:nvPr/>
        </p:nvCxnSpPr>
        <p:spPr>
          <a:xfrm>
            <a:off x="4486000" y="3483163"/>
            <a:ext cx="330300" cy="417900"/>
          </a:xfrm>
          <a:prstGeom prst="straightConnector1">
            <a:avLst/>
          </a:prstGeom>
          <a:noFill/>
          <a:ln w="9525" cap="flat" cmpd="sng">
            <a:solidFill>
              <a:schemeClr val="dk2"/>
            </a:solidFill>
            <a:prstDash val="solid"/>
            <a:round/>
            <a:headEnd type="none" w="med" len="med"/>
            <a:tailEnd type="triangle" w="med" len="med"/>
          </a:ln>
        </p:spPr>
      </p:cxnSp>
      <p:sp>
        <p:nvSpPr>
          <p:cNvPr id="197" name="Google Shape;197;p21"/>
          <p:cNvSpPr txBox="1"/>
          <p:nvPr/>
        </p:nvSpPr>
        <p:spPr>
          <a:xfrm>
            <a:off x="4486000" y="4003625"/>
            <a:ext cx="1623600" cy="385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sl">
                <a:latin typeface="Calibri"/>
                <a:ea typeface="Calibri"/>
                <a:cs typeface="Calibri"/>
                <a:sym typeface="Calibri"/>
              </a:rPr>
              <a:t>ZNAMENITOSTI</a:t>
            </a:r>
            <a:endParaRPr>
              <a:latin typeface="Calibri"/>
              <a:ea typeface="Calibri"/>
              <a:cs typeface="Calibri"/>
              <a:sym typeface="Calibri"/>
            </a:endParaRPr>
          </a:p>
          <a:p>
            <a:pPr marL="0" lvl="0" indent="0" algn="ctr" rtl="0">
              <a:spcBef>
                <a:spcPts val="0"/>
              </a:spcBef>
              <a:spcAft>
                <a:spcPts val="0"/>
              </a:spcAft>
              <a:buNone/>
            </a:pPr>
            <a:r>
              <a:rPr lang="sl">
                <a:latin typeface="Calibri"/>
                <a:ea typeface="Calibri"/>
                <a:cs typeface="Calibri"/>
                <a:sym typeface="Calibri"/>
              </a:rPr>
              <a:t>(lahko seveda dodaš še kakšno svojo)</a:t>
            </a:r>
            <a:endParaRPr>
              <a:latin typeface="Calibri"/>
              <a:ea typeface="Calibri"/>
              <a:cs typeface="Calibri"/>
              <a:sym typeface="Calibri"/>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Shift">
  <a:themeElements>
    <a:clrScheme name="Shift">
      <a:dk1>
        <a:srgbClr val="FFFFFF"/>
      </a:dk1>
      <a:lt1>
        <a:srgbClr val="AF7B51"/>
      </a:lt1>
      <a:dk2>
        <a:srgbClr val="233A44"/>
      </a:dk2>
      <a:lt2>
        <a:srgbClr val="D9D9D9"/>
      </a:lt2>
      <a:accent1>
        <a:srgbClr val="00796B"/>
      </a:accent1>
      <a:accent2>
        <a:srgbClr val="D9563F"/>
      </a:accent2>
      <a:accent3>
        <a:srgbClr val="C4A15A"/>
      </a:accent3>
      <a:accent4>
        <a:srgbClr val="14F597"/>
      </a:accent4>
      <a:accent5>
        <a:srgbClr val="3D4594"/>
      </a:accent5>
      <a:accent6>
        <a:srgbClr val="163EF5"/>
      </a:accent6>
      <a:hlink>
        <a:srgbClr val="3D4594"/>
      </a:hlink>
      <a:folHlink>
        <a:srgbClr val="3D4594"/>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TotalTime>
  <Words>510</Words>
  <Application>Microsoft Office PowerPoint</Application>
  <PresentationFormat>Diaprojekcija na zaslonu (16:9)</PresentationFormat>
  <Paragraphs>51</Paragraphs>
  <Slides>9</Slides>
  <Notes>9</Notes>
  <HiddenSlides>0</HiddenSlides>
  <MMClips>0</MMClips>
  <ScaleCrop>false</ScaleCrop>
  <HeadingPairs>
    <vt:vector size="6" baseType="variant">
      <vt:variant>
        <vt:lpstr>Uporabljene pisave</vt:lpstr>
      </vt:variant>
      <vt:variant>
        <vt:i4>4</vt:i4>
      </vt:variant>
      <vt:variant>
        <vt:lpstr>Tema</vt:lpstr>
      </vt:variant>
      <vt:variant>
        <vt:i4>1</vt:i4>
      </vt:variant>
      <vt:variant>
        <vt:lpstr>Naslovi diapozitivov</vt:lpstr>
      </vt:variant>
      <vt:variant>
        <vt:i4>9</vt:i4>
      </vt:variant>
    </vt:vector>
  </HeadingPairs>
  <TitlesOfParts>
    <vt:vector size="14" baseType="lpstr">
      <vt:lpstr>Nunito</vt:lpstr>
      <vt:lpstr>Raleway</vt:lpstr>
      <vt:lpstr>Arial</vt:lpstr>
      <vt:lpstr>Calibri</vt:lpstr>
      <vt:lpstr>Shift</vt:lpstr>
      <vt:lpstr>BELA  LJUBLJANA </vt:lpstr>
      <vt:lpstr>SKOZI LJUBLJANSKE ULICE...</vt:lpstr>
      <vt:lpstr>...DO LJUBLJANSKEGA GRADU...</vt:lpstr>
      <vt:lpstr>...IN NEBOTIČNIKA Z MALO TERASO.</vt:lpstr>
      <vt:lpstr>“ČRNA” LJUBLJANSKA NOŠA</vt:lpstr>
      <vt:lpstr>LJUBLJANSKI PLESI</vt:lpstr>
      <vt:lpstr>LJUBLJANSKA ZNAMENITOST</vt:lpstr>
      <vt:lpstr>OB KARAOKAH SE NAUČIMO PESEM MALA TERASA</vt:lpstr>
      <vt:lpstr>ZAPIS V ZVEZEK</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BELA  LJUBLJANA</dc:title>
  <dc:creator>Alenka</dc:creator>
  <cp:lastModifiedBy>Vesna</cp:lastModifiedBy>
  <cp:revision>2</cp:revision>
  <dcterms:modified xsi:type="dcterms:W3CDTF">2021-01-17T17:36:08Z</dcterms:modified>
</cp:coreProperties>
</file>