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6" r:id="rId3"/>
    <p:sldId id="265" r:id="rId4"/>
    <p:sldId id="259" r:id="rId5"/>
    <p:sldId id="267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i8Z-a2MG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B6f4-COviS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yCLci4JIt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/>
              <a:t>ŠPORT v času pouka na daljavo</a:t>
            </a:r>
            <a:endParaRPr lang="sl-SI" b="1" u="sng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637607"/>
            <a:ext cx="8596668" cy="4403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2000" dirty="0" smtClean="0">
                <a:solidFill>
                  <a:schemeClr val="accent1"/>
                </a:solidFill>
              </a:rPr>
              <a:t>Pozdravljeni dragi učenci in </a:t>
            </a:r>
            <a:r>
              <a:rPr lang="sl-SI" sz="2000" dirty="0" smtClean="0">
                <a:solidFill>
                  <a:schemeClr val="accent1"/>
                </a:solidFill>
              </a:rPr>
              <a:t>učenke</a:t>
            </a:r>
            <a:r>
              <a:rPr lang="sl-SI" sz="2000" dirty="0" smtClean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r>
              <a:rPr lang="sl-SI" sz="2000" dirty="0" smtClean="0">
                <a:solidFill>
                  <a:schemeClr val="accent1"/>
                </a:solidFill>
              </a:rPr>
              <a:t>Upam, da ste</a:t>
            </a:r>
            <a:r>
              <a:rPr lang="sl-SI" sz="2000" dirty="0" smtClean="0">
                <a:solidFill>
                  <a:schemeClr val="accent1"/>
                </a:solidFill>
              </a:rPr>
              <a:t> lepo preživeli praznike s svojimi najdražjimi in ste pripravljeni, da se ponovno prične pouk. </a:t>
            </a:r>
          </a:p>
          <a:p>
            <a:pPr marL="0" indent="0">
              <a:buNone/>
            </a:pPr>
            <a:r>
              <a:rPr lang="sl-SI" sz="2000" dirty="0" smtClean="0">
                <a:solidFill>
                  <a:schemeClr val="accent1"/>
                </a:solidFill>
              </a:rPr>
              <a:t>A žal še vedno na daljavo. Kljub temu, ne pozabite, da je pomembno gibanje in šport, da ostanemo zdravi in v dobri telesni kondiciji.</a:t>
            </a:r>
          </a:p>
          <a:p>
            <a:pPr marL="0" indent="0">
              <a:buNone/>
            </a:pPr>
            <a:r>
              <a:rPr lang="sl-SI" sz="2000" dirty="0" smtClean="0">
                <a:solidFill>
                  <a:schemeClr val="accent1"/>
                </a:solidFill>
              </a:rPr>
              <a:t>Če ti čas in tehnologija dopušča, se mi pridruži. </a:t>
            </a:r>
            <a:r>
              <a:rPr lang="sl-SI" sz="2000" smtClean="0">
                <a:solidFill>
                  <a:schemeClr val="accent1"/>
                </a:solidFill>
              </a:rPr>
              <a:t>Skupaj </a:t>
            </a:r>
            <a:r>
              <a:rPr lang="sl-SI" sz="2000" dirty="0" smtClean="0">
                <a:solidFill>
                  <a:schemeClr val="accent1"/>
                </a:solidFill>
              </a:rPr>
              <a:t>bomo telovadili preko MS </a:t>
            </a:r>
            <a:r>
              <a:rPr lang="sl-SI" sz="2000" dirty="0" err="1" smtClean="0">
                <a:solidFill>
                  <a:schemeClr val="accent1"/>
                </a:solidFill>
              </a:rPr>
              <a:t>Teamsov</a:t>
            </a:r>
            <a:r>
              <a:rPr lang="sl-SI" sz="2000" dirty="0" smtClean="0">
                <a:solidFill>
                  <a:schemeClr val="accent1"/>
                </a:solidFill>
              </a:rPr>
              <a:t> v ponedeljek, sredo in petek ob 9. 50 uri. Se vidimo.</a:t>
            </a:r>
            <a:r>
              <a:rPr lang="sl-SI" sz="20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endParaRPr lang="sl-SI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404" y="4238625"/>
            <a:ext cx="1685925" cy="261937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343" y="4056177"/>
            <a:ext cx="2143125" cy="228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2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 algn="ctr"/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Telovadba za močne mišice in dobro telesno kondicijo:</a:t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Klikni na spodnjo povezavo in se razgibaj:</a:t>
            </a:r>
            <a: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3441469"/>
            <a:ext cx="8596668" cy="2599894"/>
          </a:xfrm>
        </p:spPr>
        <p:txBody>
          <a:bodyPr/>
          <a:lstStyle/>
          <a:p>
            <a:pPr marL="0" indent="0" algn="ctr">
              <a:buNone/>
            </a:pP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www.youtube.com/watch?v=ni8Z-a2MGEU</a:t>
            </a:r>
            <a:endParaRPr lang="sl-SI" dirty="0" smtClean="0"/>
          </a:p>
          <a:p>
            <a:pPr marL="0" indent="0" algn="ctr">
              <a:buNone/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103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Vaje za ravnotežje, boljšo koncentracijo in umiritev:</a:t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Zadrži položaj telesa kot prikazuje spodnja slika</a:t>
            </a:r>
            <a:r>
              <a:rPr lang="sl-SI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tako, da prešteješ do 20</a:t>
            </a:r>
            <a:r>
              <a:rPr lang="sl-SI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in vsako vajo trikrat ponovi.</a:t>
            </a:r>
            <a:r>
              <a:rPr lang="sl-SI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/>
              <a:t/>
            </a:r>
            <a:br>
              <a:rPr lang="sl-SI" sz="2800" u="sng" dirty="0"/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/>
              <a:t/>
            </a:r>
            <a:br>
              <a:rPr lang="sl-SI" sz="2800" u="sng" dirty="0"/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/>
              <a:t/>
            </a:r>
            <a:br>
              <a:rPr lang="sl-SI" sz="2800" u="sng" dirty="0"/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 smtClean="0"/>
              <a:t> </a:t>
            </a:r>
            <a:endParaRPr lang="sl-SI" sz="2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354645"/>
          </a:xfrm>
        </p:spPr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endParaRPr lang="sl-SI" dirty="0" smtClean="0">
              <a:hlinkClick r:id="rId2"/>
            </a:endParaRPr>
          </a:p>
          <a:p>
            <a:pPr marL="0" indent="0" algn="ctr">
              <a:buNone/>
            </a:pPr>
            <a:endParaRPr lang="sl-SI" dirty="0">
              <a:hlinkClick r:id="rId2"/>
            </a:endParaRPr>
          </a:p>
          <a:p>
            <a:pPr marL="0" indent="0" algn="ctr">
              <a:buNone/>
            </a:pPr>
            <a:endParaRPr lang="sl-SI" dirty="0" smtClean="0">
              <a:hlinkClick r:id="rId2"/>
            </a:endParaRPr>
          </a:p>
          <a:p>
            <a:pPr marL="0" indent="0" algn="ctr">
              <a:buNone/>
            </a:pPr>
            <a:endParaRPr lang="sl-SI" dirty="0">
              <a:hlinkClick r:id="rId2"/>
            </a:endParaRPr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35" y="2086495"/>
            <a:ext cx="8645237" cy="449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1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789709"/>
            <a:ext cx="8596668" cy="5251653"/>
          </a:xfrm>
        </p:spPr>
        <p:txBody>
          <a:bodyPr/>
          <a:lstStyle/>
          <a:p>
            <a:pPr marL="0" indent="0" algn="ctr">
              <a:buNone/>
            </a:pPr>
            <a:r>
              <a:rPr lang="sl-SI" sz="2500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Ples kot rekreacija, sprostitev in za razvijanje koordinacije: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solidFill>
                  <a:schemeClr val="accent1"/>
                </a:solidFill>
              </a:rPr>
              <a:t>Klikni na spodnjo povezavo in z gibi telesa spoznavaj svoje telo:</a:t>
            </a:r>
          </a:p>
          <a:p>
            <a:pPr marL="0" indent="0">
              <a:buNone/>
            </a:pPr>
            <a:endParaRPr lang="sl-SI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sl-SI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sl-SI" dirty="0" smtClean="0">
                <a:solidFill>
                  <a:schemeClr val="accent1"/>
                </a:solidFill>
              </a:rPr>
              <a:t>PLES ČEBELIC:</a:t>
            </a:r>
          </a:p>
          <a:p>
            <a:pPr marL="0" indent="0" algn="ctr">
              <a:buNone/>
            </a:pPr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smtClean="0">
                <a:hlinkClick r:id="rId2"/>
              </a:rPr>
              <a:t>www.youtube.com/watch?v=ayCLci4JIt4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644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2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Sprostitev z družino in sprehod v naravi</a:t>
            </a:r>
            <a:r>
              <a:rPr lang="sl-SI" sz="2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sl-SI" sz="2500" b="1" u="sng" dirty="0" smtClean="0"/>
              <a:t/>
            </a:r>
            <a:br>
              <a:rPr lang="sl-SI" sz="2500" b="1" u="sng" dirty="0" smtClean="0"/>
            </a:br>
            <a:r>
              <a:rPr lang="sl-SI" sz="2500" b="1" u="sng" dirty="0" smtClean="0"/>
              <a:t/>
            </a:r>
            <a:br>
              <a:rPr lang="sl-SI" sz="2500" b="1" u="sng" dirty="0" smtClean="0"/>
            </a:br>
            <a:r>
              <a:rPr lang="sl-SI" sz="2500" b="1" dirty="0" smtClean="0"/>
              <a:t/>
            </a:r>
            <a:br>
              <a:rPr lang="sl-SI" sz="2500" b="1" dirty="0" smtClean="0"/>
            </a:br>
            <a:endParaRPr lang="sl-SI" sz="2500" b="1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383" y="1795549"/>
            <a:ext cx="5120050" cy="3016888"/>
          </a:xfrm>
        </p:spPr>
      </p:pic>
    </p:spTree>
    <p:extLst>
      <p:ext uri="{BB962C8B-B14F-4D97-AF65-F5344CB8AC3E}">
        <p14:creationId xmlns:p14="http://schemas.microsoft.com/office/powerpoint/2010/main" val="34636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04" y="571499"/>
            <a:ext cx="10230196" cy="575448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34342"/>
          </a:xfrm>
        </p:spPr>
        <p:txBody>
          <a:bodyPr>
            <a:normAutofit/>
          </a:bodyPr>
          <a:lstStyle/>
          <a:p>
            <a:r>
              <a:rPr lang="sl-SI" sz="2600" dirty="0" smtClean="0">
                <a:solidFill>
                  <a:schemeClr val="tx1"/>
                </a:solidFill>
              </a:rPr>
              <a:t/>
            </a:r>
            <a:br>
              <a:rPr lang="sl-SI" sz="26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8" name="Označba mesta vsebine 7"/>
          <p:cNvSpPr>
            <a:spLocks noGrp="1"/>
          </p:cNvSpPr>
          <p:nvPr>
            <p:ph idx="1"/>
          </p:nvPr>
        </p:nvSpPr>
        <p:spPr>
          <a:xfrm>
            <a:off x="3460597" y="3400426"/>
            <a:ext cx="4278552" cy="1612150"/>
          </a:xfrm>
          <a:solidFill>
            <a:schemeClr val="accent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Dragi učenci in učenke, 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želim vam </a:t>
            </a:r>
            <a:r>
              <a:rPr lang="sl-SI" dirty="0" smtClean="0">
                <a:solidFill>
                  <a:schemeClr val="tx1"/>
                </a:solidFill>
              </a:rPr>
              <a:t>prijeten skok nazaj v šolske obveznosti in šolski ritem, četudi to ni v šoli.</a:t>
            </a:r>
            <a:endParaRPr lang="sl-SI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Ostanite zdravi, veliko se smejte in </a:t>
            </a:r>
            <a:r>
              <a:rPr lang="sl-SI" dirty="0" smtClean="0">
                <a:solidFill>
                  <a:schemeClr val="tx1"/>
                </a:solidFill>
              </a:rPr>
              <a:t>veliko gibajte</a:t>
            </a:r>
            <a:r>
              <a:rPr lang="sl-SI" dirty="0" smtClean="0">
                <a:solidFill>
                  <a:schemeClr val="tx1"/>
                </a:solidFill>
              </a:rPr>
              <a:t>.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68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304</TotalTime>
  <Words>239</Words>
  <Application>Microsoft Office PowerPoint</Application>
  <PresentationFormat>Širokozaslonsko</PresentationFormat>
  <Paragraphs>36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Gladko</vt:lpstr>
      <vt:lpstr>ŠPORT v času pouka na daljavo</vt:lpstr>
      <vt:lpstr>Telovadba za močne mišice in dobro telesno kondicijo:   Klikni na spodnjo povezavo in se razgibaj:       </vt:lpstr>
      <vt:lpstr>Vaje za ravnotežje, boljšo koncentracijo in umiritev:  Zadrži položaj telesa kot prikazuje spodnja slika tako, da prešteješ do 20  in vsako vajo trikrat ponovi.         </vt:lpstr>
      <vt:lpstr>  </vt:lpstr>
      <vt:lpstr>Sprostitev z družino in sprehod v naravi: 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Admin</cp:lastModifiedBy>
  <cp:revision>99</cp:revision>
  <dcterms:created xsi:type="dcterms:W3CDTF">2020-11-22T16:33:20Z</dcterms:created>
  <dcterms:modified xsi:type="dcterms:W3CDTF">2021-01-03T17:25:06Z</dcterms:modified>
</cp:coreProperties>
</file>