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>
  <p:sldMasterIdLst>
    <p:sldMasterId id="2147483648" r:id="rId4"/>
  </p:sldMasterIdLst>
  <p:notesMasterIdLst>
    <p:notesMasterId r:id="rId14"/>
  </p:notesMasterIdLst>
  <p:handoutMasterIdLst>
    <p:handoutMasterId r:id="rId15"/>
  </p:handoutMasterIdLst>
  <p:sldIdLst>
    <p:sldId id="259" r:id="rId5"/>
    <p:sldId id="270" r:id="rId6"/>
    <p:sldId id="274" r:id="rId7"/>
    <p:sldId id="275" r:id="rId8"/>
    <p:sldId id="272" r:id="rId9"/>
    <p:sldId id="271" r:id="rId10"/>
    <p:sldId id="279" r:id="rId11"/>
    <p:sldId id="280" r:id="rId12"/>
    <p:sldId id="277" r:id="rId13"/>
  </p:sldIdLst>
  <p:sldSz cx="12192000" cy="6858000"/>
  <p:notesSz cx="6858000" cy="9144000"/>
  <p:defaultTextStyle>
    <a:defPPr rtl="0">
      <a:defRPr lang="sl-si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3" autoAdjust="0"/>
    <p:restoredTop sz="94226" autoAdjust="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7" d="100"/>
          <a:sy n="77" d="100"/>
        </p:scale>
        <p:origin x="3720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B2CDAD5-C69D-4217-9AF0-293091629C6C}" type="doc">
      <dgm:prSet loTypeId="urn:microsoft.com/office/officeart/2005/8/layout/cycle6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sl-SI"/>
        </a:p>
      </dgm:t>
    </dgm:pt>
    <dgm:pt modelId="{5560027F-43A5-46BB-AE44-73F742DA47A5}">
      <dgm:prSet phldrT="[besedilo]" custT="1"/>
      <dgm:spPr>
        <a:solidFill>
          <a:srgbClr val="7030A0"/>
        </a:solidFill>
      </dgm:spPr>
      <dgm:t>
        <a:bodyPr/>
        <a:lstStyle/>
        <a:p>
          <a:r>
            <a:rPr lang="sl-SI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Spomni se navodil iz pevskih vaj in začni z </a:t>
          </a:r>
          <a:r>
            <a:rPr lang="sl-SI" sz="2400" b="1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upevanjem</a:t>
          </a:r>
          <a:endParaRPr lang="sl-SI" sz="2400" dirty="0"/>
        </a:p>
      </dgm:t>
    </dgm:pt>
    <dgm:pt modelId="{3EA7E6F4-2CBB-4237-9E7A-14BD03EE41CF}" type="parTrans" cxnId="{60B67CEF-A272-42CB-8E38-514F0D30896E}">
      <dgm:prSet/>
      <dgm:spPr/>
      <dgm:t>
        <a:bodyPr/>
        <a:lstStyle/>
        <a:p>
          <a:endParaRPr lang="sl-SI"/>
        </a:p>
      </dgm:t>
    </dgm:pt>
    <dgm:pt modelId="{5B45848B-8CE3-4B10-8186-6EB4C6205993}" type="sibTrans" cxnId="{60B67CEF-A272-42CB-8E38-514F0D30896E}">
      <dgm:prSet/>
      <dgm:spPr/>
      <dgm:t>
        <a:bodyPr/>
        <a:lstStyle/>
        <a:p>
          <a:endParaRPr lang="sl-SI"/>
        </a:p>
      </dgm:t>
    </dgm:pt>
    <dgm:pt modelId="{77A15642-BD8D-48DE-B677-BFF27F17991F}">
      <dgm:prSet phldrT="[besedilo]" custT="1"/>
      <dgm:spPr>
        <a:solidFill>
          <a:srgbClr val="FF0000"/>
        </a:solidFill>
      </dgm:spPr>
      <dgm:t>
        <a:bodyPr/>
        <a:lstStyle/>
        <a:p>
          <a:r>
            <a:rPr lang="sl-SI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Marsikaj lahko </a:t>
          </a:r>
        </a:p>
        <a:p>
          <a:r>
            <a:rPr lang="sl-SI"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narediš zase.</a:t>
          </a:r>
          <a:endParaRPr lang="sl-SI" sz="2400" dirty="0"/>
        </a:p>
      </dgm:t>
    </dgm:pt>
    <dgm:pt modelId="{817FCE57-C2AE-4100-9A0F-E31A881909B4}" type="parTrans" cxnId="{B2FA4A77-F3BE-4C96-8FCD-8B61817E7CE7}">
      <dgm:prSet/>
      <dgm:spPr/>
      <dgm:t>
        <a:bodyPr/>
        <a:lstStyle/>
        <a:p>
          <a:endParaRPr lang="sl-SI"/>
        </a:p>
      </dgm:t>
    </dgm:pt>
    <dgm:pt modelId="{1B5B8F48-1555-4B04-8A7C-7893DF5599B6}" type="sibTrans" cxnId="{B2FA4A77-F3BE-4C96-8FCD-8B61817E7CE7}">
      <dgm:prSet/>
      <dgm:spPr/>
      <dgm:t>
        <a:bodyPr/>
        <a:lstStyle/>
        <a:p>
          <a:endParaRPr lang="sl-SI"/>
        </a:p>
      </dgm:t>
    </dgm:pt>
    <dgm:pt modelId="{9DE8E74B-4DE5-4485-9583-5236BB8F06EA}">
      <dgm:prSet phldrT="[besedilo]" custT="1"/>
      <dgm:spPr>
        <a:solidFill>
          <a:srgbClr val="00B0F0"/>
        </a:solidFill>
      </dgm:spPr>
      <dgm:t>
        <a:bodyPr/>
        <a:lstStyle/>
        <a:p>
          <a:r>
            <a:rPr lang="sl-SI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Predihaj svoja pljuča</a:t>
          </a:r>
          <a:endParaRPr lang="sl-SI" sz="2400" dirty="0"/>
        </a:p>
      </dgm:t>
    </dgm:pt>
    <dgm:pt modelId="{E1FC78A6-CDEA-495C-B90D-871EEBE5AFF4}" type="parTrans" cxnId="{725F7E84-D534-4DE1-AD91-7C2C11C6CDB4}">
      <dgm:prSet/>
      <dgm:spPr/>
      <dgm:t>
        <a:bodyPr/>
        <a:lstStyle/>
        <a:p>
          <a:endParaRPr lang="sl-SI"/>
        </a:p>
      </dgm:t>
    </dgm:pt>
    <dgm:pt modelId="{AB2D7D2B-5204-44F8-BEDF-9CCEAE695191}" type="sibTrans" cxnId="{725F7E84-D534-4DE1-AD91-7C2C11C6CDB4}">
      <dgm:prSet/>
      <dgm:spPr/>
      <dgm:t>
        <a:bodyPr/>
        <a:lstStyle/>
        <a:p>
          <a:endParaRPr lang="sl-SI"/>
        </a:p>
      </dgm:t>
    </dgm:pt>
    <dgm:pt modelId="{9BEA9657-4544-40AD-A067-D3EF964707CF}">
      <dgm:prSet phldrT="[besedilo]" custT="1"/>
      <dgm:spPr>
        <a:solidFill>
          <a:srgbClr val="FFC000"/>
        </a:solidFill>
      </dgm:spPr>
      <dgm:t>
        <a:bodyPr/>
        <a:lstStyle/>
        <a:p>
          <a:r>
            <a:rPr lang="sl-SI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Ostani v dobri pevski kondiciji</a:t>
          </a:r>
        </a:p>
      </dgm:t>
    </dgm:pt>
    <dgm:pt modelId="{C49CCEFE-FAB6-472A-9CF7-46F611DA9E10}" type="parTrans" cxnId="{7864EBC0-76E7-405A-9531-AC87C851BFE3}">
      <dgm:prSet/>
      <dgm:spPr/>
      <dgm:t>
        <a:bodyPr/>
        <a:lstStyle/>
        <a:p>
          <a:endParaRPr lang="sl-SI"/>
        </a:p>
      </dgm:t>
    </dgm:pt>
    <dgm:pt modelId="{DB4EF0FC-C9F6-48B9-95D3-82396D4EA452}" type="sibTrans" cxnId="{7864EBC0-76E7-405A-9531-AC87C851BFE3}">
      <dgm:prSet/>
      <dgm:spPr/>
      <dgm:t>
        <a:bodyPr/>
        <a:lstStyle/>
        <a:p>
          <a:endParaRPr lang="sl-SI"/>
        </a:p>
      </dgm:t>
    </dgm:pt>
    <dgm:pt modelId="{B4D24D8A-BE21-4C48-89BA-543BA20EFE62}">
      <dgm:prSet phldrT="[besedilo]" custT="1"/>
      <dgm:spPr>
        <a:solidFill>
          <a:schemeClr val="accent2"/>
        </a:solidFill>
      </dgm:spPr>
      <dgm:t>
        <a:bodyPr/>
        <a:lstStyle/>
        <a:p>
          <a:r>
            <a:rPr lang="sl-SI"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Bodi čim več na svežem zraku</a:t>
          </a:r>
          <a:endParaRPr lang="sl-SI" sz="2400" dirty="0"/>
        </a:p>
      </dgm:t>
    </dgm:pt>
    <dgm:pt modelId="{4E8A6510-003B-4E43-B881-AC37CCFDFDEC}" type="parTrans" cxnId="{97C7619D-128E-4AB4-9513-52AC7E63CF0E}">
      <dgm:prSet/>
      <dgm:spPr/>
      <dgm:t>
        <a:bodyPr/>
        <a:lstStyle/>
        <a:p>
          <a:endParaRPr lang="sl-SI"/>
        </a:p>
      </dgm:t>
    </dgm:pt>
    <dgm:pt modelId="{4F02EA94-E16F-49D6-AFA0-F94749550E8E}" type="sibTrans" cxnId="{97C7619D-128E-4AB4-9513-52AC7E63CF0E}">
      <dgm:prSet/>
      <dgm:spPr/>
      <dgm:t>
        <a:bodyPr/>
        <a:lstStyle/>
        <a:p>
          <a:endParaRPr lang="sl-SI"/>
        </a:p>
      </dgm:t>
    </dgm:pt>
    <dgm:pt modelId="{AE0A1D7B-35FC-44BF-9635-D0BA9CD020CE}">
      <dgm:prSet custT="1"/>
      <dgm:spPr>
        <a:solidFill>
          <a:srgbClr val="00B050"/>
        </a:solidFill>
      </dgm:spPr>
      <dgm:t>
        <a:bodyPr/>
        <a:lstStyle/>
        <a:p>
          <a:r>
            <a:rPr lang="sl-SI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Prezrači svojo sobo</a:t>
          </a:r>
        </a:p>
      </dgm:t>
    </dgm:pt>
    <dgm:pt modelId="{DEFB627F-55D3-4364-B571-789EBA8D418D}" type="parTrans" cxnId="{06ED16BA-7133-4C49-A48B-4685730AC8D1}">
      <dgm:prSet/>
      <dgm:spPr/>
      <dgm:t>
        <a:bodyPr/>
        <a:lstStyle/>
        <a:p>
          <a:endParaRPr lang="sl-SI"/>
        </a:p>
      </dgm:t>
    </dgm:pt>
    <dgm:pt modelId="{718BD10A-8C78-44F4-838A-54D4233B9F1B}" type="sibTrans" cxnId="{06ED16BA-7133-4C49-A48B-4685730AC8D1}">
      <dgm:prSet/>
      <dgm:spPr/>
      <dgm:t>
        <a:bodyPr/>
        <a:lstStyle/>
        <a:p>
          <a:endParaRPr lang="sl-SI"/>
        </a:p>
      </dgm:t>
    </dgm:pt>
    <dgm:pt modelId="{670A821B-D3B1-46AE-8BA4-0AD3119DFEDB}" type="pres">
      <dgm:prSet presAssocID="{0B2CDAD5-C69D-4217-9AF0-293091629C6C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sl-SI"/>
        </a:p>
      </dgm:t>
    </dgm:pt>
    <dgm:pt modelId="{7C7A5EAA-2BAA-43A5-81AA-A12E8101B9A1}" type="pres">
      <dgm:prSet presAssocID="{5560027F-43A5-46BB-AE44-73F742DA47A5}" presName="node" presStyleLbl="node1" presStyleIdx="0" presStyleCnt="6" custScaleX="205612" custScaleY="90204" custRadScaleRad="95729" custRadScaleInc="878654">
        <dgm:presLayoutVars>
          <dgm:bulletEnabled val="1"/>
        </dgm:presLayoutVars>
      </dgm:prSet>
      <dgm:spPr/>
      <dgm:t>
        <a:bodyPr/>
        <a:lstStyle/>
        <a:p>
          <a:endParaRPr lang="sl-SI"/>
        </a:p>
      </dgm:t>
    </dgm:pt>
    <dgm:pt modelId="{3D3E8A3A-72D8-4FA5-91CF-458729369A81}" type="pres">
      <dgm:prSet presAssocID="{5560027F-43A5-46BB-AE44-73F742DA47A5}" presName="spNode" presStyleCnt="0"/>
      <dgm:spPr/>
    </dgm:pt>
    <dgm:pt modelId="{AE1E8101-049E-4E82-B576-7AE436D7AB42}" type="pres">
      <dgm:prSet presAssocID="{5B45848B-8CE3-4B10-8186-6EB4C6205993}" presName="sibTrans" presStyleLbl="sibTrans1D1" presStyleIdx="0" presStyleCnt="6"/>
      <dgm:spPr/>
      <dgm:t>
        <a:bodyPr/>
        <a:lstStyle/>
        <a:p>
          <a:endParaRPr lang="sl-SI"/>
        </a:p>
      </dgm:t>
    </dgm:pt>
    <dgm:pt modelId="{3936483D-383A-49E5-82A0-483E5D5361D1}" type="pres">
      <dgm:prSet presAssocID="{77A15642-BD8D-48DE-B677-BFF27F17991F}" presName="node" presStyleLbl="node1" presStyleIdx="1" presStyleCnt="6" custScaleX="160268" custScaleY="89661" custRadScaleRad="105578" custRadScaleInc="251618">
        <dgm:presLayoutVars>
          <dgm:bulletEnabled val="1"/>
        </dgm:presLayoutVars>
      </dgm:prSet>
      <dgm:spPr/>
      <dgm:t>
        <a:bodyPr/>
        <a:lstStyle/>
        <a:p>
          <a:endParaRPr lang="sl-SI"/>
        </a:p>
      </dgm:t>
    </dgm:pt>
    <dgm:pt modelId="{CE96C42D-750A-485F-B172-C199554CECDF}" type="pres">
      <dgm:prSet presAssocID="{77A15642-BD8D-48DE-B677-BFF27F17991F}" presName="spNode" presStyleCnt="0"/>
      <dgm:spPr/>
    </dgm:pt>
    <dgm:pt modelId="{2319E3D7-D435-45EE-87E8-FC17FC217AD9}" type="pres">
      <dgm:prSet presAssocID="{1B5B8F48-1555-4B04-8A7C-7893DF5599B6}" presName="sibTrans" presStyleLbl="sibTrans1D1" presStyleIdx="1" presStyleCnt="6"/>
      <dgm:spPr/>
      <dgm:t>
        <a:bodyPr/>
        <a:lstStyle/>
        <a:p>
          <a:endParaRPr lang="sl-SI"/>
        </a:p>
      </dgm:t>
    </dgm:pt>
    <dgm:pt modelId="{2838A232-CFAC-42B2-BF0D-92A9FF5BFE8A}" type="pres">
      <dgm:prSet presAssocID="{9DE8E74B-4DE5-4485-9583-5236BB8F06EA}" presName="node" presStyleLbl="node1" presStyleIdx="2" presStyleCnt="6" custScaleX="157664" custScaleY="104691" custRadScaleRad="115493" custRadScaleInc="-265979">
        <dgm:presLayoutVars>
          <dgm:bulletEnabled val="1"/>
        </dgm:presLayoutVars>
      </dgm:prSet>
      <dgm:spPr/>
      <dgm:t>
        <a:bodyPr/>
        <a:lstStyle/>
        <a:p>
          <a:endParaRPr lang="sl-SI"/>
        </a:p>
      </dgm:t>
    </dgm:pt>
    <dgm:pt modelId="{6027AC71-73C2-4013-BAAC-484735A9AA08}" type="pres">
      <dgm:prSet presAssocID="{9DE8E74B-4DE5-4485-9583-5236BB8F06EA}" presName="spNode" presStyleCnt="0"/>
      <dgm:spPr/>
    </dgm:pt>
    <dgm:pt modelId="{BDADAFFD-ECEB-4683-B895-AF2466004666}" type="pres">
      <dgm:prSet presAssocID="{AB2D7D2B-5204-44F8-BEDF-9CCEAE695191}" presName="sibTrans" presStyleLbl="sibTrans1D1" presStyleIdx="2" presStyleCnt="6"/>
      <dgm:spPr/>
      <dgm:t>
        <a:bodyPr/>
        <a:lstStyle/>
        <a:p>
          <a:endParaRPr lang="sl-SI"/>
        </a:p>
      </dgm:t>
    </dgm:pt>
    <dgm:pt modelId="{7DD3DA93-4E7B-4A5A-9C18-E13D772DE6CC}" type="pres">
      <dgm:prSet presAssocID="{AE0A1D7B-35FC-44BF-9635-D0BA9CD020CE}" presName="node" presStyleLbl="node1" presStyleIdx="3" presStyleCnt="6" custScaleX="172828" custScaleY="105598" custRadScaleRad="96478" custRadScaleInc="-870706">
        <dgm:presLayoutVars>
          <dgm:bulletEnabled val="1"/>
        </dgm:presLayoutVars>
      </dgm:prSet>
      <dgm:spPr/>
      <dgm:t>
        <a:bodyPr/>
        <a:lstStyle/>
        <a:p>
          <a:endParaRPr lang="sl-SI"/>
        </a:p>
      </dgm:t>
    </dgm:pt>
    <dgm:pt modelId="{CEE7716F-5372-444A-81B7-90ACED17BD87}" type="pres">
      <dgm:prSet presAssocID="{AE0A1D7B-35FC-44BF-9635-D0BA9CD020CE}" presName="spNode" presStyleCnt="0"/>
      <dgm:spPr/>
    </dgm:pt>
    <dgm:pt modelId="{EC853CA1-1E38-4C01-B7E0-FC4F829B80EF}" type="pres">
      <dgm:prSet presAssocID="{718BD10A-8C78-44F4-838A-54D4233B9F1B}" presName="sibTrans" presStyleLbl="sibTrans1D1" presStyleIdx="3" presStyleCnt="6"/>
      <dgm:spPr/>
      <dgm:t>
        <a:bodyPr/>
        <a:lstStyle/>
        <a:p>
          <a:endParaRPr lang="sl-SI"/>
        </a:p>
      </dgm:t>
    </dgm:pt>
    <dgm:pt modelId="{12E88997-E359-4C7F-957C-BFB778ECF14C}" type="pres">
      <dgm:prSet presAssocID="{9BEA9657-4544-40AD-A067-D3EF964707CF}" presName="node" presStyleLbl="node1" presStyleIdx="4" presStyleCnt="6" custScaleX="168493" custScaleY="102029" custRadScaleRad="118184" custRadScaleInc="293414">
        <dgm:presLayoutVars>
          <dgm:bulletEnabled val="1"/>
        </dgm:presLayoutVars>
      </dgm:prSet>
      <dgm:spPr/>
      <dgm:t>
        <a:bodyPr/>
        <a:lstStyle/>
        <a:p>
          <a:endParaRPr lang="sl-SI"/>
        </a:p>
      </dgm:t>
    </dgm:pt>
    <dgm:pt modelId="{1A925987-BF4F-48E1-BF4A-875EA9BA7C95}" type="pres">
      <dgm:prSet presAssocID="{9BEA9657-4544-40AD-A067-D3EF964707CF}" presName="spNode" presStyleCnt="0"/>
      <dgm:spPr/>
    </dgm:pt>
    <dgm:pt modelId="{66B82678-5878-4B16-BEE4-0777D19614A3}" type="pres">
      <dgm:prSet presAssocID="{DB4EF0FC-C9F6-48B9-95D3-82396D4EA452}" presName="sibTrans" presStyleLbl="sibTrans1D1" presStyleIdx="4" presStyleCnt="6"/>
      <dgm:spPr/>
      <dgm:t>
        <a:bodyPr/>
        <a:lstStyle/>
        <a:p>
          <a:endParaRPr lang="sl-SI"/>
        </a:p>
      </dgm:t>
    </dgm:pt>
    <dgm:pt modelId="{233C0124-D241-4B70-9003-637148AF3AF0}" type="pres">
      <dgm:prSet presAssocID="{B4D24D8A-BE21-4C48-89BA-543BA20EFE62}" presName="node" presStyleLbl="node1" presStyleIdx="5" presStyleCnt="6" custScaleX="165166" custScaleY="121622" custRadScaleRad="108985" custRadScaleInc="-252366">
        <dgm:presLayoutVars>
          <dgm:bulletEnabled val="1"/>
        </dgm:presLayoutVars>
      </dgm:prSet>
      <dgm:spPr/>
      <dgm:t>
        <a:bodyPr/>
        <a:lstStyle/>
        <a:p>
          <a:endParaRPr lang="sl-SI"/>
        </a:p>
      </dgm:t>
    </dgm:pt>
    <dgm:pt modelId="{69DB049E-4AA1-4903-A977-9C73E24C4B41}" type="pres">
      <dgm:prSet presAssocID="{B4D24D8A-BE21-4C48-89BA-543BA20EFE62}" presName="spNode" presStyleCnt="0"/>
      <dgm:spPr/>
    </dgm:pt>
    <dgm:pt modelId="{41CA0F63-0D4D-4673-8B73-28DA800EC6A4}" type="pres">
      <dgm:prSet presAssocID="{4F02EA94-E16F-49D6-AFA0-F94749550E8E}" presName="sibTrans" presStyleLbl="sibTrans1D1" presStyleIdx="5" presStyleCnt="6"/>
      <dgm:spPr/>
      <dgm:t>
        <a:bodyPr/>
        <a:lstStyle/>
        <a:p>
          <a:endParaRPr lang="sl-SI"/>
        </a:p>
      </dgm:t>
    </dgm:pt>
  </dgm:ptLst>
  <dgm:cxnLst>
    <dgm:cxn modelId="{1CE8E7EA-C257-4286-BF85-D644CD7982FC}" type="presOf" srcId="{77A15642-BD8D-48DE-B677-BFF27F17991F}" destId="{3936483D-383A-49E5-82A0-483E5D5361D1}" srcOrd="0" destOrd="0" presId="urn:microsoft.com/office/officeart/2005/8/layout/cycle6"/>
    <dgm:cxn modelId="{01B49E7D-C11B-4201-8570-40923372B69B}" type="presOf" srcId="{9DE8E74B-4DE5-4485-9583-5236BB8F06EA}" destId="{2838A232-CFAC-42B2-BF0D-92A9FF5BFE8A}" srcOrd="0" destOrd="0" presId="urn:microsoft.com/office/officeart/2005/8/layout/cycle6"/>
    <dgm:cxn modelId="{06ED16BA-7133-4C49-A48B-4685730AC8D1}" srcId="{0B2CDAD5-C69D-4217-9AF0-293091629C6C}" destId="{AE0A1D7B-35FC-44BF-9635-D0BA9CD020CE}" srcOrd="3" destOrd="0" parTransId="{DEFB627F-55D3-4364-B571-789EBA8D418D}" sibTransId="{718BD10A-8C78-44F4-838A-54D4233B9F1B}"/>
    <dgm:cxn modelId="{7C2CD9E6-9237-494D-A5D5-69D7B877DE93}" type="presOf" srcId="{4F02EA94-E16F-49D6-AFA0-F94749550E8E}" destId="{41CA0F63-0D4D-4673-8B73-28DA800EC6A4}" srcOrd="0" destOrd="0" presId="urn:microsoft.com/office/officeart/2005/8/layout/cycle6"/>
    <dgm:cxn modelId="{A1E5407E-8855-468D-84F2-957CCF51722F}" type="presOf" srcId="{5560027F-43A5-46BB-AE44-73F742DA47A5}" destId="{7C7A5EAA-2BAA-43A5-81AA-A12E8101B9A1}" srcOrd="0" destOrd="0" presId="urn:microsoft.com/office/officeart/2005/8/layout/cycle6"/>
    <dgm:cxn modelId="{D4F0DE22-781F-4852-9813-A563D3B50B92}" type="presOf" srcId="{0B2CDAD5-C69D-4217-9AF0-293091629C6C}" destId="{670A821B-D3B1-46AE-8BA4-0AD3119DFEDB}" srcOrd="0" destOrd="0" presId="urn:microsoft.com/office/officeart/2005/8/layout/cycle6"/>
    <dgm:cxn modelId="{77EF37FB-CB32-4FD9-A17D-84CFD34870B6}" type="presOf" srcId="{5B45848B-8CE3-4B10-8186-6EB4C6205993}" destId="{AE1E8101-049E-4E82-B576-7AE436D7AB42}" srcOrd="0" destOrd="0" presId="urn:microsoft.com/office/officeart/2005/8/layout/cycle6"/>
    <dgm:cxn modelId="{B2FA4A77-F3BE-4C96-8FCD-8B61817E7CE7}" srcId="{0B2CDAD5-C69D-4217-9AF0-293091629C6C}" destId="{77A15642-BD8D-48DE-B677-BFF27F17991F}" srcOrd="1" destOrd="0" parTransId="{817FCE57-C2AE-4100-9A0F-E31A881909B4}" sibTransId="{1B5B8F48-1555-4B04-8A7C-7893DF5599B6}"/>
    <dgm:cxn modelId="{7864EBC0-76E7-405A-9531-AC87C851BFE3}" srcId="{0B2CDAD5-C69D-4217-9AF0-293091629C6C}" destId="{9BEA9657-4544-40AD-A067-D3EF964707CF}" srcOrd="4" destOrd="0" parTransId="{C49CCEFE-FAB6-472A-9CF7-46F611DA9E10}" sibTransId="{DB4EF0FC-C9F6-48B9-95D3-82396D4EA452}"/>
    <dgm:cxn modelId="{97C7619D-128E-4AB4-9513-52AC7E63CF0E}" srcId="{0B2CDAD5-C69D-4217-9AF0-293091629C6C}" destId="{B4D24D8A-BE21-4C48-89BA-543BA20EFE62}" srcOrd="5" destOrd="0" parTransId="{4E8A6510-003B-4E43-B881-AC37CCFDFDEC}" sibTransId="{4F02EA94-E16F-49D6-AFA0-F94749550E8E}"/>
    <dgm:cxn modelId="{F46F2BC9-D2DF-46D4-8935-CF3D2CE479B8}" type="presOf" srcId="{AE0A1D7B-35FC-44BF-9635-D0BA9CD020CE}" destId="{7DD3DA93-4E7B-4A5A-9C18-E13D772DE6CC}" srcOrd="0" destOrd="0" presId="urn:microsoft.com/office/officeart/2005/8/layout/cycle6"/>
    <dgm:cxn modelId="{78358433-1F63-45A6-8C4A-BDFADA2F9B29}" type="presOf" srcId="{718BD10A-8C78-44F4-838A-54D4233B9F1B}" destId="{EC853CA1-1E38-4C01-B7E0-FC4F829B80EF}" srcOrd="0" destOrd="0" presId="urn:microsoft.com/office/officeart/2005/8/layout/cycle6"/>
    <dgm:cxn modelId="{F25A2909-688E-4BC7-A505-BD54B3E1F1B2}" type="presOf" srcId="{1B5B8F48-1555-4B04-8A7C-7893DF5599B6}" destId="{2319E3D7-D435-45EE-87E8-FC17FC217AD9}" srcOrd="0" destOrd="0" presId="urn:microsoft.com/office/officeart/2005/8/layout/cycle6"/>
    <dgm:cxn modelId="{05F2234C-6749-460E-B6D0-36BB72C7CB33}" type="presOf" srcId="{AB2D7D2B-5204-44F8-BEDF-9CCEAE695191}" destId="{BDADAFFD-ECEB-4683-B895-AF2466004666}" srcOrd="0" destOrd="0" presId="urn:microsoft.com/office/officeart/2005/8/layout/cycle6"/>
    <dgm:cxn modelId="{E7C105AC-CFD7-450E-83BE-40FA1FF7B73D}" type="presOf" srcId="{9BEA9657-4544-40AD-A067-D3EF964707CF}" destId="{12E88997-E359-4C7F-957C-BFB778ECF14C}" srcOrd="0" destOrd="0" presId="urn:microsoft.com/office/officeart/2005/8/layout/cycle6"/>
    <dgm:cxn modelId="{35F1D861-3845-4CAE-8A54-F8F129897A18}" type="presOf" srcId="{B4D24D8A-BE21-4C48-89BA-543BA20EFE62}" destId="{233C0124-D241-4B70-9003-637148AF3AF0}" srcOrd="0" destOrd="0" presId="urn:microsoft.com/office/officeart/2005/8/layout/cycle6"/>
    <dgm:cxn modelId="{6253D68C-7D32-4266-BA4A-F3ECE544E591}" type="presOf" srcId="{DB4EF0FC-C9F6-48B9-95D3-82396D4EA452}" destId="{66B82678-5878-4B16-BEE4-0777D19614A3}" srcOrd="0" destOrd="0" presId="urn:microsoft.com/office/officeart/2005/8/layout/cycle6"/>
    <dgm:cxn modelId="{725F7E84-D534-4DE1-AD91-7C2C11C6CDB4}" srcId="{0B2CDAD5-C69D-4217-9AF0-293091629C6C}" destId="{9DE8E74B-4DE5-4485-9583-5236BB8F06EA}" srcOrd="2" destOrd="0" parTransId="{E1FC78A6-CDEA-495C-B90D-871EEBE5AFF4}" sibTransId="{AB2D7D2B-5204-44F8-BEDF-9CCEAE695191}"/>
    <dgm:cxn modelId="{60B67CEF-A272-42CB-8E38-514F0D30896E}" srcId="{0B2CDAD5-C69D-4217-9AF0-293091629C6C}" destId="{5560027F-43A5-46BB-AE44-73F742DA47A5}" srcOrd="0" destOrd="0" parTransId="{3EA7E6F4-2CBB-4237-9E7A-14BD03EE41CF}" sibTransId="{5B45848B-8CE3-4B10-8186-6EB4C6205993}"/>
    <dgm:cxn modelId="{66410232-E99E-4E2B-9F23-548A22AE7401}" type="presParOf" srcId="{670A821B-D3B1-46AE-8BA4-0AD3119DFEDB}" destId="{7C7A5EAA-2BAA-43A5-81AA-A12E8101B9A1}" srcOrd="0" destOrd="0" presId="urn:microsoft.com/office/officeart/2005/8/layout/cycle6"/>
    <dgm:cxn modelId="{4C9EB8AC-C948-4FFD-B1A7-B0D37C63F6E3}" type="presParOf" srcId="{670A821B-D3B1-46AE-8BA4-0AD3119DFEDB}" destId="{3D3E8A3A-72D8-4FA5-91CF-458729369A81}" srcOrd="1" destOrd="0" presId="urn:microsoft.com/office/officeart/2005/8/layout/cycle6"/>
    <dgm:cxn modelId="{0341711F-BD19-499C-B2B5-91E1E5A22AF1}" type="presParOf" srcId="{670A821B-D3B1-46AE-8BA4-0AD3119DFEDB}" destId="{AE1E8101-049E-4E82-B576-7AE436D7AB42}" srcOrd="2" destOrd="0" presId="urn:microsoft.com/office/officeart/2005/8/layout/cycle6"/>
    <dgm:cxn modelId="{1839E1AA-2A17-448D-B0B1-A73E2372F5E5}" type="presParOf" srcId="{670A821B-D3B1-46AE-8BA4-0AD3119DFEDB}" destId="{3936483D-383A-49E5-82A0-483E5D5361D1}" srcOrd="3" destOrd="0" presId="urn:microsoft.com/office/officeart/2005/8/layout/cycle6"/>
    <dgm:cxn modelId="{7722E76F-9CFE-4BB8-84D8-92D8E575C93A}" type="presParOf" srcId="{670A821B-D3B1-46AE-8BA4-0AD3119DFEDB}" destId="{CE96C42D-750A-485F-B172-C199554CECDF}" srcOrd="4" destOrd="0" presId="urn:microsoft.com/office/officeart/2005/8/layout/cycle6"/>
    <dgm:cxn modelId="{CE7389ED-8637-49DE-9D18-17A2D969EEAD}" type="presParOf" srcId="{670A821B-D3B1-46AE-8BA4-0AD3119DFEDB}" destId="{2319E3D7-D435-45EE-87E8-FC17FC217AD9}" srcOrd="5" destOrd="0" presId="urn:microsoft.com/office/officeart/2005/8/layout/cycle6"/>
    <dgm:cxn modelId="{934B1533-4F76-4628-9D33-A31DEBED7928}" type="presParOf" srcId="{670A821B-D3B1-46AE-8BA4-0AD3119DFEDB}" destId="{2838A232-CFAC-42B2-BF0D-92A9FF5BFE8A}" srcOrd="6" destOrd="0" presId="urn:microsoft.com/office/officeart/2005/8/layout/cycle6"/>
    <dgm:cxn modelId="{939D974F-0CF2-4C68-844F-1DD0CD83B0A0}" type="presParOf" srcId="{670A821B-D3B1-46AE-8BA4-0AD3119DFEDB}" destId="{6027AC71-73C2-4013-BAAC-484735A9AA08}" srcOrd="7" destOrd="0" presId="urn:microsoft.com/office/officeart/2005/8/layout/cycle6"/>
    <dgm:cxn modelId="{C3E81FE3-7826-4E07-8C3F-951AFE3CCEC7}" type="presParOf" srcId="{670A821B-D3B1-46AE-8BA4-0AD3119DFEDB}" destId="{BDADAFFD-ECEB-4683-B895-AF2466004666}" srcOrd="8" destOrd="0" presId="urn:microsoft.com/office/officeart/2005/8/layout/cycle6"/>
    <dgm:cxn modelId="{2EC2B113-FC8F-4EF9-B3FA-2A09A533FBE2}" type="presParOf" srcId="{670A821B-D3B1-46AE-8BA4-0AD3119DFEDB}" destId="{7DD3DA93-4E7B-4A5A-9C18-E13D772DE6CC}" srcOrd="9" destOrd="0" presId="urn:microsoft.com/office/officeart/2005/8/layout/cycle6"/>
    <dgm:cxn modelId="{9D4D3942-73B8-473C-872C-BFE9C1E07832}" type="presParOf" srcId="{670A821B-D3B1-46AE-8BA4-0AD3119DFEDB}" destId="{CEE7716F-5372-444A-81B7-90ACED17BD87}" srcOrd="10" destOrd="0" presId="urn:microsoft.com/office/officeart/2005/8/layout/cycle6"/>
    <dgm:cxn modelId="{1E291F21-EF54-4F62-B5AC-2415EC0D38A9}" type="presParOf" srcId="{670A821B-D3B1-46AE-8BA4-0AD3119DFEDB}" destId="{EC853CA1-1E38-4C01-B7E0-FC4F829B80EF}" srcOrd="11" destOrd="0" presId="urn:microsoft.com/office/officeart/2005/8/layout/cycle6"/>
    <dgm:cxn modelId="{256956A1-D413-417D-A7D8-4FFF2438F149}" type="presParOf" srcId="{670A821B-D3B1-46AE-8BA4-0AD3119DFEDB}" destId="{12E88997-E359-4C7F-957C-BFB778ECF14C}" srcOrd="12" destOrd="0" presId="urn:microsoft.com/office/officeart/2005/8/layout/cycle6"/>
    <dgm:cxn modelId="{91E605C7-C976-4AF1-9914-19DF993B4967}" type="presParOf" srcId="{670A821B-D3B1-46AE-8BA4-0AD3119DFEDB}" destId="{1A925987-BF4F-48E1-BF4A-875EA9BA7C95}" srcOrd="13" destOrd="0" presId="urn:microsoft.com/office/officeart/2005/8/layout/cycle6"/>
    <dgm:cxn modelId="{FF2A1234-AC42-41BB-A922-4536ADC87E97}" type="presParOf" srcId="{670A821B-D3B1-46AE-8BA4-0AD3119DFEDB}" destId="{66B82678-5878-4B16-BEE4-0777D19614A3}" srcOrd="14" destOrd="0" presId="urn:microsoft.com/office/officeart/2005/8/layout/cycle6"/>
    <dgm:cxn modelId="{5BFA4A95-108D-4F00-847E-607816D8D755}" type="presParOf" srcId="{670A821B-D3B1-46AE-8BA4-0AD3119DFEDB}" destId="{233C0124-D241-4B70-9003-637148AF3AF0}" srcOrd="15" destOrd="0" presId="urn:microsoft.com/office/officeart/2005/8/layout/cycle6"/>
    <dgm:cxn modelId="{1109E990-45D5-4BAE-8258-6669E8AF38BF}" type="presParOf" srcId="{670A821B-D3B1-46AE-8BA4-0AD3119DFEDB}" destId="{69DB049E-4AA1-4903-A977-9C73E24C4B41}" srcOrd="16" destOrd="0" presId="urn:microsoft.com/office/officeart/2005/8/layout/cycle6"/>
    <dgm:cxn modelId="{4E66B18C-552A-46A5-AEC2-21AC1EEF81F5}" type="presParOf" srcId="{670A821B-D3B1-46AE-8BA4-0AD3119DFEDB}" destId="{41CA0F63-0D4D-4673-8B73-28DA800EC6A4}" srcOrd="17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7A5EAA-2BAA-43A5-81AA-A12E8101B9A1}">
      <dsp:nvSpPr>
        <dsp:cNvPr id="0" name=""/>
        <dsp:cNvSpPr/>
      </dsp:nvSpPr>
      <dsp:spPr>
        <a:xfrm>
          <a:off x="2669466" y="5292595"/>
          <a:ext cx="3625662" cy="1033898"/>
        </a:xfrm>
        <a:prstGeom prst="roundRect">
          <a:avLst/>
        </a:prstGeom>
        <a:solidFill>
          <a:srgbClr val="7030A0"/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l-SI" sz="24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Spomni se navodil iz pevskih vaj in začni z </a:t>
          </a:r>
          <a:r>
            <a:rPr lang="sl-SI" sz="2400" b="1" kern="120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upevanjem</a:t>
          </a:r>
          <a:endParaRPr lang="sl-SI" sz="2400" kern="1200" dirty="0"/>
        </a:p>
      </dsp:txBody>
      <dsp:txXfrm>
        <a:off x="2719937" y="5343066"/>
        <a:ext cx="3524720" cy="932956"/>
      </dsp:txXfrm>
    </dsp:sp>
    <dsp:sp modelId="{AE1E8101-049E-4E82-B576-7AE436D7AB42}">
      <dsp:nvSpPr>
        <dsp:cNvPr id="0" name=""/>
        <dsp:cNvSpPr/>
      </dsp:nvSpPr>
      <dsp:spPr>
        <a:xfrm>
          <a:off x="4453535" y="4546645"/>
          <a:ext cx="5399540" cy="5399540"/>
        </a:xfrm>
        <a:custGeom>
          <a:avLst/>
          <a:gdLst/>
          <a:ahLst/>
          <a:cxnLst/>
          <a:rect l="0" t="0" r="0" b="0"/>
          <a:pathLst>
            <a:path>
              <a:moveTo>
                <a:pt x="844100" y="738839"/>
              </a:moveTo>
              <a:arcTo wR="2699770" hR="2699770" stAng="13594789" swAng="1296577"/>
            </a:path>
          </a:pathLst>
        </a:custGeom>
        <a:noFill/>
        <a:ln w="6350" cap="flat" cmpd="sng" algn="in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936483D-383A-49E5-82A0-483E5D5361D1}">
      <dsp:nvSpPr>
        <dsp:cNvPr id="0" name=""/>
        <dsp:cNvSpPr/>
      </dsp:nvSpPr>
      <dsp:spPr>
        <a:xfrm>
          <a:off x="5549775" y="3708409"/>
          <a:ext cx="2826088" cy="1027675"/>
        </a:xfrm>
        <a:prstGeom prst="roundRect">
          <a:avLst/>
        </a:prstGeom>
        <a:solidFill>
          <a:srgbClr val="FF0000"/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l-SI" sz="24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Marsikaj lahko 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l-SI" sz="2400" b="1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narediš zase.</a:t>
          </a:r>
          <a:endParaRPr lang="sl-SI" sz="2400" kern="1200" dirty="0"/>
        </a:p>
      </dsp:txBody>
      <dsp:txXfrm>
        <a:off x="5599942" y="3758576"/>
        <a:ext cx="2725754" cy="927341"/>
      </dsp:txXfrm>
    </dsp:sp>
    <dsp:sp modelId="{2319E3D7-D435-45EE-87E8-FC17FC217AD9}">
      <dsp:nvSpPr>
        <dsp:cNvPr id="0" name=""/>
        <dsp:cNvSpPr/>
      </dsp:nvSpPr>
      <dsp:spPr>
        <a:xfrm>
          <a:off x="6165680" y="408952"/>
          <a:ext cx="5399540" cy="5399540"/>
        </a:xfrm>
        <a:custGeom>
          <a:avLst/>
          <a:gdLst/>
          <a:ahLst/>
          <a:cxnLst/>
          <a:rect l="0" t="0" r="0" b="0"/>
          <a:pathLst>
            <a:path>
              <a:moveTo>
                <a:pt x="525676" y="4300418"/>
              </a:moveTo>
              <a:arcTo wR="2699770" hR="2699770" stAng="8618288" swAng="4488367"/>
            </a:path>
          </a:pathLst>
        </a:custGeom>
        <a:noFill/>
        <a:ln w="6350" cap="flat" cmpd="sng" algn="in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838A232-CFAC-42B2-BF0D-92A9FF5BFE8A}">
      <dsp:nvSpPr>
        <dsp:cNvPr id="0" name=""/>
        <dsp:cNvSpPr/>
      </dsp:nvSpPr>
      <dsp:spPr>
        <a:xfrm>
          <a:off x="5727117" y="1404161"/>
          <a:ext cx="2780170" cy="1199945"/>
        </a:xfrm>
        <a:prstGeom prst="roundRect">
          <a:avLst/>
        </a:prstGeom>
        <a:solidFill>
          <a:srgbClr val="00B0F0"/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l-SI" sz="24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Predihaj svoja pljuča</a:t>
          </a:r>
          <a:endParaRPr lang="sl-SI" sz="2400" kern="1200" dirty="0"/>
        </a:p>
      </dsp:txBody>
      <dsp:txXfrm>
        <a:off x="5785693" y="1462737"/>
        <a:ext cx="2663018" cy="1082793"/>
      </dsp:txXfrm>
    </dsp:sp>
    <dsp:sp modelId="{BDADAFFD-ECEB-4683-B895-AF2466004666}">
      <dsp:nvSpPr>
        <dsp:cNvPr id="0" name=""/>
        <dsp:cNvSpPr/>
      </dsp:nvSpPr>
      <dsp:spPr>
        <a:xfrm>
          <a:off x="2984458" y="-2252738"/>
          <a:ext cx="5399540" cy="5399540"/>
        </a:xfrm>
        <a:custGeom>
          <a:avLst/>
          <a:gdLst/>
          <a:ahLst/>
          <a:cxnLst/>
          <a:rect l="0" t="0" r="0" b="0"/>
          <a:pathLst>
            <a:path>
              <a:moveTo>
                <a:pt x="4286422" y="4884099"/>
              </a:moveTo>
              <a:arcTo wR="2699770" hR="2699770" stAng="3240367" swAng="6855164"/>
            </a:path>
          </a:pathLst>
        </a:custGeom>
        <a:noFill/>
        <a:ln w="6350" cap="flat" cmpd="sng" algn="in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DD3DA93-4E7B-4A5A-9C18-E13D772DE6CC}">
      <dsp:nvSpPr>
        <dsp:cNvPr id="0" name=""/>
        <dsp:cNvSpPr/>
      </dsp:nvSpPr>
      <dsp:spPr>
        <a:xfrm>
          <a:off x="3031999" y="36003"/>
          <a:ext cx="3047565" cy="1210341"/>
        </a:xfrm>
        <a:prstGeom prst="roundRect">
          <a:avLst/>
        </a:prstGeom>
        <a:solidFill>
          <a:srgbClr val="00B050"/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l-SI" sz="24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Prezrači svojo sobo</a:t>
          </a:r>
        </a:p>
      </dsp:txBody>
      <dsp:txXfrm>
        <a:off x="3091083" y="95087"/>
        <a:ext cx="2929397" cy="1092173"/>
      </dsp:txXfrm>
    </dsp:sp>
    <dsp:sp modelId="{EC853CA1-1E38-4C01-B7E0-FC4F829B80EF}">
      <dsp:nvSpPr>
        <dsp:cNvPr id="0" name=""/>
        <dsp:cNvSpPr/>
      </dsp:nvSpPr>
      <dsp:spPr>
        <a:xfrm>
          <a:off x="653745" y="-2097653"/>
          <a:ext cx="5399540" cy="5399540"/>
        </a:xfrm>
        <a:custGeom>
          <a:avLst/>
          <a:gdLst/>
          <a:ahLst/>
          <a:cxnLst/>
          <a:rect l="0" t="0" r="0" b="0"/>
          <a:pathLst>
            <a:path>
              <a:moveTo>
                <a:pt x="5309566" y="3390944"/>
              </a:moveTo>
              <a:arcTo wR="2699770" hR="2699770" stAng="890015" swAng="7533731"/>
            </a:path>
          </a:pathLst>
        </a:custGeom>
        <a:noFill/>
        <a:ln w="6350" cap="flat" cmpd="sng" algn="in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2E88997-E359-4C7F-957C-BFB778ECF14C}">
      <dsp:nvSpPr>
        <dsp:cNvPr id="0" name=""/>
        <dsp:cNvSpPr/>
      </dsp:nvSpPr>
      <dsp:spPr>
        <a:xfrm>
          <a:off x="5173" y="1116128"/>
          <a:ext cx="2971123" cy="1169434"/>
        </a:xfrm>
        <a:prstGeom prst="roundRect">
          <a:avLst/>
        </a:prstGeom>
        <a:solidFill>
          <a:srgbClr val="FFC000"/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l-SI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Ostani v dobri pevski kondiciji</a:t>
          </a:r>
        </a:p>
      </dsp:txBody>
      <dsp:txXfrm>
        <a:off x="62260" y="1173215"/>
        <a:ext cx="2856949" cy="1055260"/>
      </dsp:txXfrm>
    </dsp:sp>
    <dsp:sp modelId="{66B82678-5878-4B16-BEE4-0777D19614A3}">
      <dsp:nvSpPr>
        <dsp:cNvPr id="0" name=""/>
        <dsp:cNvSpPr/>
      </dsp:nvSpPr>
      <dsp:spPr>
        <a:xfrm>
          <a:off x="-2692114" y="340053"/>
          <a:ext cx="5399540" cy="5399540"/>
        </a:xfrm>
        <a:custGeom>
          <a:avLst/>
          <a:gdLst/>
          <a:ahLst/>
          <a:cxnLst/>
          <a:rect l="0" t="0" r="0" b="0"/>
          <a:pathLst>
            <a:path>
              <a:moveTo>
                <a:pt x="4621198" y="803228"/>
              </a:moveTo>
              <a:arcTo wR="2699770" hR="2699770" stAng="18922408" swAng="5345904"/>
            </a:path>
          </a:pathLst>
        </a:custGeom>
        <a:noFill/>
        <a:ln w="6350" cap="flat" cmpd="sng" algn="in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33C0124-D241-4B70-9003-637148AF3AF0}">
      <dsp:nvSpPr>
        <dsp:cNvPr id="0" name=""/>
        <dsp:cNvSpPr/>
      </dsp:nvSpPr>
      <dsp:spPr>
        <a:xfrm>
          <a:off x="77180" y="3564392"/>
          <a:ext cx="2912457" cy="1394005"/>
        </a:xfrm>
        <a:prstGeom prst="roundRect">
          <a:avLst/>
        </a:prstGeom>
        <a:solidFill>
          <a:schemeClr val="accent2"/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l-SI" sz="2400" b="1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Bodi čim več na svežem zraku</a:t>
          </a:r>
          <a:endParaRPr lang="sl-SI" sz="2400" kern="1200" dirty="0"/>
        </a:p>
      </dsp:txBody>
      <dsp:txXfrm>
        <a:off x="145230" y="3632442"/>
        <a:ext cx="2776357" cy="1257905"/>
      </dsp:txXfrm>
    </dsp:sp>
    <dsp:sp modelId="{41CA0F63-0D4D-4673-8B73-28DA800EC6A4}">
      <dsp:nvSpPr>
        <dsp:cNvPr id="0" name=""/>
        <dsp:cNvSpPr/>
      </dsp:nvSpPr>
      <dsp:spPr>
        <a:xfrm>
          <a:off x="-764196" y="4794817"/>
          <a:ext cx="5399540" cy="5399540"/>
        </a:xfrm>
        <a:custGeom>
          <a:avLst/>
          <a:gdLst/>
          <a:ahLst/>
          <a:cxnLst/>
          <a:rect l="0" t="0" r="0" b="0"/>
          <a:pathLst>
            <a:path>
              <a:moveTo>
                <a:pt x="3631993" y="166053"/>
              </a:moveTo>
              <a:arcTo wR="2699770" hR="2699770" stAng="17411996" swAng="899915"/>
            </a:path>
          </a:pathLst>
        </a:custGeom>
        <a:noFill/>
        <a:ln w="6350" cap="flat" cmpd="sng" algn="in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glave 1">
            <a:extLst>
              <a:ext uri="{FF2B5EF4-FFF2-40B4-BE49-F238E27FC236}">
                <a16:creationId xmlns:a16="http://schemas.microsoft.com/office/drawing/2014/main" id="{B7AE351E-712A-4756-9C4F-FB885202A17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Označba mesta datuma 2">
            <a:extLst>
              <a:ext uri="{FF2B5EF4-FFF2-40B4-BE49-F238E27FC236}">
                <a16:creationId xmlns:a16="http://schemas.microsoft.com/office/drawing/2014/main" id="{402FB934-99CB-46DB-B8D6-2D06113A193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31DBA7-44B4-46BA-97B3-BAF63D90AC34}" type="datetime1">
              <a:rPr lang="sl-SI" smtClean="0"/>
              <a:t>3. 01. 2021</a:t>
            </a:fld>
            <a:endParaRPr lang="sl-SI" dirty="0"/>
          </a:p>
        </p:txBody>
      </p:sp>
      <p:sp>
        <p:nvSpPr>
          <p:cNvPr id="4" name="Označba mesta noge 3">
            <a:extLst>
              <a:ext uri="{FF2B5EF4-FFF2-40B4-BE49-F238E27FC236}">
                <a16:creationId xmlns:a16="http://schemas.microsoft.com/office/drawing/2014/main" id="{A5B9A96D-62D3-44C3-AFD2-03162EE9184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5" name="Označba mesta številke diapozitiva 4">
            <a:extLst>
              <a:ext uri="{FF2B5EF4-FFF2-40B4-BE49-F238E27FC236}">
                <a16:creationId xmlns:a16="http://schemas.microsoft.com/office/drawing/2014/main" id="{56E121FE-A078-4D80-A631-EF8ACF4C1E1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F180A4-137E-4482-8219-855038C6701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6602360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 noProof="0"/>
          </a:p>
        </p:txBody>
      </p:sp>
      <p:sp>
        <p:nvSpPr>
          <p:cNvPr id="3" name="Označba mesta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36F7D6-89B4-446D-A439-ED7BE329D9F6}" type="datetime1">
              <a:rPr lang="sl-SI" smtClean="0"/>
              <a:pPr/>
              <a:t>3. 01. 2021</a:t>
            </a:fld>
            <a:endParaRPr lang="sl-SI" dirty="0"/>
          </a:p>
        </p:txBody>
      </p:sp>
      <p:sp>
        <p:nvSpPr>
          <p:cNvPr id="4" name="Označba mesta stranske slik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l-SI" noProof="0"/>
          </a:p>
        </p:txBody>
      </p:sp>
      <p:sp>
        <p:nvSpPr>
          <p:cNvPr id="5" name="Označba mesta opomb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l-SI" noProof="0" dirty="0"/>
              <a:t>Uredite sloge besedila matrice</a:t>
            </a:r>
          </a:p>
          <a:p>
            <a:pPr lvl="1"/>
            <a:r>
              <a:rPr lang="sl-SI" noProof="0" dirty="0"/>
              <a:t>Druga raven</a:t>
            </a:r>
          </a:p>
          <a:p>
            <a:pPr lvl="2"/>
            <a:r>
              <a:rPr lang="sl-SI" noProof="0" dirty="0"/>
              <a:t>Tretja raven</a:t>
            </a:r>
          </a:p>
          <a:p>
            <a:pPr lvl="3"/>
            <a:r>
              <a:rPr lang="sl-SI" noProof="0" dirty="0"/>
              <a:t>Četrta raven</a:t>
            </a:r>
          </a:p>
          <a:p>
            <a:pPr lvl="4"/>
            <a:r>
              <a:rPr lang="sl-SI" noProof="0" dirty="0"/>
              <a:t>Peta raven</a:t>
            </a:r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 noProof="0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E74B40-A74E-48A9-A003-2DC2779552AE}" type="slidenum">
              <a:rPr lang="sl-SI" noProof="0" smtClean="0"/>
              <a:t>‹#›</a:t>
            </a:fld>
            <a:endParaRPr lang="sl-SI" noProof="0"/>
          </a:p>
        </p:txBody>
      </p:sp>
    </p:spTree>
    <p:extLst>
      <p:ext uri="{BB962C8B-B14F-4D97-AF65-F5344CB8AC3E}">
        <p14:creationId xmlns:p14="http://schemas.microsoft.com/office/powerpoint/2010/main" val="9138633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E74B40-A74E-48A9-A003-2DC2779552AE}" type="slidenum">
              <a:rPr lang="sl-SI" smtClean="0"/>
              <a:t>1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9048096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E74B40-A74E-48A9-A003-2DC2779552AE}" type="slidenum">
              <a:rPr lang="sl-SI" smtClean="0"/>
              <a:t>2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132837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rostoročno 6" title="valovit krog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Naslov 1"/>
          <p:cNvSpPr>
            <a:spLocks noGrp="1"/>
          </p:cNvSpPr>
          <p:nvPr>
            <p:ph type="ctrTitle" hasCustomPrompt="1"/>
          </p:nvPr>
        </p:nvSpPr>
        <p:spPr>
          <a:xfrm>
            <a:off x="1078523" y="1098388"/>
            <a:ext cx="10318418" cy="4394988"/>
          </a:xfrm>
        </p:spPr>
        <p:txBody>
          <a:bodyPr rtlCol="0" anchor="ctr">
            <a:noAutofit/>
          </a:bodyPr>
          <a:lstStyle>
            <a:lvl1pPr algn="ctr">
              <a:defRPr sz="10000" spc="800" baseline="0"/>
            </a:lvl1pPr>
          </a:lstStyle>
          <a:p>
            <a:pPr rtl="0"/>
            <a:r>
              <a:rPr lang="sl-SI" noProof="0"/>
              <a:t>Kliknite, da uredite slog naslova matrice.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 hasCustomPrompt="1"/>
          </p:nvPr>
        </p:nvSpPr>
        <p:spPr>
          <a:xfrm>
            <a:off x="2215045" y="5979196"/>
            <a:ext cx="8045373" cy="742279"/>
          </a:xfrm>
        </p:spPr>
        <p:txBody>
          <a:bodyPr rtlCol="0"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sl-SI" noProof="0"/>
              <a:t>Kliknite, da uredite slog podnaslova matrice.</a:t>
            </a:r>
          </a:p>
        </p:txBody>
      </p:sp>
      <p:sp>
        <p:nvSpPr>
          <p:cNvPr id="4" name="Označba mesta za datum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 rtlCol="0"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rtl="0"/>
            <a:fld id="{8DB78FF2-21B0-467A-B1B7-18025FF6E1D2}" type="datetime1">
              <a:rPr lang="sl-SI" noProof="0" smtClean="0"/>
              <a:t>3. 01. 2021</a:t>
            </a:fld>
            <a:endParaRPr lang="sl-SI" noProof="0"/>
          </a:p>
        </p:txBody>
      </p:sp>
      <p:sp>
        <p:nvSpPr>
          <p:cNvPr id="5" name="Označba mesta za nogo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 rtlCol="0"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rtl="0"/>
            <a:endParaRPr lang="sl-SI" noProof="0"/>
          </a:p>
        </p:txBody>
      </p:sp>
      <p:sp>
        <p:nvSpPr>
          <p:cNvPr id="6" name="Označba mesta za številko diapozitiva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 rtlCol="0"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rtl="0"/>
            <a:fld id="{71766878-3199-4EAB-94E7-2D6D11070E14}" type="slidenum">
              <a:rPr lang="sl-SI" noProof="0" smtClean="0"/>
              <a:pPr/>
              <a:t>‹#›</a:t>
            </a:fld>
            <a:endParaRPr lang="sl-SI" noProof="0"/>
          </a:p>
        </p:txBody>
      </p:sp>
      <p:sp>
        <p:nvSpPr>
          <p:cNvPr id="13" name="Pravokotnik 12" title="obroba levega roba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sl-SI" noProof="0"/>
              <a:t>Kliknite, da uredite slog naslova matrice.</a:t>
            </a:r>
          </a:p>
        </p:txBody>
      </p:sp>
      <p:sp>
        <p:nvSpPr>
          <p:cNvPr id="3" name="Označba mesta za navpično besedilo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/>
          <a:lstStyle/>
          <a:p>
            <a:pPr lvl="0" rtl="0"/>
            <a:r>
              <a:rPr lang="sl-SI" noProof="0"/>
              <a:t>Uredite sloge besedila matrice</a:t>
            </a:r>
          </a:p>
          <a:p>
            <a:pPr lvl="1" rtl="0"/>
            <a:r>
              <a:rPr lang="sl-SI" noProof="0"/>
              <a:t>Druga raven</a:t>
            </a:r>
          </a:p>
          <a:p>
            <a:pPr lvl="2" rtl="0"/>
            <a:r>
              <a:rPr lang="sl-SI" noProof="0"/>
              <a:t>Tretja raven</a:t>
            </a:r>
          </a:p>
          <a:p>
            <a:pPr lvl="3" rtl="0"/>
            <a:r>
              <a:rPr lang="sl-SI" noProof="0"/>
              <a:t>Četrta raven</a:t>
            </a:r>
          </a:p>
          <a:p>
            <a:pPr lvl="4" rtl="0"/>
            <a:r>
              <a:rPr lang="sl-SI" noProof="0"/>
              <a:t>Peta raven</a:t>
            </a:r>
          </a:p>
        </p:txBody>
      </p:sp>
      <p:sp>
        <p:nvSpPr>
          <p:cNvPr id="4" name="Označba mesta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CCB560F-9CFE-4CDB-A628-844A4260D940}" type="datetime1">
              <a:rPr lang="sl-SI" noProof="0" smtClean="0"/>
              <a:t>3. 01. 2021</a:t>
            </a:fld>
            <a:endParaRPr lang="sl-SI" noProof="0"/>
          </a:p>
        </p:txBody>
      </p:sp>
      <p:sp>
        <p:nvSpPr>
          <p:cNvPr id="5" name="Označba mesta za nogo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l-SI" noProof="0"/>
          </a:p>
        </p:txBody>
      </p:sp>
      <p:sp>
        <p:nvSpPr>
          <p:cNvPr id="6" name="Označba mesta za številko diapoz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1766878-3199-4EAB-94E7-2D6D11070E14}" type="slidenum">
              <a:rPr lang="sl-SI" noProof="0" smtClean="0"/>
              <a:t>‹#›</a:t>
            </a:fld>
            <a:endParaRPr lang="sl-SI" noProof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en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en naslov 1"/>
          <p:cNvSpPr>
            <a:spLocks noGrp="1"/>
          </p:cNvSpPr>
          <p:nvPr>
            <p:ph type="title" orient="vert" hasCustomPrompt="1"/>
          </p:nvPr>
        </p:nvSpPr>
        <p:spPr>
          <a:xfrm>
            <a:off x="10066321" y="382386"/>
            <a:ext cx="1492132" cy="5600404"/>
          </a:xfrm>
        </p:spPr>
        <p:txBody>
          <a:bodyPr vert="eaVert" rtlCol="0"/>
          <a:lstStyle/>
          <a:p>
            <a:pPr rtl="0"/>
            <a:r>
              <a:rPr lang="sl-SI" noProof="0"/>
              <a:t>Kliknite, da uredite slog naslova matrice.</a:t>
            </a:r>
          </a:p>
        </p:txBody>
      </p:sp>
      <p:sp>
        <p:nvSpPr>
          <p:cNvPr id="3" name="Označba mesta za navpično besedilo 2"/>
          <p:cNvSpPr>
            <a:spLocks noGrp="1"/>
          </p:cNvSpPr>
          <p:nvPr>
            <p:ph type="body" orient="vert" idx="1" hasCustomPrompt="1"/>
          </p:nvPr>
        </p:nvSpPr>
        <p:spPr>
          <a:xfrm>
            <a:off x="1257300" y="382385"/>
            <a:ext cx="8392585" cy="5600405"/>
          </a:xfrm>
        </p:spPr>
        <p:txBody>
          <a:bodyPr vert="eaVert" rtlCol="0"/>
          <a:lstStyle/>
          <a:p>
            <a:pPr lvl="0" rtl="0"/>
            <a:r>
              <a:rPr lang="sl-SI" noProof="0"/>
              <a:t>Uredite sloge besedila matrice</a:t>
            </a:r>
          </a:p>
          <a:p>
            <a:pPr lvl="1" rtl="0"/>
            <a:r>
              <a:rPr lang="sl-SI" noProof="0"/>
              <a:t>Druga raven</a:t>
            </a:r>
          </a:p>
          <a:p>
            <a:pPr lvl="2" rtl="0"/>
            <a:r>
              <a:rPr lang="sl-SI" noProof="0"/>
              <a:t>Tretja raven</a:t>
            </a:r>
          </a:p>
          <a:p>
            <a:pPr lvl="3" rtl="0"/>
            <a:r>
              <a:rPr lang="sl-SI" noProof="0"/>
              <a:t>Četrta raven</a:t>
            </a:r>
          </a:p>
          <a:p>
            <a:pPr lvl="4" rtl="0"/>
            <a:r>
              <a:rPr lang="sl-SI" noProof="0"/>
              <a:t>Peta raven</a:t>
            </a:r>
          </a:p>
        </p:txBody>
      </p:sp>
      <p:sp>
        <p:nvSpPr>
          <p:cNvPr id="4" name="Označba mesta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191F4FA-E293-497E-A7AF-17F9C4B609FA}" type="datetime1">
              <a:rPr lang="sl-SI" noProof="0" smtClean="0"/>
              <a:t>3. 01. 2021</a:t>
            </a:fld>
            <a:endParaRPr lang="sl-SI" noProof="0"/>
          </a:p>
        </p:txBody>
      </p:sp>
      <p:sp>
        <p:nvSpPr>
          <p:cNvPr id="5" name="Označba mesta za nogo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l-SI" noProof="0"/>
          </a:p>
        </p:txBody>
      </p:sp>
      <p:sp>
        <p:nvSpPr>
          <p:cNvPr id="6" name="Označba mesta za številko diapoz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1766878-3199-4EAB-94E7-2D6D11070E14}" type="slidenum">
              <a:rPr lang="sl-SI" noProof="0" smtClean="0"/>
              <a:t>‹#›</a:t>
            </a:fld>
            <a:endParaRPr lang="sl-SI" noProof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sl-SI" noProof="0"/>
              <a:t>Kliknite, da uredite slog naslova matrice.</a:t>
            </a:r>
          </a:p>
        </p:txBody>
      </p:sp>
      <p:sp>
        <p:nvSpPr>
          <p:cNvPr id="3" name="Označba mesta za vsebino 2"/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/>
          <a:p>
            <a:pPr lvl="0" rtl="0"/>
            <a:r>
              <a:rPr lang="sl-SI" noProof="0"/>
              <a:t>Uredite sloge besedila matrice</a:t>
            </a:r>
          </a:p>
          <a:p>
            <a:pPr lvl="1" rtl="0"/>
            <a:r>
              <a:rPr lang="sl-SI" noProof="0"/>
              <a:t>Druga raven</a:t>
            </a:r>
          </a:p>
          <a:p>
            <a:pPr lvl="2" rtl="0"/>
            <a:r>
              <a:rPr lang="sl-SI" noProof="0"/>
              <a:t>Tretja raven</a:t>
            </a:r>
          </a:p>
          <a:p>
            <a:pPr lvl="3" rtl="0"/>
            <a:r>
              <a:rPr lang="sl-SI" noProof="0"/>
              <a:t>Četrta raven</a:t>
            </a:r>
          </a:p>
          <a:p>
            <a:pPr lvl="4" rtl="0"/>
            <a:r>
              <a:rPr lang="sl-SI" noProof="0"/>
              <a:t>Peta raven</a:t>
            </a:r>
          </a:p>
        </p:txBody>
      </p:sp>
      <p:sp>
        <p:nvSpPr>
          <p:cNvPr id="4" name="Označba mesta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C1A3B41-7004-4B21-9A38-3E1B9A243403}" type="datetime1">
              <a:rPr lang="sl-SI" noProof="0" smtClean="0"/>
              <a:t>3. 01. 2021</a:t>
            </a:fld>
            <a:endParaRPr lang="sl-SI" noProof="0"/>
          </a:p>
        </p:txBody>
      </p:sp>
      <p:sp>
        <p:nvSpPr>
          <p:cNvPr id="5" name="Označba mesta za nogo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l-SI" noProof="0"/>
          </a:p>
        </p:txBody>
      </p:sp>
      <p:sp>
        <p:nvSpPr>
          <p:cNvPr id="6" name="Označba mesta za številko diapoz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1766878-3199-4EAB-94E7-2D6D11070E14}" type="slidenum">
              <a:rPr lang="sl-SI" noProof="0" smtClean="0"/>
              <a:t>‹#›</a:t>
            </a:fld>
            <a:endParaRPr lang="sl-SI" noProof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Glava odseka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 hasCustomPrompt="1"/>
          </p:nvPr>
        </p:nvSpPr>
        <p:spPr>
          <a:xfrm>
            <a:off x="3242929" y="1073888"/>
            <a:ext cx="8187071" cy="4064627"/>
          </a:xfrm>
        </p:spPr>
        <p:txBody>
          <a:bodyPr rtlCol="0"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pPr rtl="0"/>
            <a:r>
              <a:rPr lang="sl-SI" noProof="0"/>
              <a:t>Kliknite, da uredite slog naslova matrice.</a:t>
            </a:r>
          </a:p>
        </p:txBody>
      </p:sp>
      <p:sp>
        <p:nvSpPr>
          <p:cNvPr id="3" name="Označba mesta za besedilo 2"/>
          <p:cNvSpPr>
            <a:spLocks noGrp="1"/>
          </p:cNvSpPr>
          <p:nvPr>
            <p:ph type="body" idx="1" hasCustomPrompt="1"/>
          </p:nvPr>
        </p:nvSpPr>
        <p:spPr>
          <a:xfrm>
            <a:off x="3242930" y="5159781"/>
            <a:ext cx="7017488" cy="951135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sl-SI" noProof="0"/>
              <a:t>Uredite sloge besedila matrice</a:t>
            </a:r>
          </a:p>
        </p:txBody>
      </p:sp>
      <p:sp>
        <p:nvSpPr>
          <p:cNvPr id="4" name="Označba mesta za datum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 rtlCol="0"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pPr rtl="0"/>
            <a:fld id="{7487ADAA-568B-4DF2-8A1C-C7825DE07770}" type="datetime1">
              <a:rPr lang="sl-SI" noProof="0" smtClean="0"/>
              <a:t>3. 01. 2021</a:t>
            </a:fld>
            <a:endParaRPr lang="sl-SI" noProof="0"/>
          </a:p>
        </p:txBody>
      </p:sp>
      <p:sp>
        <p:nvSpPr>
          <p:cNvPr id="5" name="Označba mesta za nogo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 rtlCol="0"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pPr rtl="0"/>
            <a:endParaRPr lang="sl-SI" noProof="0"/>
          </a:p>
        </p:txBody>
      </p:sp>
      <p:sp>
        <p:nvSpPr>
          <p:cNvPr id="6" name="Označba mesta za številko diapozitiva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 rtlCol="0"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pPr rtl="0"/>
            <a:fld id="{71766878-3199-4EAB-94E7-2D6D11070E14}" type="slidenum">
              <a:rPr lang="sl-SI" noProof="0" smtClean="0"/>
              <a:pPr/>
              <a:t>‹#›</a:t>
            </a:fld>
            <a:endParaRPr lang="sl-SI" noProof="0"/>
          </a:p>
        </p:txBody>
      </p:sp>
      <p:grpSp>
        <p:nvGrpSpPr>
          <p:cNvPr id="7" name="Skupina 6" title="leva valovita oblika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Prostoročno 6" title="leva valovita oblika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Prostoročno 11" title="levo valovito v vrstici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sl-SI" noProof="0"/>
              <a:t>Kliknite, da uredite slog naslova matrice.</a:t>
            </a:r>
          </a:p>
        </p:txBody>
      </p:sp>
      <p:sp>
        <p:nvSpPr>
          <p:cNvPr id="3" name="Označba mesta za vsebino 2"/>
          <p:cNvSpPr>
            <a:spLocks noGrp="1"/>
          </p:cNvSpPr>
          <p:nvPr>
            <p:ph sz="half" idx="1" hasCustomPrompt="1"/>
          </p:nvPr>
        </p:nvSpPr>
        <p:spPr>
          <a:xfrm>
            <a:off x="1257300" y="2286000"/>
            <a:ext cx="4800600" cy="3619500"/>
          </a:xfrm>
        </p:spPr>
        <p:txBody>
          <a:bodyPr rtlCol="0"/>
          <a:lstStyle/>
          <a:p>
            <a:pPr lvl="0" rtl="0"/>
            <a:r>
              <a:rPr lang="sl-SI" noProof="0"/>
              <a:t>Uredite sloge besedila matrice</a:t>
            </a:r>
          </a:p>
          <a:p>
            <a:pPr lvl="1" rtl="0"/>
            <a:r>
              <a:rPr lang="sl-SI" noProof="0"/>
              <a:t>Druga raven</a:t>
            </a:r>
          </a:p>
          <a:p>
            <a:pPr lvl="2" rtl="0"/>
            <a:r>
              <a:rPr lang="sl-SI" noProof="0"/>
              <a:t>Tretja raven</a:t>
            </a:r>
          </a:p>
          <a:p>
            <a:pPr lvl="3" rtl="0"/>
            <a:r>
              <a:rPr lang="sl-SI" noProof="0"/>
              <a:t>Četrta raven</a:t>
            </a:r>
          </a:p>
          <a:p>
            <a:pPr lvl="4" rtl="0"/>
            <a:r>
              <a:rPr lang="sl-SI" noProof="0"/>
              <a:t>Peta raven</a:t>
            </a:r>
          </a:p>
        </p:txBody>
      </p:sp>
      <p:sp>
        <p:nvSpPr>
          <p:cNvPr id="4" name="Označba mesta za vsebino 3"/>
          <p:cNvSpPr>
            <a:spLocks noGrp="1"/>
          </p:cNvSpPr>
          <p:nvPr>
            <p:ph sz="half" idx="2" hasCustomPrompt="1"/>
          </p:nvPr>
        </p:nvSpPr>
        <p:spPr>
          <a:xfrm>
            <a:off x="6647796" y="2286000"/>
            <a:ext cx="4800600" cy="3619500"/>
          </a:xfrm>
        </p:spPr>
        <p:txBody>
          <a:bodyPr rtlCol="0"/>
          <a:lstStyle/>
          <a:p>
            <a:pPr lvl="0" rtl="0"/>
            <a:r>
              <a:rPr lang="sl-SI" noProof="0"/>
              <a:t>Uredite sloge besedila matrice</a:t>
            </a:r>
          </a:p>
          <a:p>
            <a:pPr lvl="1" rtl="0"/>
            <a:r>
              <a:rPr lang="sl-SI" noProof="0"/>
              <a:t>Druga raven</a:t>
            </a:r>
          </a:p>
          <a:p>
            <a:pPr lvl="2" rtl="0"/>
            <a:r>
              <a:rPr lang="sl-SI" noProof="0"/>
              <a:t>Tretja raven</a:t>
            </a:r>
          </a:p>
          <a:p>
            <a:pPr lvl="3" rtl="0"/>
            <a:r>
              <a:rPr lang="sl-SI" noProof="0"/>
              <a:t>Četrta raven</a:t>
            </a:r>
          </a:p>
          <a:p>
            <a:pPr lvl="4" rtl="0"/>
            <a:r>
              <a:rPr lang="sl-SI" noProof="0"/>
              <a:t>Peta raven</a:t>
            </a:r>
          </a:p>
        </p:txBody>
      </p:sp>
      <p:sp>
        <p:nvSpPr>
          <p:cNvPr id="5" name="Označba mesta za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B83DFFB-59A5-4C40-8EBC-1934730B51B8}" type="datetime1">
              <a:rPr lang="sl-SI" noProof="0" smtClean="0"/>
              <a:t>3. 01. 2021</a:t>
            </a:fld>
            <a:endParaRPr lang="sl-SI" noProof="0"/>
          </a:p>
        </p:txBody>
      </p:sp>
      <p:sp>
        <p:nvSpPr>
          <p:cNvPr id="6" name="Označba mesta za nogo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l-SI" noProof="0"/>
          </a:p>
        </p:txBody>
      </p:sp>
      <p:sp>
        <p:nvSpPr>
          <p:cNvPr id="7" name="Označba mesta za številko diapoz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1766878-3199-4EAB-94E7-2D6D11070E14}" type="slidenum">
              <a:rPr lang="sl-SI" noProof="0" smtClean="0"/>
              <a:t>‹#›</a:t>
            </a:fld>
            <a:endParaRPr lang="sl-SI" noProof="0"/>
          </a:p>
        </p:txBody>
      </p:sp>
    </p:spTree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 hasCustomPrompt="1"/>
          </p:nvPr>
        </p:nvSpPr>
        <p:spPr>
          <a:xfrm>
            <a:off x="1252728" y="381000"/>
            <a:ext cx="10172700" cy="1493517"/>
          </a:xfrm>
        </p:spPr>
        <p:txBody>
          <a:bodyPr rtlCol="0"/>
          <a:lstStyle/>
          <a:p>
            <a:pPr rtl="0"/>
            <a:r>
              <a:rPr lang="sl-SI" noProof="0"/>
              <a:t>Kliknite, da uredite slog naslova matrice.</a:t>
            </a:r>
          </a:p>
        </p:txBody>
      </p:sp>
      <p:sp>
        <p:nvSpPr>
          <p:cNvPr id="3" name="Označba mesta za besedilo 2"/>
          <p:cNvSpPr>
            <a:spLocks noGrp="1"/>
          </p:cNvSpPr>
          <p:nvPr>
            <p:ph type="body" idx="1" hasCustomPrompt="1"/>
          </p:nvPr>
        </p:nvSpPr>
        <p:spPr>
          <a:xfrm>
            <a:off x="1251678" y="2199633"/>
            <a:ext cx="4800600" cy="632529"/>
          </a:xfrm>
        </p:spPr>
        <p:txBody>
          <a:bodyPr rtlCol="0"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sl-SI" noProof="0"/>
              <a:t>Uredite sloge besedila matrice</a:t>
            </a:r>
          </a:p>
        </p:txBody>
      </p:sp>
      <p:sp>
        <p:nvSpPr>
          <p:cNvPr id="4" name="Označba mesta za vsebino 3"/>
          <p:cNvSpPr>
            <a:spLocks noGrp="1"/>
          </p:cNvSpPr>
          <p:nvPr>
            <p:ph sz="half" idx="2" hasCustomPrompt="1"/>
          </p:nvPr>
        </p:nvSpPr>
        <p:spPr>
          <a:xfrm>
            <a:off x="1257300" y="2909102"/>
            <a:ext cx="4800600" cy="2996398"/>
          </a:xfrm>
        </p:spPr>
        <p:txBody>
          <a:bodyPr rtlCol="0"/>
          <a:lstStyle/>
          <a:p>
            <a:pPr lvl="0" rtl="0"/>
            <a:r>
              <a:rPr lang="sl-SI" noProof="0"/>
              <a:t>Uredite sloge besedila matrice</a:t>
            </a:r>
          </a:p>
          <a:p>
            <a:pPr lvl="1" rtl="0"/>
            <a:r>
              <a:rPr lang="sl-SI" noProof="0"/>
              <a:t>Druga raven</a:t>
            </a:r>
          </a:p>
          <a:p>
            <a:pPr lvl="2" rtl="0"/>
            <a:r>
              <a:rPr lang="sl-SI" noProof="0"/>
              <a:t>Tretja raven</a:t>
            </a:r>
          </a:p>
          <a:p>
            <a:pPr lvl="3" rtl="0"/>
            <a:r>
              <a:rPr lang="sl-SI" noProof="0"/>
              <a:t>Četrta raven</a:t>
            </a:r>
          </a:p>
          <a:p>
            <a:pPr lvl="4" rtl="0"/>
            <a:r>
              <a:rPr lang="sl-SI" noProof="0"/>
              <a:t>Peta raven</a:t>
            </a:r>
          </a:p>
        </p:txBody>
      </p:sp>
      <p:sp>
        <p:nvSpPr>
          <p:cNvPr id="5" name="Označba mesta za besedilo 4"/>
          <p:cNvSpPr>
            <a:spLocks noGrp="1"/>
          </p:cNvSpPr>
          <p:nvPr>
            <p:ph type="body" sz="quarter" idx="3" hasCustomPrompt="1"/>
          </p:nvPr>
        </p:nvSpPr>
        <p:spPr>
          <a:xfrm>
            <a:off x="6633864" y="2199633"/>
            <a:ext cx="4800600" cy="632529"/>
          </a:xfrm>
        </p:spPr>
        <p:txBody>
          <a:bodyPr rtlCol="0"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sl-SI" noProof="0"/>
              <a:t>Uredite sloge besedila matrice</a:t>
            </a:r>
          </a:p>
        </p:txBody>
      </p:sp>
      <p:sp>
        <p:nvSpPr>
          <p:cNvPr id="6" name="Označba mesta za vsebino 5"/>
          <p:cNvSpPr>
            <a:spLocks noGrp="1"/>
          </p:cNvSpPr>
          <p:nvPr>
            <p:ph sz="quarter" idx="4" hasCustomPrompt="1"/>
          </p:nvPr>
        </p:nvSpPr>
        <p:spPr>
          <a:xfrm>
            <a:off x="6633864" y="2909102"/>
            <a:ext cx="4800600" cy="2996398"/>
          </a:xfrm>
        </p:spPr>
        <p:txBody>
          <a:bodyPr rtlCol="0"/>
          <a:lstStyle/>
          <a:p>
            <a:pPr lvl="0" rtl="0"/>
            <a:r>
              <a:rPr lang="sl-SI" noProof="0"/>
              <a:t>Uredite sloge besedila matrice</a:t>
            </a:r>
          </a:p>
          <a:p>
            <a:pPr lvl="1" rtl="0"/>
            <a:r>
              <a:rPr lang="sl-SI" noProof="0"/>
              <a:t>Druga raven</a:t>
            </a:r>
          </a:p>
          <a:p>
            <a:pPr lvl="2" rtl="0"/>
            <a:r>
              <a:rPr lang="sl-SI" noProof="0"/>
              <a:t>Tretja raven</a:t>
            </a:r>
          </a:p>
          <a:p>
            <a:pPr lvl="3" rtl="0"/>
            <a:r>
              <a:rPr lang="sl-SI" noProof="0"/>
              <a:t>Četrta raven</a:t>
            </a:r>
          </a:p>
          <a:p>
            <a:pPr lvl="4" rtl="0"/>
            <a:r>
              <a:rPr lang="sl-SI" noProof="0"/>
              <a:t>Peta raven</a:t>
            </a:r>
          </a:p>
        </p:txBody>
      </p:sp>
      <p:sp>
        <p:nvSpPr>
          <p:cNvPr id="7" name="Označba mesta za datum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4A67E88-20EB-43D7-9030-E223101677B1}" type="datetime1">
              <a:rPr lang="sl-SI" noProof="0" smtClean="0"/>
              <a:t>3. 01. 2021</a:t>
            </a:fld>
            <a:endParaRPr lang="sl-SI" noProof="0"/>
          </a:p>
        </p:txBody>
      </p:sp>
      <p:sp>
        <p:nvSpPr>
          <p:cNvPr id="8" name="Označba mesta za nogo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l-SI" noProof="0"/>
          </a:p>
        </p:txBody>
      </p:sp>
      <p:sp>
        <p:nvSpPr>
          <p:cNvPr id="9" name="Označba mesta za številko diapozitiva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1766878-3199-4EAB-94E7-2D6D11070E14}" type="slidenum">
              <a:rPr lang="sl-SI" noProof="0" smtClean="0"/>
              <a:t>‹#›</a:t>
            </a:fld>
            <a:endParaRPr lang="sl-SI" noProof="0"/>
          </a:p>
        </p:txBody>
      </p:sp>
    </p:spTree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sl-SI" noProof="0"/>
              <a:t>Kliknite, da uredite slog naslova matrice.</a:t>
            </a:r>
          </a:p>
        </p:txBody>
      </p:sp>
      <p:sp>
        <p:nvSpPr>
          <p:cNvPr id="3" name="Označba mesta za datum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B5A3316-6F17-4102-BC64-91046592BAF7}" type="datetime1">
              <a:rPr lang="sl-SI" noProof="0" smtClean="0"/>
              <a:t>3. 01. 2021</a:t>
            </a:fld>
            <a:endParaRPr lang="sl-SI" noProof="0"/>
          </a:p>
        </p:txBody>
      </p:sp>
      <p:sp>
        <p:nvSpPr>
          <p:cNvPr id="4" name="Označba mesta za nogo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l-SI" noProof="0"/>
          </a:p>
        </p:txBody>
      </p:sp>
      <p:sp>
        <p:nvSpPr>
          <p:cNvPr id="5" name="Označba mesta za številko diapozitiva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1766878-3199-4EAB-94E7-2D6D11070E14}" type="slidenum">
              <a:rPr lang="sl-SI" noProof="0" smtClean="0"/>
              <a:t>‹#›</a:t>
            </a:fld>
            <a:endParaRPr lang="sl-SI" noProof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za datum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1ED2A1D-9DB1-460E-87AD-DED352DE622A}" type="datetime1">
              <a:rPr lang="sl-SI" noProof="0" smtClean="0"/>
              <a:t>3. 01. 2021</a:t>
            </a:fld>
            <a:endParaRPr lang="sl-SI" noProof="0"/>
          </a:p>
        </p:txBody>
      </p:sp>
      <p:sp>
        <p:nvSpPr>
          <p:cNvPr id="3" name="Označba mesta za nogo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l-SI" noProof="0"/>
          </a:p>
        </p:txBody>
      </p:sp>
      <p:sp>
        <p:nvSpPr>
          <p:cNvPr id="4" name="Označba mesta za številko diapozitiva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1766878-3199-4EAB-94E7-2D6D11070E14}" type="slidenum">
              <a:rPr lang="sl-SI" noProof="0" smtClean="0"/>
              <a:t>‹#›</a:t>
            </a:fld>
            <a:endParaRPr lang="sl-SI" noProof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rostoročno 11" title="desna valovita obroba v ozadju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Naslov 1"/>
          <p:cNvSpPr>
            <a:spLocks noGrp="1"/>
          </p:cNvSpPr>
          <p:nvPr>
            <p:ph type="title" hasCustomPrompt="1"/>
          </p:nvPr>
        </p:nvSpPr>
        <p:spPr>
          <a:xfrm>
            <a:off x="8337884" y="457199"/>
            <a:ext cx="3092115" cy="1196671"/>
          </a:xfrm>
        </p:spPr>
        <p:txBody>
          <a:bodyPr rtlCol="0"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pPr rtl="0"/>
            <a:r>
              <a:rPr lang="sl-SI" noProof="0"/>
              <a:t>Kliknite, da uredite slog naslova matrice.</a:t>
            </a:r>
          </a:p>
        </p:txBody>
      </p:sp>
      <p:sp>
        <p:nvSpPr>
          <p:cNvPr id="3" name="Označba mesta za vsebino 2"/>
          <p:cNvSpPr>
            <a:spLocks noGrp="1"/>
          </p:cNvSpPr>
          <p:nvPr>
            <p:ph idx="1" hasCustomPrompt="1"/>
          </p:nvPr>
        </p:nvSpPr>
        <p:spPr>
          <a:xfrm>
            <a:off x="765051" y="920377"/>
            <a:ext cx="6158418" cy="4985124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sl-SI" noProof="0"/>
              <a:t>Uredite sloge besedila matrice</a:t>
            </a:r>
          </a:p>
          <a:p>
            <a:pPr lvl="1" rtl="0"/>
            <a:r>
              <a:rPr lang="sl-SI" noProof="0"/>
              <a:t>Druga raven</a:t>
            </a:r>
          </a:p>
          <a:p>
            <a:pPr lvl="2" rtl="0"/>
            <a:r>
              <a:rPr lang="sl-SI" noProof="0"/>
              <a:t>Tretja raven</a:t>
            </a:r>
          </a:p>
          <a:p>
            <a:pPr lvl="3" rtl="0"/>
            <a:r>
              <a:rPr lang="sl-SI" noProof="0"/>
              <a:t>Četrta raven</a:t>
            </a:r>
          </a:p>
          <a:p>
            <a:pPr lvl="4" rtl="0"/>
            <a:r>
              <a:rPr lang="sl-SI" noProof="0"/>
              <a:t>Peta raven</a:t>
            </a:r>
          </a:p>
        </p:txBody>
      </p:sp>
      <p:sp>
        <p:nvSpPr>
          <p:cNvPr id="4" name="Označba mesta za besedilo 3"/>
          <p:cNvSpPr>
            <a:spLocks noGrp="1"/>
          </p:cNvSpPr>
          <p:nvPr>
            <p:ph type="body" sz="half" idx="2" hasCustomPrompt="1"/>
          </p:nvPr>
        </p:nvSpPr>
        <p:spPr>
          <a:xfrm>
            <a:off x="8337885" y="1741336"/>
            <a:ext cx="3092115" cy="4164164"/>
          </a:xfrm>
        </p:spPr>
        <p:txBody>
          <a:bodyPr rtlCol="0"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sl-SI" noProof="0"/>
              <a:t>Uredite sloge besedila matrice</a:t>
            </a:r>
          </a:p>
        </p:txBody>
      </p:sp>
      <p:sp>
        <p:nvSpPr>
          <p:cNvPr id="5" name="Označba mesta za datum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 rtlCol="0"/>
          <a:lstStyle/>
          <a:p>
            <a:pPr rtl="0"/>
            <a:fld id="{9C9ECD58-2DC5-4DF2-BB7B-DBD6755081E9}" type="datetime1">
              <a:rPr lang="sl-SI" noProof="0" smtClean="0"/>
              <a:t>3. 01. 2021</a:t>
            </a:fld>
            <a:endParaRPr lang="sl-SI" noProof="0"/>
          </a:p>
        </p:txBody>
      </p:sp>
      <p:sp>
        <p:nvSpPr>
          <p:cNvPr id="6" name="Označba mesta za nogo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 rtlCol="0"/>
          <a:lstStyle/>
          <a:p>
            <a:pPr rtl="0"/>
            <a:endParaRPr lang="sl-SI" noProof="0"/>
          </a:p>
        </p:txBody>
      </p:sp>
      <p:sp>
        <p:nvSpPr>
          <p:cNvPr id="7" name="Označba mesta za številko diapozitiva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 rtlCol="0"/>
          <a:lstStyle/>
          <a:p>
            <a:pPr rtl="0"/>
            <a:fld id="{71766878-3199-4EAB-94E7-2D6D11070E14}" type="slidenum">
              <a:rPr lang="sl-SI" noProof="0" smtClean="0"/>
              <a:t>‹#›</a:t>
            </a:fld>
            <a:endParaRPr lang="sl-SI" noProof="0"/>
          </a:p>
        </p:txBody>
      </p:sp>
      <p:sp>
        <p:nvSpPr>
          <p:cNvPr id="8" name="Pravokotnik 7" title="obroba levega roba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Slika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za sliko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283464" y="0"/>
            <a:ext cx="7355585" cy="6857999"/>
          </a:xfrm>
        </p:spPr>
        <p:txBody>
          <a:bodyPr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sl-SI" noProof="0"/>
              <a:t>Kliknite ikono, da dodate sliko</a:t>
            </a:r>
          </a:p>
        </p:txBody>
      </p:sp>
      <p:sp>
        <p:nvSpPr>
          <p:cNvPr id="11" name="Prostoročno 11" title="desna valovita obroba v ozadju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Pravokotnik 11" title="obroba levega roba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slov 1"/>
          <p:cNvSpPr>
            <a:spLocks noGrp="1"/>
          </p:cNvSpPr>
          <p:nvPr>
            <p:ph type="title" hasCustomPrompt="1"/>
          </p:nvPr>
        </p:nvSpPr>
        <p:spPr>
          <a:xfrm>
            <a:off x="8337883" y="457200"/>
            <a:ext cx="3092117" cy="1196670"/>
          </a:xfrm>
        </p:spPr>
        <p:txBody>
          <a:bodyPr rtlCol="0"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pPr rtl="0"/>
            <a:r>
              <a:rPr lang="sl-SI" noProof="0"/>
              <a:t>Kliknite, da uredite slog naslova matrice.</a:t>
            </a:r>
          </a:p>
        </p:txBody>
      </p:sp>
      <p:sp>
        <p:nvSpPr>
          <p:cNvPr id="4" name="Označba mesta za besedilo 3"/>
          <p:cNvSpPr>
            <a:spLocks noGrp="1"/>
          </p:cNvSpPr>
          <p:nvPr>
            <p:ph type="body" sz="half" idx="2" hasCustomPrompt="1"/>
          </p:nvPr>
        </p:nvSpPr>
        <p:spPr>
          <a:xfrm>
            <a:off x="8337883" y="1741336"/>
            <a:ext cx="3092117" cy="4164164"/>
          </a:xfrm>
        </p:spPr>
        <p:txBody>
          <a:bodyPr rtlCol="0"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sl-SI" noProof="0"/>
              <a:t>Uredite sloge besedila matrice</a:t>
            </a:r>
          </a:p>
        </p:txBody>
      </p:sp>
      <p:sp>
        <p:nvSpPr>
          <p:cNvPr id="5" name="Označba mesta za datum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 rtlCol="0"/>
          <a:lstStyle/>
          <a:p>
            <a:pPr rtl="0"/>
            <a:fld id="{54EE9B02-E1AF-4F51-A2B4-A0F69984E201}" type="datetime1">
              <a:rPr lang="sl-SI" noProof="0" smtClean="0"/>
              <a:t>3. 01. 2021</a:t>
            </a:fld>
            <a:endParaRPr lang="sl-SI" noProof="0"/>
          </a:p>
        </p:txBody>
      </p:sp>
      <p:sp>
        <p:nvSpPr>
          <p:cNvPr id="6" name="Označba mesta za nogo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 rtlCol="0"/>
          <a:lstStyle/>
          <a:p>
            <a:pPr rtl="0"/>
            <a:endParaRPr lang="sl-SI" noProof="0"/>
          </a:p>
        </p:txBody>
      </p:sp>
      <p:sp>
        <p:nvSpPr>
          <p:cNvPr id="7" name="Označba mesta za številko diapozitiva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 rtlCol="0"/>
          <a:lstStyle/>
          <a:p>
            <a:pPr rtl="0"/>
            <a:fld id="{71766878-3199-4EAB-94E7-2D6D11070E14}" type="slidenum">
              <a:rPr lang="sl-SI" noProof="0" smtClean="0"/>
              <a:t>‹#›</a:t>
            </a:fld>
            <a:endParaRPr lang="sl-SI" noProof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za naslov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rtl="0"/>
            <a:r>
              <a:rPr lang="sl-SI" noProof="0"/>
              <a:t>Kliknite, da uredite slog naslova matrice.</a:t>
            </a:r>
          </a:p>
        </p:txBody>
      </p:sp>
      <p:sp>
        <p:nvSpPr>
          <p:cNvPr id="3" name="Označba mesta za besedilo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sl-SI" noProof="0"/>
              <a:t>Uredite sloge besedila matrice</a:t>
            </a:r>
          </a:p>
          <a:p>
            <a:pPr lvl="1" rtl="0"/>
            <a:r>
              <a:rPr lang="sl-SI" noProof="0"/>
              <a:t>Druga raven</a:t>
            </a:r>
          </a:p>
          <a:p>
            <a:pPr lvl="2" rtl="0"/>
            <a:r>
              <a:rPr lang="sl-SI" noProof="0"/>
              <a:t>Tretja raven</a:t>
            </a:r>
          </a:p>
          <a:p>
            <a:pPr lvl="3" rtl="0"/>
            <a:r>
              <a:rPr lang="sl-SI" noProof="0"/>
              <a:t>Četrta raven</a:t>
            </a:r>
          </a:p>
          <a:p>
            <a:pPr lvl="4" rtl="0"/>
            <a:r>
              <a:rPr lang="sl-SI" noProof="0"/>
              <a:t>Peta raven</a:t>
            </a:r>
          </a:p>
        </p:txBody>
      </p:sp>
      <p:sp>
        <p:nvSpPr>
          <p:cNvPr id="4" name="Označba mesta za datum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fld id="{31301510-8A26-4A46-98C0-793A1B6C2433}" type="datetime1">
              <a:rPr lang="sl-SI" noProof="0" smtClean="0"/>
              <a:t>3. 01. 2021</a:t>
            </a:fld>
            <a:endParaRPr lang="sl-SI" noProof="0"/>
          </a:p>
        </p:txBody>
      </p:sp>
      <p:sp>
        <p:nvSpPr>
          <p:cNvPr id="5" name="Označba mesta za nogo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endParaRPr lang="sl-SI" noProof="0"/>
          </a:p>
        </p:txBody>
      </p:sp>
      <p:sp>
        <p:nvSpPr>
          <p:cNvPr id="6" name="Označba mesta za številko diapozitiva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fld id="{71766878-3199-4EAB-94E7-2D6D11070E14}" type="slidenum">
              <a:rPr lang="sl-SI" noProof="0" smtClean="0"/>
              <a:pPr/>
              <a:t>‹#›</a:t>
            </a:fld>
            <a:endParaRPr lang="sl-SI" noProof="0"/>
          </a:p>
        </p:txBody>
      </p:sp>
      <p:sp>
        <p:nvSpPr>
          <p:cNvPr id="11" name="Prostoročno 6" title="Levi valoviti rob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Pravokotnik 11" title="obrobe desnega roba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K5ibRYDBFTw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hyperlink" Target="https://www.youtube.com/watch?v=OILBy-Q7RnU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6.png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ravokotnik 37">
            <a:extLst>
              <a:ext uri="{FF2B5EF4-FFF2-40B4-BE49-F238E27FC236}">
                <a16:creationId xmlns:a16="http://schemas.microsoft.com/office/drawing/2014/main" id="{415DEDD7-7B31-4EF1-B7C7-5AEE3208CC1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1" y="0"/>
            <a:ext cx="1219199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l-SI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79CDB82B-9AC0-402E-A811-491974D418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4849" y="954923"/>
            <a:ext cx="5875694" cy="4656552"/>
          </a:xfrm>
        </p:spPr>
        <p:txBody>
          <a:bodyPr rtlCol="0">
            <a:normAutofit/>
          </a:bodyPr>
          <a:lstStyle/>
          <a:p>
            <a:pPr rtl="0"/>
            <a:r>
              <a:rPr lang="sl-SI" sz="7800" dirty="0" smtClean="0"/>
              <a:t>PEVSKI ZBOR </a:t>
            </a:r>
            <a:endParaRPr lang="sl-SI" sz="7800" dirty="0"/>
          </a:p>
        </p:txBody>
      </p:sp>
      <p:sp>
        <p:nvSpPr>
          <p:cNvPr id="40" name="Prostoročno 22">
            <a:extLst>
              <a:ext uri="{FF2B5EF4-FFF2-40B4-BE49-F238E27FC236}">
                <a16:creationId xmlns:a16="http://schemas.microsoft.com/office/drawing/2014/main" id="{80F81674-F7C3-4C78-B984-2851EFB6025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 flipH="1">
            <a:off x="6909478" y="0"/>
            <a:ext cx="5282519" cy="6858000"/>
          </a:xfrm>
          <a:custGeom>
            <a:avLst/>
            <a:gdLst>
              <a:gd name="connsiteX0" fmla="*/ 0 w 4992864"/>
              <a:gd name="connsiteY0" fmla="*/ 0 h 6858000"/>
              <a:gd name="connsiteX1" fmla="*/ 4813476 w 4992864"/>
              <a:gd name="connsiteY1" fmla="*/ 0 h 6858000"/>
              <a:gd name="connsiteX2" fmla="*/ 4818239 w 4992864"/>
              <a:gd name="connsiteY2" fmla="*/ 66675 h 6858000"/>
              <a:gd name="connsiteX3" fmla="*/ 4826176 w 4992864"/>
              <a:gd name="connsiteY3" fmla="*/ 122237 h 6858000"/>
              <a:gd name="connsiteX4" fmla="*/ 4835701 w 4992864"/>
              <a:gd name="connsiteY4" fmla="*/ 174625 h 6858000"/>
              <a:gd name="connsiteX5" fmla="*/ 4851576 w 4992864"/>
              <a:gd name="connsiteY5" fmla="*/ 217487 h 6858000"/>
              <a:gd name="connsiteX6" fmla="*/ 4867451 w 4992864"/>
              <a:gd name="connsiteY6" fmla="*/ 260350 h 6858000"/>
              <a:gd name="connsiteX7" fmla="*/ 4886501 w 4992864"/>
              <a:gd name="connsiteY7" fmla="*/ 296862 h 6858000"/>
              <a:gd name="connsiteX8" fmla="*/ 4905551 w 4992864"/>
              <a:gd name="connsiteY8" fmla="*/ 334962 h 6858000"/>
              <a:gd name="connsiteX9" fmla="*/ 4923014 w 4992864"/>
              <a:gd name="connsiteY9" fmla="*/ 369887 h 6858000"/>
              <a:gd name="connsiteX10" fmla="*/ 4940476 w 4992864"/>
              <a:gd name="connsiteY10" fmla="*/ 409575 h 6858000"/>
              <a:gd name="connsiteX11" fmla="*/ 4956351 w 4992864"/>
              <a:gd name="connsiteY11" fmla="*/ 450850 h 6858000"/>
              <a:gd name="connsiteX12" fmla="*/ 4970639 w 4992864"/>
              <a:gd name="connsiteY12" fmla="*/ 496887 h 6858000"/>
              <a:gd name="connsiteX13" fmla="*/ 4981751 w 4992864"/>
              <a:gd name="connsiteY13" fmla="*/ 546100 h 6858000"/>
              <a:gd name="connsiteX14" fmla="*/ 4989689 w 4992864"/>
              <a:gd name="connsiteY14" fmla="*/ 606425 h 6858000"/>
              <a:gd name="connsiteX15" fmla="*/ 4992864 w 4992864"/>
              <a:gd name="connsiteY15" fmla="*/ 673100 h 6858000"/>
              <a:gd name="connsiteX16" fmla="*/ 4989689 w 4992864"/>
              <a:gd name="connsiteY16" fmla="*/ 744537 h 6858000"/>
              <a:gd name="connsiteX17" fmla="*/ 4981751 w 4992864"/>
              <a:gd name="connsiteY17" fmla="*/ 801687 h 6858000"/>
              <a:gd name="connsiteX18" fmla="*/ 4970639 w 4992864"/>
              <a:gd name="connsiteY18" fmla="*/ 854075 h 6858000"/>
              <a:gd name="connsiteX19" fmla="*/ 4956351 w 4992864"/>
              <a:gd name="connsiteY19" fmla="*/ 901700 h 6858000"/>
              <a:gd name="connsiteX20" fmla="*/ 4940476 w 4992864"/>
              <a:gd name="connsiteY20" fmla="*/ 942975 h 6858000"/>
              <a:gd name="connsiteX21" fmla="*/ 4921426 w 4992864"/>
              <a:gd name="connsiteY21" fmla="*/ 981075 h 6858000"/>
              <a:gd name="connsiteX22" fmla="*/ 4902376 w 4992864"/>
              <a:gd name="connsiteY22" fmla="*/ 1017587 h 6858000"/>
              <a:gd name="connsiteX23" fmla="*/ 4883326 w 4992864"/>
              <a:gd name="connsiteY23" fmla="*/ 1055687 h 6858000"/>
              <a:gd name="connsiteX24" fmla="*/ 4865864 w 4992864"/>
              <a:gd name="connsiteY24" fmla="*/ 1095375 h 6858000"/>
              <a:gd name="connsiteX25" fmla="*/ 4848401 w 4992864"/>
              <a:gd name="connsiteY25" fmla="*/ 1136650 h 6858000"/>
              <a:gd name="connsiteX26" fmla="*/ 4834114 w 4992864"/>
              <a:gd name="connsiteY26" fmla="*/ 1182687 h 6858000"/>
              <a:gd name="connsiteX27" fmla="*/ 4824589 w 4992864"/>
              <a:gd name="connsiteY27" fmla="*/ 1235075 h 6858000"/>
              <a:gd name="connsiteX28" fmla="*/ 4815064 w 4992864"/>
              <a:gd name="connsiteY28" fmla="*/ 1295400 h 6858000"/>
              <a:gd name="connsiteX29" fmla="*/ 4813476 w 4992864"/>
              <a:gd name="connsiteY29" fmla="*/ 1363662 h 6858000"/>
              <a:gd name="connsiteX30" fmla="*/ 4815064 w 4992864"/>
              <a:gd name="connsiteY30" fmla="*/ 1431925 h 6858000"/>
              <a:gd name="connsiteX31" fmla="*/ 4824589 w 4992864"/>
              <a:gd name="connsiteY31" fmla="*/ 1492250 h 6858000"/>
              <a:gd name="connsiteX32" fmla="*/ 4834114 w 4992864"/>
              <a:gd name="connsiteY32" fmla="*/ 1544637 h 6858000"/>
              <a:gd name="connsiteX33" fmla="*/ 4848401 w 4992864"/>
              <a:gd name="connsiteY33" fmla="*/ 1589087 h 6858000"/>
              <a:gd name="connsiteX34" fmla="*/ 4865864 w 4992864"/>
              <a:gd name="connsiteY34" fmla="*/ 1631950 h 6858000"/>
              <a:gd name="connsiteX35" fmla="*/ 4883326 w 4992864"/>
              <a:gd name="connsiteY35" fmla="*/ 1671637 h 6858000"/>
              <a:gd name="connsiteX36" fmla="*/ 4902376 w 4992864"/>
              <a:gd name="connsiteY36" fmla="*/ 1708150 h 6858000"/>
              <a:gd name="connsiteX37" fmla="*/ 4921426 w 4992864"/>
              <a:gd name="connsiteY37" fmla="*/ 1743075 h 6858000"/>
              <a:gd name="connsiteX38" fmla="*/ 4940476 w 4992864"/>
              <a:gd name="connsiteY38" fmla="*/ 1782762 h 6858000"/>
              <a:gd name="connsiteX39" fmla="*/ 4956351 w 4992864"/>
              <a:gd name="connsiteY39" fmla="*/ 1824037 h 6858000"/>
              <a:gd name="connsiteX40" fmla="*/ 4970639 w 4992864"/>
              <a:gd name="connsiteY40" fmla="*/ 1870075 h 6858000"/>
              <a:gd name="connsiteX41" fmla="*/ 4981751 w 4992864"/>
              <a:gd name="connsiteY41" fmla="*/ 1922462 h 6858000"/>
              <a:gd name="connsiteX42" fmla="*/ 4989689 w 4992864"/>
              <a:gd name="connsiteY42" fmla="*/ 1982787 h 6858000"/>
              <a:gd name="connsiteX43" fmla="*/ 4992864 w 4992864"/>
              <a:gd name="connsiteY43" fmla="*/ 2051050 h 6858000"/>
              <a:gd name="connsiteX44" fmla="*/ 4989689 w 4992864"/>
              <a:gd name="connsiteY44" fmla="*/ 2119312 h 6858000"/>
              <a:gd name="connsiteX45" fmla="*/ 4981751 w 4992864"/>
              <a:gd name="connsiteY45" fmla="*/ 2179637 h 6858000"/>
              <a:gd name="connsiteX46" fmla="*/ 4970639 w 4992864"/>
              <a:gd name="connsiteY46" fmla="*/ 2232025 h 6858000"/>
              <a:gd name="connsiteX47" fmla="*/ 4956351 w 4992864"/>
              <a:gd name="connsiteY47" fmla="*/ 2278062 h 6858000"/>
              <a:gd name="connsiteX48" fmla="*/ 4940476 w 4992864"/>
              <a:gd name="connsiteY48" fmla="*/ 2319337 h 6858000"/>
              <a:gd name="connsiteX49" fmla="*/ 4921426 w 4992864"/>
              <a:gd name="connsiteY49" fmla="*/ 2359025 h 6858000"/>
              <a:gd name="connsiteX50" fmla="*/ 4902376 w 4992864"/>
              <a:gd name="connsiteY50" fmla="*/ 2395537 h 6858000"/>
              <a:gd name="connsiteX51" fmla="*/ 4883326 w 4992864"/>
              <a:gd name="connsiteY51" fmla="*/ 2433637 h 6858000"/>
              <a:gd name="connsiteX52" fmla="*/ 4865864 w 4992864"/>
              <a:gd name="connsiteY52" fmla="*/ 2471737 h 6858000"/>
              <a:gd name="connsiteX53" fmla="*/ 4848401 w 4992864"/>
              <a:gd name="connsiteY53" fmla="*/ 2513012 h 6858000"/>
              <a:gd name="connsiteX54" fmla="*/ 4834114 w 4992864"/>
              <a:gd name="connsiteY54" fmla="*/ 2560637 h 6858000"/>
              <a:gd name="connsiteX55" fmla="*/ 4824589 w 4992864"/>
              <a:gd name="connsiteY55" fmla="*/ 2613025 h 6858000"/>
              <a:gd name="connsiteX56" fmla="*/ 4815064 w 4992864"/>
              <a:gd name="connsiteY56" fmla="*/ 2671762 h 6858000"/>
              <a:gd name="connsiteX57" fmla="*/ 4813476 w 4992864"/>
              <a:gd name="connsiteY57" fmla="*/ 2741612 h 6858000"/>
              <a:gd name="connsiteX58" fmla="*/ 4815064 w 4992864"/>
              <a:gd name="connsiteY58" fmla="*/ 2809875 h 6858000"/>
              <a:gd name="connsiteX59" fmla="*/ 4824589 w 4992864"/>
              <a:gd name="connsiteY59" fmla="*/ 2868612 h 6858000"/>
              <a:gd name="connsiteX60" fmla="*/ 4834114 w 4992864"/>
              <a:gd name="connsiteY60" fmla="*/ 2922587 h 6858000"/>
              <a:gd name="connsiteX61" fmla="*/ 4848401 w 4992864"/>
              <a:gd name="connsiteY61" fmla="*/ 2967037 h 6858000"/>
              <a:gd name="connsiteX62" fmla="*/ 4865864 w 4992864"/>
              <a:gd name="connsiteY62" fmla="*/ 3009900 h 6858000"/>
              <a:gd name="connsiteX63" fmla="*/ 4883326 w 4992864"/>
              <a:gd name="connsiteY63" fmla="*/ 3046412 h 6858000"/>
              <a:gd name="connsiteX64" fmla="*/ 4902376 w 4992864"/>
              <a:gd name="connsiteY64" fmla="*/ 3084512 h 6858000"/>
              <a:gd name="connsiteX65" fmla="*/ 4921426 w 4992864"/>
              <a:gd name="connsiteY65" fmla="*/ 3121025 h 6858000"/>
              <a:gd name="connsiteX66" fmla="*/ 4940476 w 4992864"/>
              <a:gd name="connsiteY66" fmla="*/ 3160712 h 6858000"/>
              <a:gd name="connsiteX67" fmla="*/ 4956351 w 4992864"/>
              <a:gd name="connsiteY67" fmla="*/ 3201987 h 6858000"/>
              <a:gd name="connsiteX68" fmla="*/ 4970639 w 4992864"/>
              <a:gd name="connsiteY68" fmla="*/ 3248025 h 6858000"/>
              <a:gd name="connsiteX69" fmla="*/ 4981751 w 4992864"/>
              <a:gd name="connsiteY69" fmla="*/ 3300412 h 6858000"/>
              <a:gd name="connsiteX70" fmla="*/ 4989689 w 4992864"/>
              <a:gd name="connsiteY70" fmla="*/ 3360737 h 6858000"/>
              <a:gd name="connsiteX71" fmla="*/ 4992864 w 4992864"/>
              <a:gd name="connsiteY71" fmla="*/ 3427412 h 6858000"/>
              <a:gd name="connsiteX72" fmla="*/ 4989689 w 4992864"/>
              <a:gd name="connsiteY72" fmla="*/ 3497262 h 6858000"/>
              <a:gd name="connsiteX73" fmla="*/ 4981751 w 4992864"/>
              <a:gd name="connsiteY73" fmla="*/ 3557587 h 6858000"/>
              <a:gd name="connsiteX74" fmla="*/ 4970639 w 4992864"/>
              <a:gd name="connsiteY74" fmla="*/ 3609975 h 6858000"/>
              <a:gd name="connsiteX75" fmla="*/ 4956351 w 4992864"/>
              <a:gd name="connsiteY75" fmla="*/ 3656012 h 6858000"/>
              <a:gd name="connsiteX76" fmla="*/ 4940476 w 4992864"/>
              <a:gd name="connsiteY76" fmla="*/ 3697287 h 6858000"/>
              <a:gd name="connsiteX77" fmla="*/ 4921426 w 4992864"/>
              <a:gd name="connsiteY77" fmla="*/ 3736975 h 6858000"/>
              <a:gd name="connsiteX78" fmla="*/ 4883326 w 4992864"/>
              <a:gd name="connsiteY78" fmla="*/ 3811587 h 6858000"/>
              <a:gd name="connsiteX79" fmla="*/ 4865864 w 4992864"/>
              <a:gd name="connsiteY79" fmla="*/ 3848100 h 6858000"/>
              <a:gd name="connsiteX80" fmla="*/ 4848401 w 4992864"/>
              <a:gd name="connsiteY80" fmla="*/ 3890962 h 6858000"/>
              <a:gd name="connsiteX81" fmla="*/ 4834114 w 4992864"/>
              <a:gd name="connsiteY81" fmla="*/ 3935412 h 6858000"/>
              <a:gd name="connsiteX82" fmla="*/ 4824589 w 4992864"/>
              <a:gd name="connsiteY82" fmla="*/ 3987800 h 6858000"/>
              <a:gd name="connsiteX83" fmla="*/ 4815064 w 4992864"/>
              <a:gd name="connsiteY83" fmla="*/ 4048125 h 6858000"/>
              <a:gd name="connsiteX84" fmla="*/ 4813476 w 4992864"/>
              <a:gd name="connsiteY84" fmla="*/ 4116387 h 6858000"/>
              <a:gd name="connsiteX85" fmla="*/ 4815064 w 4992864"/>
              <a:gd name="connsiteY85" fmla="*/ 4186237 h 6858000"/>
              <a:gd name="connsiteX86" fmla="*/ 4824589 w 4992864"/>
              <a:gd name="connsiteY86" fmla="*/ 4244975 h 6858000"/>
              <a:gd name="connsiteX87" fmla="*/ 4834114 w 4992864"/>
              <a:gd name="connsiteY87" fmla="*/ 4297362 h 6858000"/>
              <a:gd name="connsiteX88" fmla="*/ 4848401 w 4992864"/>
              <a:gd name="connsiteY88" fmla="*/ 4343400 h 6858000"/>
              <a:gd name="connsiteX89" fmla="*/ 4865864 w 4992864"/>
              <a:gd name="connsiteY89" fmla="*/ 4386262 h 6858000"/>
              <a:gd name="connsiteX90" fmla="*/ 4883326 w 4992864"/>
              <a:gd name="connsiteY90" fmla="*/ 4424362 h 6858000"/>
              <a:gd name="connsiteX91" fmla="*/ 4921426 w 4992864"/>
              <a:gd name="connsiteY91" fmla="*/ 4498975 h 6858000"/>
              <a:gd name="connsiteX92" fmla="*/ 4940476 w 4992864"/>
              <a:gd name="connsiteY92" fmla="*/ 4537075 h 6858000"/>
              <a:gd name="connsiteX93" fmla="*/ 4956351 w 4992864"/>
              <a:gd name="connsiteY93" fmla="*/ 4579937 h 6858000"/>
              <a:gd name="connsiteX94" fmla="*/ 4970639 w 4992864"/>
              <a:gd name="connsiteY94" fmla="*/ 4625975 h 6858000"/>
              <a:gd name="connsiteX95" fmla="*/ 4981751 w 4992864"/>
              <a:gd name="connsiteY95" fmla="*/ 4678362 h 6858000"/>
              <a:gd name="connsiteX96" fmla="*/ 4989689 w 4992864"/>
              <a:gd name="connsiteY96" fmla="*/ 4738687 h 6858000"/>
              <a:gd name="connsiteX97" fmla="*/ 4992864 w 4992864"/>
              <a:gd name="connsiteY97" fmla="*/ 4806950 h 6858000"/>
              <a:gd name="connsiteX98" fmla="*/ 4989689 w 4992864"/>
              <a:gd name="connsiteY98" fmla="*/ 4875212 h 6858000"/>
              <a:gd name="connsiteX99" fmla="*/ 4981751 w 4992864"/>
              <a:gd name="connsiteY99" fmla="*/ 4935537 h 6858000"/>
              <a:gd name="connsiteX100" fmla="*/ 4970639 w 4992864"/>
              <a:gd name="connsiteY100" fmla="*/ 4987925 h 6858000"/>
              <a:gd name="connsiteX101" fmla="*/ 4956351 w 4992864"/>
              <a:gd name="connsiteY101" fmla="*/ 5033962 h 6858000"/>
              <a:gd name="connsiteX102" fmla="*/ 4940476 w 4992864"/>
              <a:gd name="connsiteY102" fmla="*/ 5075237 h 6858000"/>
              <a:gd name="connsiteX103" fmla="*/ 4921426 w 4992864"/>
              <a:gd name="connsiteY103" fmla="*/ 5114925 h 6858000"/>
              <a:gd name="connsiteX104" fmla="*/ 4902376 w 4992864"/>
              <a:gd name="connsiteY104" fmla="*/ 5149850 h 6858000"/>
              <a:gd name="connsiteX105" fmla="*/ 4883326 w 4992864"/>
              <a:gd name="connsiteY105" fmla="*/ 5186362 h 6858000"/>
              <a:gd name="connsiteX106" fmla="*/ 4865864 w 4992864"/>
              <a:gd name="connsiteY106" fmla="*/ 5226050 h 6858000"/>
              <a:gd name="connsiteX107" fmla="*/ 4848401 w 4992864"/>
              <a:gd name="connsiteY107" fmla="*/ 5268912 h 6858000"/>
              <a:gd name="connsiteX108" fmla="*/ 4834114 w 4992864"/>
              <a:gd name="connsiteY108" fmla="*/ 5313362 h 6858000"/>
              <a:gd name="connsiteX109" fmla="*/ 4824589 w 4992864"/>
              <a:gd name="connsiteY109" fmla="*/ 5365750 h 6858000"/>
              <a:gd name="connsiteX110" fmla="*/ 4815064 w 4992864"/>
              <a:gd name="connsiteY110" fmla="*/ 5426075 h 6858000"/>
              <a:gd name="connsiteX111" fmla="*/ 4813476 w 4992864"/>
              <a:gd name="connsiteY111" fmla="*/ 5494337 h 6858000"/>
              <a:gd name="connsiteX112" fmla="*/ 4815064 w 4992864"/>
              <a:gd name="connsiteY112" fmla="*/ 5562600 h 6858000"/>
              <a:gd name="connsiteX113" fmla="*/ 4824589 w 4992864"/>
              <a:gd name="connsiteY113" fmla="*/ 5622925 h 6858000"/>
              <a:gd name="connsiteX114" fmla="*/ 4834114 w 4992864"/>
              <a:gd name="connsiteY114" fmla="*/ 5675312 h 6858000"/>
              <a:gd name="connsiteX115" fmla="*/ 4848401 w 4992864"/>
              <a:gd name="connsiteY115" fmla="*/ 5721350 h 6858000"/>
              <a:gd name="connsiteX116" fmla="*/ 4865864 w 4992864"/>
              <a:gd name="connsiteY116" fmla="*/ 5762625 h 6858000"/>
              <a:gd name="connsiteX117" fmla="*/ 4883326 w 4992864"/>
              <a:gd name="connsiteY117" fmla="*/ 5802312 h 6858000"/>
              <a:gd name="connsiteX118" fmla="*/ 4902376 w 4992864"/>
              <a:gd name="connsiteY118" fmla="*/ 5840412 h 6858000"/>
              <a:gd name="connsiteX119" fmla="*/ 4921426 w 4992864"/>
              <a:gd name="connsiteY119" fmla="*/ 5876925 h 6858000"/>
              <a:gd name="connsiteX120" fmla="*/ 4940476 w 4992864"/>
              <a:gd name="connsiteY120" fmla="*/ 5915025 h 6858000"/>
              <a:gd name="connsiteX121" fmla="*/ 4956351 w 4992864"/>
              <a:gd name="connsiteY121" fmla="*/ 5956300 h 6858000"/>
              <a:gd name="connsiteX122" fmla="*/ 4970639 w 4992864"/>
              <a:gd name="connsiteY122" fmla="*/ 6003925 h 6858000"/>
              <a:gd name="connsiteX123" fmla="*/ 4981751 w 4992864"/>
              <a:gd name="connsiteY123" fmla="*/ 6056312 h 6858000"/>
              <a:gd name="connsiteX124" fmla="*/ 4989689 w 4992864"/>
              <a:gd name="connsiteY124" fmla="*/ 6113462 h 6858000"/>
              <a:gd name="connsiteX125" fmla="*/ 4992864 w 4992864"/>
              <a:gd name="connsiteY125" fmla="*/ 6183312 h 6858000"/>
              <a:gd name="connsiteX126" fmla="*/ 4989689 w 4992864"/>
              <a:gd name="connsiteY126" fmla="*/ 6251575 h 6858000"/>
              <a:gd name="connsiteX127" fmla="*/ 4981751 w 4992864"/>
              <a:gd name="connsiteY127" fmla="*/ 6311900 h 6858000"/>
              <a:gd name="connsiteX128" fmla="*/ 4970639 w 4992864"/>
              <a:gd name="connsiteY128" fmla="*/ 6361112 h 6858000"/>
              <a:gd name="connsiteX129" fmla="*/ 4956351 w 4992864"/>
              <a:gd name="connsiteY129" fmla="*/ 6407150 h 6858000"/>
              <a:gd name="connsiteX130" fmla="*/ 4940476 w 4992864"/>
              <a:gd name="connsiteY130" fmla="*/ 6448425 h 6858000"/>
              <a:gd name="connsiteX131" fmla="*/ 4923014 w 4992864"/>
              <a:gd name="connsiteY131" fmla="*/ 6488112 h 6858000"/>
              <a:gd name="connsiteX132" fmla="*/ 4905551 w 4992864"/>
              <a:gd name="connsiteY132" fmla="*/ 6523037 h 6858000"/>
              <a:gd name="connsiteX133" fmla="*/ 4886501 w 4992864"/>
              <a:gd name="connsiteY133" fmla="*/ 6561137 h 6858000"/>
              <a:gd name="connsiteX134" fmla="*/ 4867451 w 4992864"/>
              <a:gd name="connsiteY134" fmla="*/ 6597650 h 6858000"/>
              <a:gd name="connsiteX135" fmla="*/ 4851576 w 4992864"/>
              <a:gd name="connsiteY135" fmla="*/ 6640512 h 6858000"/>
              <a:gd name="connsiteX136" fmla="*/ 4835701 w 4992864"/>
              <a:gd name="connsiteY136" fmla="*/ 6683375 h 6858000"/>
              <a:gd name="connsiteX137" fmla="*/ 4826176 w 4992864"/>
              <a:gd name="connsiteY137" fmla="*/ 6735762 h 6858000"/>
              <a:gd name="connsiteX138" fmla="*/ 4818239 w 4992864"/>
              <a:gd name="connsiteY138" fmla="*/ 6791325 h 6858000"/>
              <a:gd name="connsiteX139" fmla="*/ 4813476 w 4992864"/>
              <a:gd name="connsiteY139" fmla="*/ 6858000 h 6858000"/>
              <a:gd name="connsiteX140" fmla="*/ 0 w 4992864"/>
              <a:gd name="connsiteY14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4992864" h="6858000">
                <a:moveTo>
                  <a:pt x="0" y="0"/>
                </a:moveTo>
                <a:lnTo>
                  <a:pt x="4813476" y="0"/>
                </a:lnTo>
                <a:lnTo>
                  <a:pt x="4818239" y="66675"/>
                </a:lnTo>
                <a:lnTo>
                  <a:pt x="4826176" y="122237"/>
                </a:lnTo>
                <a:lnTo>
                  <a:pt x="4835701" y="174625"/>
                </a:lnTo>
                <a:lnTo>
                  <a:pt x="4851576" y="217487"/>
                </a:lnTo>
                <a:lnTo>
                  <a:pt x="4867451" y="260350"/>
                </a:lnTo>
                <a:lnTo>
                  <a:pt x="4886501" y="296862"/>
                </a:lnTo>
                <a:lnTo>
                  <a:pt x="4905551" y="334962"/>
                </a:lnTo>
                <a:lnTo>
                  <a:pt x="4923014" y="369887"/>
                </a:lnTo>
                <a:lnTo>
                  <a:pt x="4940476" y="409575"/>
                </a:lnTo>
                <a:lnTo>
                  <a:pt x="4956351" y="450850"/>
                </a:lnTo>
                <a:lnTo>
                  <a:pt x="4970639" y="496887"/>
                </a:lnTo>
                <a:lnTo>
                  <a:pt x="4981751" y="546100"/>
                </a:lnTo>
                <a:lnTo>
                  <a:pt x="4989689" y="606425"/>
                </a:lnTo>
                <a:lnTo>
                  <a:pt x="4992864" y="673100"/>
                </a:lnTo>
                <a:lnTo>
                  <a:pt x="4989689" y="744537"/>
                </a:lnTo>
                <a:lnTo>
                  <a:pt x="4981751" y="801687"/>
                </a:lnTo>
                <a:lnTo>
                  <a:pt x="4970639" y="854075"/>
                </a:lnTo>
                <a:lnTo>
                  <a:pt x="4956351" y="901700"/>
                </a:lnTo>
                <a:lnTo>
                  <a:pt x="4940476" y="942975"/>
                </a:lnTo>
                <a:lnTo>
                  <a:pt x="4921426" y="981075"/>
                </a:lnTo>
                <a:lnTo>
                  <a:pt x="4902376" y="1017587"/>
                </a:lnTo>
                <a:lnTo>
                  <a:pt x="4883326" y="1055687"/>
                </a:lnTo>
                <a:lnTo>
                  <a:pt x="4865864" y="1095375"/>
                </a:lnTo>
                <a:lnTo>
                  <a:pt x="4848401" y="1136650"/>
                </a:lnTo>
                <a:lnTo>
                  <a:pt x="4834114" y="1182687"/>
                </a:lnTo>
                <a:lnTo>
                  <a:pt x="4824589" y="1235075"/>
                </a:lnTo>
                <a:lnTo>
                  <a:pt x="4815064" y="1295400"/>
                </a:lnTo>
                <a:lnTo>
                  <a:pt x="4813476" y="1363662"/>
                </a:lnTo>
                <a:lnTo>
                  <a:pt x="4815064" y="1431925"/>
                </a:lnTo>
                <a:lnTo>
                  <a:pt x="4824589" y="1492250"/>
                </a:lnTo>
                <a:lnTo>
                  <a:pt x="4834114" y="1544637"/>
                </a:lnTo>
                <a:lnTo>
                  <a:pt x="4848401" y="1589087"/>
                </a:lnTo>
                <a:lnTo>
                  <a:pt x="4865864" y="1631950"/>
                </a:lnTo>
                <a:lnTo>
                  <a:pt x="4883326" y="1671637"/>
                </a:lnTo>
                <a:lnTo>
                  <a:pt x="4902376" y="1708150"/>
                </a:lnTo>
                <a:lnTo>
                  <a:pt x="4921426" y="1743075"/>
                </a:lnTo>
                <a:lnTo>
                  <a:pt x="4940476" y="1782762"/>
                </a:lnTo>
                <a:lnTo>
                  <a:pt x="4956351" y="1824037"/>
                </a:lnTo>
                <a:lnTo>
                  <a:pt x="4970639" y="1870075"/>
                </a:lnTo>
                <a:lnTo>
                  <a:pt x="4981751" y="1922462"/>
                </a:lnTo>
                <a:lnTo>
                  <a:pt x="4989689" y="1982787"/>
                </a:lnTo>
                <a:lnTo>
                  <a:pt x="4992864" y="2051050"/>
                </a:lnTo>
                <a:lnTo>
                  <a:pt x="4989689" y="2119312"/>
                </a:lnTo>
                <a:lnTo>
                  <a:pt x="4981751" y="2179637"/>
                </a:lnTo>
                <a:lnTo>
                  <a:pt x="4970639" y="2232025"/>
                </a:lnTo>
                <a:lnTo>
                  <a:pt x="4956351" y="2278062"/>
                </a:lnTo>
                <a:lnTo>
                  <a:pt x="4940476" y="2319337"/>
                </a:lnTo>
                <a:lnTo>
                  <a:pt x="4921426" y="2359025"/>
                </a:lnTo>
                <a:lnTo>
                  <a:pt x="4902376" y="2395537"/>
                </a:lnTo>
                <a:lnTo>
                  <a:pt x="4883326" y="2433637"/>
                </a:lnTo>
                <a:lnTo>
                  <a:pt x="4865864" y="2471737"/>
                </a:lnTo>
                <a:lnTo>
                  <a:pt x="4848401" y="2513012"/>
                </a:lnTo>
                <a:lnTo>
                  <a:pt x="4834114" y="2560637"/>
                </a:lnTo>
                <a:lnTo>
                  <a:pt x="4824589" y="2613025"/>
                </a:lnTo>
                <a:lnTo>
                  <a:pt x="4815064" y="2671762"/>
                </a:lnTo>
                <a:lnTo>
                  <a:pt x="4813476" y="2741612"/>
                </a:lnTo>
                <a:lnTo>
                  <a:pt x="4815064" y="2809875"/>
                </a:lnTo>
                <a:lnTo>
                  <a:pt x="4824589" y="2868612"/>
                </a:lnTo>
                <a:lnTo>
                  <a:pt x="4834114" y="2922587"/>
                </a:lnTo>
                <a:lnTo>
                  <a:pt x="4848401" y="2967037"/>
                </a:lnTo>
                <a:lnTo>
                  <a:pt x="4865864" y="3009900"/>
                </a:lnTo>
                <a:lnTo>
                  <a:pt x="4883326" y="3046412"/>
                </a:lnTo>
                <a:lnTo>
                  <a:pt x="4902376" y="3084512"/>
                </a:lnTo>
                <a:lnTo>
                  <a:pt x="4921426" y="3121025"/>
                </a:lnTo>
                <a:lnTo>
                  <a:pt x="4940476" y="3160712"/>
                </a:lnTo>
                <a:lnTo>
                  <a:pt x="4956351" y="3201987"/>
                </a:lnTo>
                <a:lnTo>
                  <a:pt x="4970639" y="3248025"/>
                </a:lnTo>
                <a:lnTo>
                  <a:pt x="4981751" y="3300412"/>
                </a:lnTo>
                <a:lnTo>
                  <a:pt x="4989689" y="3360737"/>
                </a:lnTo>
                <a:lnTo>
                  <a:pt x="4992864" y="3427412"/>
                </a:lnTo>
                <a:lnTo>
                  <a:pt x="4989689" y="3497262"/>
                </a:lnTo>
                <a:lnTo>
                  <a:pt x="4981751" y="3557587"/>
                </a:lnTo>
                <a:lnTo>
                  <a:pt x="4970639" y="3609975"/>
                </a:lnTo>
                <a:lnTo>
                  <a:pt x="4956351" y="3656012"/>
                </a:lnTo>
                <a:lnTo>
                  <a:pt x="4940476" y="3697287"/>
                </a:lnTo>
                <a:lnTo>
                  <a:pt x="4921426" y="3736975"/>
                </a:lnTo>
                <a:lnTo>
                  <a:pt x="4883326" y="3811587"/>
                </a:lnTo>
                <a:lnTo>
                  <a:pt x="4865864" y="3848100"/>
                </a:lnTo>
                <a:lnTo>
                  <a:pt x="4848401" y="3890962"/>
                </a:lnTo>
                <a:lnTo>
                  <a:pt x="4834114" y="3935412"/>
                </a:lnTo>
                <a:lnTo>
                  <a:pt x="4824589" y="3987800"/>
                </a:lnTo>
                <a:lnTo>
                  <a:pt x="4815064" y="4048125"/>
                </a:lnTo>
                <a:lnTo>
                  <a:pt x="4813476" y="4116387"/>
                </a:lnTo>
                <a:lnTo>
                  <a:pt x="4815064" y="4186237"/>
                </a:lnTo>
                <a:lnTo>
                  <a:pt x="4824589" y="4244975"/>
                </a:lnTo>
                <a:lnTo>
                  <a:pt x="4834114" y="4297362"/>
                </a:lnTo>
                <a:lnTo>
                  <a:pt x="4848401" y="4343400"/>
                </a:lnTo>
                <a:lnTo>
                  <a:pt x="4865864" y="4386262"/>
                </a:lnTo>
                <a:lnTo>
                  <a:pt x="4883326" y="4424362"/>
                </a:lnTo>
                <a:lnTo>
                  <a:pt x="4921426" y="4498975"/>
                </a:lnTo>
                <a:lnTo>
                  <a:pt x="4940476" y="4537075"/>
                </a:lnTo>
                <a:lnTo>
                  <a:pt x="4956351" y="4579937"/>
                </a:lnTo>
                <a:lnTo>
                  <a:pt x="4970639" y="4625975"/>
                </a:lnTo>
                <a:lnTo>
                  <a:pt x="4981751" y="4678362"/>
                </a:lnTo>
                <a:lnTo>
                  <a:pt x="4989689" y="4738687"/>
                </a:lnTo>
                <a:lnTo>
                  <a:pt x="4992864" y="4806950"/>
                </a:lnTo>
                <a:lnTo>
                  <a:pt x="4989689" y="4875212"/>
                </a:lnTo>
                <a:lnTo>
                  <a:pt x="4981751" y="4935537"/>
                </a:lnTo>
                <a:lnTo>
                  <a:pt x="4970639" y="4987925"/>
                </a:lnTo>
                <a:lnTo>
                  <a:pt x="4956351" y="5033962"/>
                </a:lnTo>
                <a:lnTo>
                  <a:pt x="4940476" y="5075237"/>
                </a:lnTo>
                <a:lnTo>
                  <a:pt x="4921426" y="5114925"/>
                </a:lnTo>
                <a:lnTo>
                  <a:pt x="4902376" y="5149850"/>
                </a:lnTo>
                <a:lnTo>
                  <a:pt x="4883326" y="5186362"/>
                </a:lnTo>
                <a:lnTo>
                  <a:pt x="4865864" y="5226050"/>
                </a:lnTo>
                <a:lnTo>
                  <a:pt x="4848401" y="5268912"/>
                </a:lnTo>
                <a:lnTo>
                  <a:pt x="4834114" y="5313362"/>
                </a:lnTo>
                <a:lnTo>
                  <a:pt x="4824589" y="5365750"/>
                </a:lnTo>
                <a:lnTo>
                  <a:pt x="4815064" y="5426075"/>
                </a:lnTo>
                <a:lnTo>
                  <a:pt x="4813476" y="5494337"/>
                </a:lnTo>
                <a:lnTo>
                  <a:pt x="4815064" y="5562600"/>
                </a:lnTo>
                <a:lnTo>
                  <a:pt x="4824589" y="5622925"/>
                </a:lnTo>
                <a:lnTo>
                  <a:pt x="4834114" y="5675312"/>
                </a:lnTo>
                <a:lnTo>
                  <a:pt x="4848401" y="5721350"/>
                </a:lnTo>
                <a:lnTo>
                  <a:pt x="4865864" y="5762625"/>
                </a:lnTo>
                <a:lnTo>
                  <a:pt x="4883326" y="5802312"/>
                </a:lnTo>
                <a:lnTo>
                  <a:pt x="4902376" y="5840412"/>
                </a:lnTo>
                <a:lnTo>
                  <a:pt x="4921426" y="5876925"/>
                </a:lnTo>
                <a:lnTo>
                  <a:pt x="4940476" y="5915025"/>
                </a:lnTo>
                <a:lnTo>
                  <a:pt x="4956351" y="5956300"/>
                </a:lnTo>
                <a:lnTo>
                  <a:pt x="4970639" y="6003925"/>
                </a:lnTo>
                <a:lnTo>
                  <a:pt x="4981751" y="6056312"/>
                </a:lnTo>
                <a:lnTo>
                  <a:pt x="4989689" y="6113462"/>
                </a:lnTo>
                <a:lnTo>
                  <a:pt x="4992864" y="6183312"/>
                </a:lnTo>
                <a:lnTo>
                  <a:pt x="4989689" y="6251575"/>
                </a:lnTo>
                <a:lnTo>
                  <a:pt x="4981751" y="6311900"/>
                </a:lnTo>
                <a:lnTo>
                  <a:pt x="4970639" y="6361112"/>
                </a:lnTo>
                <a:lnTo>
                  <a:pt x="4956351" y="6407150"/>
                </a:lnTo>
                <a:lnTo>
                  <a:pt x="4940476" y="6448425"/>
                </a:lnTo>
                <a:lnTo>
                  <a:pt x="4923014" y="6488112"/>
                </a:lnTo>
                <a:lnTo>
                  <a:pt x="4905551" y="6523037"/>
                </a:lnTo>
                <a:lnTo>
                  <a:pt x="4886501" y="6561137"/>
                </a:lnTo>
                <a:lnTo>
                  <a:pt x="4867451" y="6597650"/>
                </a:lnTo>
                <a:lnTo>
                  <a:pt x="4851576" y="6640512"/>
                </a:lnTo>
                <a:lnTo>
                  <a:pt x="4835701" y="6683375"/>
                </a:lnTo>
                <a:lnTo>
                  <a:pt x="4826176" y="6735762"/>
                </a:lnTo>
                <a:lnTo>
                  <a:pt x="4818239" y="6791325"/>
                </a:lnTo>
                <a:lnTo>
                  <a:pt x="481347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</p:sp>
      <p:pic>
        <p:nvPicPr>
          <p:cNvPr id="1026" name="Picture 2" descr="Rezultat iskanja slik za singing kid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6432" y="1225296"/>
            <a:ext cx="4431251" cy="4115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odnaslov 2">
            <a:extLst>
              <a:ext uri="{FF2B5EF4-FFF2-40B4-BE49-F238E27FC236}">
                <a16:creationId xmlns:a16="http://schemas.microsoft.com/office/drawing/2014/main" id="{5ECB66A7-6ECC-411D-A565-9A33C392681B}"/>
              </a:ext>
            </a:extLst>
          </p:cNvPr>
          <p:cNvSpPr txBox="1">
            <a:spLocks/>
          </p:cNvSpPr>
          <p:nvPr/>
        </p:nvSpPr>
        <p:spPr bwMode="ltGray">
          <a:xfrm>
            <a:off x="643158" y="5067300"/>
            <a:ext cx="5877385" cy="138526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2000" b="1" i="0" kern="1200" cap="all" spc="4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6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l-SI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Delo na </a:t>
            </a:r>
            <a:r>
              <a:rPr lang="sl-SI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daljavo- 7. teden</a:t>
            </a:r>
            <a:endParaRPr lang="sl-SI" dirty="0" smtClean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endParaRPr lang="sl-SI" dirty="0" smtClean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algn="l"/>
            <a:r>
              <a:rPr lang="sl-SI" dirty="0" err="1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Oš</a:t>
            </a:r>
            <a:r>
              <a:rPr lang="sl-SI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sl-SI" dirty="0" err="1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dobrova</a:t>
            </a:r>
            <a:r>
              <a:rPr lang="sl-SI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endParaRPr lang="sl-SI" dirty="0" smtClean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algn="l"/>
            <a:r>
              <a:rPr lang="sl-SI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Učiteljica: Marša </a:t>
            </a:r>
            <a:r>
              <a:rPr lang="sl-SI" dirty="0" err="1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plohl</a:t>
            </a:r>
            <a:r>
              <a:rPr lang="sl-SI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sl-SI" dirty="0" err="1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TUrk</a:t>
            </a:r>
            <a:endParaRPr lang="sl-SI" dirty="0" smtClean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8641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zultat iskanja slik za singing kid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9049" y="1289304"/>
            <a:ext cx="4431251" cy="4115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oljeZBesedilom 6"/>
          <p:cNvSpPr txBox="1"/>
          <p:nvPr/>
        </p:nvSpPr>
        <p:spPr>
          <a:xfrm>
            <a:off x="521208" y="1188720"/>
            <a:ext cx="6373368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Draga pevka, dragi pevec pevskega </a:t>
            </a:r>
            <a:r>
              <a:rPr lang="sl-SI" dirty="0" smtClean="0"/>
              <a:t>zbora, </a:t>
            </a:r>
            <a:endParaRPr lang="sl-SI" dirty="0" smtClean="0"/>
          </a:p>
          <a:p>
            <a:endParaRPr lang="sl-SI" dirty="0"/>
          </a:p>
          <a:p>
            <a:r>
              <a:rPr lang="sl-SI" dirty="0"/>
              <a:t>d</a:t>
            </a:r>
            <a:r>
              <a:rPr lang="sl-SI" dirty="0" smtClean="0"/>
              <a:t>anašnja pevska vaja bo malo drugačna </a:t>
            </a:r>
            <a:r>
              <a:rPr lang="sl-SI" dirty="0" smtClean="0">
                <a:sym typeface="Wingdings" panose="05000000000000000000" pitchFamily="2" charset="2"/>
              </a:rPr>
              <a:t> </a:t>
            </a:r>
          </a:p>
          <a:p>
            <a:endParaRPr lang="sl-SI" dirty="0">
              <a:sym typeface="Wingdings" panose="05000000000000000000" pitchFamily="2" charset="2"/>
            </a:endParaRPr>
          </a:p>
          <a:p>
            <a:r>
              <a:rPr lang="sl-SI" dirty="0" smtClean="0">
                <a:sym typeface="Wingdings" panose="05000000000000000000" pitchFamily="2" charset="2"/>
              </a:rPr>
              <a:t>Posnela sem ti </a:t>
            </a:r>
            <a:r>
              <a:rPr lang="sl-SI" dirty="0" smtClean="0">
                <a:sym typeface="Wingdings" panose="05000000000000000000" pitchFamily="2" charset="2"/>
              </a:rPr>
              <a:t>pesmice. </a:t>
            </a:r>
            <a:endParaRPr lang="sl-SI" dirty="0" smtClean="0">
              <a:sym typeface="Wingdings" panose="05000000000000000000" pitchFamily="2" charset="2"/>
            </a:endParaRPr>
          </a:p>
          <a:p>
            <a:endParaRPr lang="sl-SI" dirty="0">
              <a:sym typeface="Wingdings" panose="05000000000000000000" pitchFamily="2" charset="2"/>
            </a:endParaRPr>
          </a:p>
          <a:p>
            <a:r>
              <a:rPr lang="sl-SI" dirty="0" smtClean="0">
                <a:sym typeface="Wingdings" panose="05000000000000000000" pitchFamily="2" charset="2"/>
              </a:rPr>
              <a:t>Pripravila sem ti besedilo in posnetek, ob katerem zagotovo znaš zapeti. </a:t>
            </a:r>
          </a:p>
          <a:p>
            <a:endParaRPr lang="sl-SI" dirty="0">
              <a:sym typeface="Wingdings" panose="05000000000000000000" pitchFamily="2" charset="2"/>
            </a:endParaRPr>
          </a:p>
          <a:p>
            <a:r>
              <a:rPr lang="sl-SI" dirty="0" smtClean="0">
                <a:sym typeface="Wingdings" panose="05000000000000000000" pitchFamily="2" charset="2"/>
              </a:rPr>
              <a:t>Povabi še druge člane družine, da poslušajo, kako napreduješ in postajaš pravi pevec. </a:t>
            </a:r>
          </a:p>
          <a:p>
            <a:endParaRPr lang="sl-SI" dirty="0">
              <a:sym typeface="Wingdings" panose="05000000000000000000" pitchFamily="2" charset="2"/>
            </a:endParaRPr>
          </a:p>
          <a:p>
            <a:r>
              <a:rPr lang="sl-SI" dirty="0" smtClean="0">
                <a:sym typeface="Wingdings" panose="05000000000000000000" pitchFamily="2" charset="2"/>
              </a:rPr>
              <a:t>Ne pozabi pa na </a:t>
            </a:r>
            <a:r>
              <a:rPr lang="sl-SI" dirty="0" err="1" smtClean="0">
                <a:sym typeface="Wingdings" panose="05000000000000000000" pitchFamily="2" charset="2"/>
              </a:rPr>
              <a:t>ugrevanje</a:t>
            </a:r>
            <a:r>
              <a:rPr lang="sl-SI" dirty="0" smtClean="0">
                <a:sym typeface="Wingdings" panose="05000000000000000000" pitchFamily="2" charset="2"/>
              </a:rPr>
              <a:t> in </a:t>
            </a:r>
            <a:r>
              <a:rPr lang="sl-SI" dirty="0" err="1" smtClean="0">
                <a:sym typeface="Wingdings" panose="05000000000000000000" pitchFamily="2" charset="2"/>
              </a:rPr>
              <a:t>upevanje</a:t>
            </a:r>
            <a:r>
              <a:rPr lang="sl-SI" dirty="0" smtClean="0">
                <a:sym typeface="Wingdings" panose="05000000000000000000" pitchFamily="2" charset="2"/>
              </a:rPr>
              <a:t>. Lahko je to skupna telovadba za celo družino. </a:t>
            </a:r>
          </a:p>
          <a:p>
            <a:endParaRPr lang="sl-SI" dirty="0">
              <a:sym typeface="Wingdings" panose="05000000000000000000" pitchFamily="2" charset="2"/>
            </a:endParaRPr>
          </a:p>
          <a:p>
            <a:r>
              <a:rPr lang="sl-SI" dirty="0" smtClean="0">
                <a:sym typeface="Wingdings" panose="05000000000000000000" pitchFamily="2" charset="2"/>
              </a:rPr>
              <a:t>Naredite si lepo! </a:t>
            </a:r>
          </a:p>
          <a:p>
            <a:endParaRPr lang="sl-SI" dirty="0">
              <a:sym typeface="Wingdings" panose="05000000000000000000" pitchFamily="2" charset="2"/>
            </a:endParaRPr>
          </a:p>
          <a:p>
            <a:r>
              <a:rPr lang="sl-SI" dirty="0" smtClean="0">
                <a:sym typeface="Wingdings" panose="05000000000000000000" pitchFamily="2" charset="2"/>
              </a:rPr>
              <a:t>								Vaša </a:t>
            </a:r>
            <a:r>
              <a:rPr lang="sl-SI" dirty="0">
                <a:sym typeface="Wingdings" panose="05000000000000000000" pitchFamily="2" charset="2"/>
              </a:rPr>
              <a:t>z</a:t>
            </a:r>
            <a:r>
              <a:rPr lang="sl-SI" dirty="0" smtClean="0">
                <a:sym typeface="Wingdings" panose="05000000000000000000" pitchFamily="2" charset="2"/>
              </a:rPr>
              <a:t>borovodkinja </a:t>
            </a:r>
            <a:r>
              <a:rPr lang="sl-SI" dirty="0" smtClean="0">
                <a:sym typeface="Wingdings" panose="05000000000000000000" pitchFamily="2" charset="2"/>
              </a:rPr>
              <a:t>Marša</a:t>
            </a:r>
            <a:r>
              <a:rPr lang="sl-SI" dirty="0" smtClean="0">
                <a:sym typeface="Wingdings" panose="05000000000000000000" pitchFamily="2" charset="2"/>
              </a:rPr>
              <a:t> </a:t>
            </a:r>
            <a:endParaRPr lang="sl-SI" dirty="0" smtClean="0"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716930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značba mesta vsebine 3">
            <a:extLst>
              <a:ext uri="{FF2B5EF4-FFF2-40B4-BE49-F238E27FC236}">
                <a16:creationId xmlns:a16="http://schemas.microsoft.com/office/drawing/2014/main" id="{B042B9F2-71D9-4914-AFF4-97097474102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13127717"/>
              </p:ext>
            </p:extLst>
          </p:nvPr>
        </p:nvGraphicFramePr>
        <p:xfrm>
          <a:off x="1842356" y="152636"/>
          <a:ext cx="8507288" cy="65527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Elipsa 4">
            <a:extLst>
              <a:ext uri="{FF2B5EF4-FFF2-40B4-BE49-F238E27FC236}">
                <a16:creationId xmlns:a16="http://schemas.microsoft.com/office/drawing/2014/main" id="{524CDDCA-56EE-46B2-ADB7-5E1A8A934C49}"/>
              </a:ext>
            </a:extLst>
          </p:cNvPr>
          <p:cNvSpPr/>
          <p:nvPr/>
        </p:nvSpPr>
        <p:spPr>
          <a:xfrm>
            <a:off x="4511824" y="2348880"/>
            <a:ext cx="3168352" cy="165618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sl-SI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Upevaj</a:t>
            </a:r>
            <a:r>
              <a:rPr lang="sl-SI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se doma </a:t>
            </a:r>
          </a:p>
          <a:p>
            <a:pPr lvl="0" algn="ctr"/>
            <a:r>
              <a:rPr lang="sl-SI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 </a:t>
            </a:r>
            <a:r>
              <a:rPr lang="sl-SI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svoji sobi</a:t>
            </a:r>
            <a:endParaRPr lang="sl-SI" sz="2400" dirty="0"/>
          </a:p>
        </p:txBody>
      </p:sp>
    </p:spTree>
    <p:extLst>
      <p:ext uri="{BB962C8B-B14F-4D97-AF65-F5344CB8AC3E}">
        <p14:creationId xmlns:p14="http://schemas.microsoft.com/office/powerpoint/2010/main" val="391102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Pa začnimo…</a:t>
            </a:r>
            <a:endParaRPr lang="sl-SI" dirty="0"/>
          </a:p>
        </p:txBody>
      </p:sp>
      <p:pic>
        <p:nvPicPr>
          <p:cNvPr id="4" name="K5ibRYDBFTw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029968" y="1658390"/>
            <a:ext cx="8302752" cy="4670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1433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>
          <a:xfrm>
            <a:off x="7845553" y="2363479"/>
            <a:ext cx="3803904" cy="1196670"/>
          </a:xfrm>
        </p:spPr>
        <p:txBody>
          <a:bodyPr>
            <a:noAutofit/>
          </a:bodyPr>
          <a:lstStyle/>
          <a:p>
            <a:r>
              <a:rPr lang="sl-SI" sz="3200" dirty="0" smtClean="0"/>
              <a:t>Že veš, katera bo danes prva? </a:t>
            </a:r>
            <a:endParaRPr lang="sl-SI" sz="3200" dirty="0"/>
          </a:p>
        </p:txBody>
      </p:sp>
      <p:pic>
        <p:nvPicPr>
          <p:cNvPr id="2058" name="Picture 10" descr="Rezultat iskanja slik za smi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6923" y="4107645"/>
            <a:ext cx="1837843" cy="1744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Rezultat iskanja slik za worl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35" y="1561545"/>
            <a:ext cx="6910699" cy="3869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aobljen pravokotni oblaček 1"/>
          <p:cNvSpPr/>
          <p:nvPr/>
        </p:nvSpPr>
        <p:spPr>
          <a:xfrm>
            <a:off x="2295762" y="0"/>
            <a:ext cx="4907672" cy="2767584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l-SI" sz="2000" dirty="0" smtClean="0"/>
              <a:t>MOGOČE IMAŠ OBČUTEK, DA SE TRENUTNO SVET RES VRTI NAROBE…</a:t>
            </a:r>
          </a:p>
          <a:p>
            <a:r>
              <a:rPr lang="sl-SI" sz="2000" dirty="0" smtClean="0"/>
              <a:t>A NE POZABI – VEDNO JE LAHKO ZABAVNO, SPROŠČENO…ČETUDI JE DRUGAČE, KOT SMO VAJENI. </a:t>
            </a:r>
            <a:endParaRPr lang="sl-SI" sz="2000" dirty="0"/>
          </a:p>
        </p:txBody>
      </p:sp>
    </p:spTree>
    <p:extLst>
      <p:ext uri="{BB962C8B-B14F-4D97-AF65-F5344CB8AC3E}">
        <p14:creationId xmlns:p14="http://schemas.microsoft.com/office/powerpoint/2010/main" val="2946935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slov 4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585892" cy="1196671"/>
          </a:xfrm>
        </p:spPr>
        <p:txBody>
          <a:bodyPr>
            <a:normAutofit fontScale="90000"/>
          </a:bodyPr>
          <a:lstStyle/>
          <a:p>
            <a:r>
              <a:rPr lang="sl-SI" dirty="0" smtClean="0">
                <a:sym typeface="Wingdings" panose="05000000000000000000" pitchFamily="2" charset="2"/>
              </a:rPr>
              <a:t/>
            </a:r>
            <a:br>
              <a:rPr lang="sl-SI" dirty="0" smtClean="0">
                <a:sym typeface="Wingdings" panose="05000000000000000000" pitchFamily="2" charset="2"/>
              </a:rPr>
            </a:br>
            <a:r>
              <a:rPr lang="sl-SI" dirty="0">
                <a:sym typeface="Wingdings" panose="05000000000000000000" pitchFamily="2" charset="2"/>
              </a:rPr>
              <a:t/>
            </a:r>
            <a:br>
              <a:rPr lang="sl-SI" dirty="0">
                <a:sym typeface="Wingdings" panose="05000000000000000000" pitchFamily="2" charset="2"/>
              </a:rPr>
            </a:br>
            <a:r>
              <a:rPr lang="sl-SI" dirty="0" smtClean="0">
                <a:sym typeface="Wingdings" panose="05000000000000000000" pitchFamily="2" charset="2"/>
              </a:rPr>
              <a:t> </a:t>
            </a:r>
            <a:r>
              <a:rPr lang="sl-SI" dirty="0" smtClean="0">
                <a:sym typeface="Wingdings" panose="05000000000000000000" pitchFamily="2" charset="2"/>
              </a:rPr>
              <a:t>Odpri spodnjo povezavo in poslušaj pesmico!</a:t>
            </a:r>
            <a:br>
              <a:rPr lang="sl-SI" dirty="0" smtClean="0">
                <a:sym typeface="Wingdings" panose="05000000000000000000" pitchFamily="2" charset="2"/>
              </a:rPr>
            </a:br>
            <a:r>
              <a:rPr lang="sl-SI" dirty="0">
                <a:sym typeface="Wingdings" panose="05000000000000000000" pitchFamily="2" charset="2"/>
              </a:rPr>
              <a:t/>
            </a:r>
            <a:br>
              <a:rPr lang="sl-SI" dirty="0">
                <a:sym typeface="Wingdings" panose="05000000000000000000" pitchFamily="2" charset="2"/>
              </a:rPr>
            </a:br>
            <a:r>
              <a:rPr lang="sl-SI" dirty="0" smtClean="0">
                <a:sym typeface="Wingdings" panose="05000000000000000000" pitchFamily="2" charset="2"/>
                <a:hlinkClick r:id="rId4"/>
              </a:rPr>
              <a:t>klikni tukaj</a:t>
            </a:r>
            <a:r>
              <a:rPr lang="sl-SI" dirty="0" smtClean="0">
                <a:sym typeface="Wingdings" panose="05000000000000000000" pitchFamily="2" charset="2"/>
              </a:rPr>
              <a:t/>
            </a:r>
            <a:br>
              <a:rPr lang="sl-SI" dirty="0" smtClean="0">
                <a:sym typeface="Wingdings" panose="05000000000000000000" pitchFamily="2" charset="2"/>
              </a:rPr>
            </a:br>
            <a:endParaRPr lang="sl-SI" dirty="0"/>
          </a:p>
        </p:txBody>
      </p:sp>
      <p:sp>
        <p:nvSpPr>
          <p:cNvPr id="6" name="Označba mesta vsebine 5"/>
          <p:cNvSpPr>
            <a:spLocks noGrp="1"/>
          </p:cNvSpPr>
          <p:nvPr>
            <p:ph idx="1"/>
          </p:nvPr>
        </p:nvSpPr>
        <p:spPr>
          <a:xfrm>
            <a:off x="371858" y="213360"/>
            <a:ext cx="7336534" cy="654405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sl-SI" sz="2800" dirty="0" smtClean="0"/>
              <a:t>1. Če </a:t>
            </a:r>
            <a:r>
              <a:rPr lang="sl-SI" sz="2800" dirty="0"/>
              <a:t>bi se svet nazaj vrtel, vse bi bilo narobe,</a:t>
            </a:r>
          </a:p>
          <a:p>
            <a:pPr>
              <a:buNone/>
            </a:pPr>
            <a:r>
              <a:rPr lang="sl-SI" sz="2800" dirty="0"/>
              <a:t>medved bi ptičji rep imel, </a:t>
            </a:r>
            <a:r>
              <a:rPr lang="sl-SI" sz="2800" dirty="0" smtClean="0"/>
              <a:t>vrabec </a:t>
            </a:r>
            <a:r>
              <a:rPr lang="sl-SI" sz="2800" dirty="0"/>
              <a:t>pa ostre zobe!</a:t>
            </a:r>
          </a:p>
          <a:p>
            <a:pPr>
              <a:buNone/>
            </a:pPr>
            <a:r>
              <a:rPr lang="sl-SI" sz="2800" dirty="0"/>
              <a:t>Krt bi živel na morskem dnu, </a:t>
            </a:r>
            <a:endParaRPr lang="sl-SI" sz="2800" dirty="0" smtClean="0"/>
          </a:p>
          <a:p>
            <a:pPr>
              <a:buNone/>
            </a:pPr>
            <a:r>
              <a:rPr lang="sl-SI" sz="2800" dirty="0" smtClean="0"/>
              <a:t>polž </a:t>
            </a:r>
            <a:r>
              <a:rPr lang="sl-SI" sz="2800" dirty="0"/>
              <a:t>bi pognal se </a:t>
            </a:r>
            <a:r>
              <a:rPr lang="sl-SI" sz="2800" dirty="0" smtClean="0"/>
              <a:t>v dir</a:t>
            </a:r>
            <a:r>
              <a:rPr lang="sl-SI" sz="2800" dirty="0"/>
              <a:t>,</a:t>
            </a:r>
          </a:p>
          <a:p>
            <a:pPr>
              <a:buNone/>
            </a:pPr>
            <a:r>
              <a:rPr lang="sl-SI" sz="2800" dirty="0"/>
              <a:t>na tekmovanju v plavanju zmagal bi netopir</a:t>
            </a:r>
            <a:r>
              <a:rPr lang="sl-SI" sz="2800" dirty="0" smtClean="0"/>
              <a:t>!</a:t>
            </a:r>
          </a:p>
          <a:p>
            <a:pPr>
              <a:buNone/>
            </a:pPr>
            <a:endParaRPr lang="sl-SI" sz="2800" dirty="0" smtClean="0"/>
          </a:p>
          <a:p>
            <a:pPr>
              <a:buNone/>
            </a:pPr>
            <a:r>
              <a:rPr lang="sl-SI" sz="2800" dirty="0" smtClean="0"/>
              <a:t>2. Če </a:t>
            </a:r>
            <a:r>
              <a:rPr lang="sl-SI" sz="2800" dirty="0"/>
              <a:t>bi se svet nazaj vrtel, </a:t>
            </a:r>
            <a:r>
              <a:rPr lang="sl-SI" sz="2800" dirty="0" smtClean="0"/>
              <a:t>lev </a:t>
            </a:r>
            <a:r>
              <a:rPr lang="sl-SI" sz="2800" dirty="0"/>
              <a:t>bi se ustrašil zajca,</a:t>
            </a:r>
          </a:p>
          <a:p>
            <a:pPr>
              <a:buNone/>
            </a:pPr>
            <a:r>
              <a:rPr lang="sl-SI" sz="2800" dirty="0"/>
              <a:t>hrček bi lajal in rjovel, </a:t>
            </a:r>
            <a:r>
              <a:rPr lang="sl-SI" sz="2800" dirty="0" smtClean="0"/>
              <a:t>krave </a:t>
            </a:r>
            <a:r>
              <a:rPr lang="sl-SI" sz="2800" dirty="0"/>
              <a:t>bi nesle jajca.</a:t>
            </a:r>
          </a:p>
          <a:p>
            <a:pPr>
              <a:buNone/>
            </a:pPr>
            <a:r>
              <a:rPr lang="sl-SI" sz="2800" dirty="0"/>
              <a:t>Pisan metulj bi zganjal hrup, </a:t>
            </a:r>
            <a:r>
              <a:rPr lang="sl-SI" sz="2800" dirty="0" smtClean="0"/>
              <a:t>krt </a:t>
            </a:r>
            <a:r>
              <a:rPr lang="sl-SI" sz="2800" dirty="0"/>
              <a:t>bi zasul predor,</a:t>
            </a:r>
          </a:p>
          <a:p>
            <a:pPr>
              <a:buNone/>
            </a:pPr>
            <a:r>
              <a:rPr lang="sl-SI" sz="2800" dirty="0"/>
              <a:t>želve bi imele plesni klub, </a:t>
            </a:r>
            <a:r>
              <a:rPr lang="sl-SI" sz="2800" dirty="0" smtClean="0"/>
              <a:t>ribe </a:t>
            </a:r>
            <a:r>
              <a:rPr lang="sl-SI" sz="2800" dirty="0"/>
              <a:t>pa pevski zbor.</a:t>
            </a:r>
          </a:p>
          <a:p>
            <a:pPr>
              <a:buNone/>
            </a:pPr>
            <a:endParaRPr lang="sl-SI" sz="2800" dirty="0" smtClean="0"/>
          </a:p>
          <a:p>
            <a:pPr>
              <a:buNone/>
            </a:pPr>
            <a:endParaRPr lang="sl-SI" sz="2800" dirty="0"/>
          </a:p>
          <a:p>
            <a:pPr marL="0" indent="0">
              <a:buNone/>
            </a:pPr>
            <a:endParaRPr lang="sl-SI" sz="2800" dirty="0" smtClean="0"/>
          </a:p>
          <a:p>
            <a:pPr marL="0" indent="0">
              <a:buNone/>
            </a:pPr>
            <a:endParaRPr lang="sl-SI" dirty="0" smtClean="0"/>
          </a:p>
        </p:txBody>
      </p:sp>
      <p:sp>
        <p:nvSpPr>
          <p:cNvPr id="7" name="Označba mesta besedila 6"/>
          <p:cNvSpPr>
            <a:spLocks noGrp="1"/>
          </p:cNvSpPr>
          <p:nvPr>
            <p:ph type="body" sz="half" idx="2"/>
          </p:nvPr>
        </p:nvSpPr>
        <p:spPr>
          <a:xfrm>
            <a:off x="8337885" y="1243584"/>
            <a:ext cx="3476163" cy="4661916"/>
          </a:xfrm>
        </p:spPr>
        <p:txBody>
          <a:bodyPr/>
          <a:lstStyle/>
          <a:p>
            <a:endParaRPr lang="sl-SI" dirty="0" smtClean="0"/>
          </a:p>
          <a:p>
            <a:endParaRPr lang="sl-SI" dirty="0" smtClean="0"/>
          </a:p>
        </p:txBody>
      </p:sp>
      <p:pic>
        <p:nvPicPr>
          <p:cNvPr id="2050" name="Picture 2" descr="Rezultat iskanja slik za singing famil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7884" y="4024630"/>
            <a:ext cx="3211317" cy="2833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5_Če bi se svet nazaj vrtel_klavirska spremljava_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517864" y="2749814"/>
            <a:ext cx="1116203" cy="1116203"/>
          </a:xfrm>
          <a:prstGeom prst="rect">
            <a:avLst/>
          </a:prstGeom>
        </p:spPr>
      </p:pic>
      <p:sp>
        <p:nvSpPr>
          <p:cNvPr id="3" name="PoljeZBesedilom 2"/>
          <p:cNvSpPr txBox="1"/>
          <p:nvPr/>
        </p:nvSpPr>
        <p:spPr>
          <a:xfrm>
            <a:off x="8038011" y="1576251"/>
            <a:ext cx="37760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b="1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SEDAJ PA ŠE SAM ZAPOJ OB SPREMLJAVI!</a:t>
            </a:r>
            <a:endParaRPr lang="sl-SI" b="1" dirty="0">
              <a:solidFill>
                <a:schemeClr val="tx2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6000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7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slov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l-SI" dirty="0" smtClean="0"/>
              <a:t>BODI USTVARJALEN…</a:t>
            </a:r>
            <a:endParaRPr lang="sl-SI" dirty="0"/>
          </a:p>
        </p:txBody>
      </p:sp>
      <p:sp>
        <p:nvSpPr>
          <p:cNvPr id="6" name="Podnaslov 5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785187" cy="742279"/>
          </a:xfrm>
        </p:spPr>
        <p:txBody>
          <a:bodyPr>
            <a:normAutofit/>
          </a:bodyPr>
          <a:lstStyle/>
          <a:p>
            <a:r>
              <a:rPr lang="sl-SI" dirty="0" smtClean="0"/>
              <a:t>ZAPIŠI, KAJ VSE JE PRI VAS DOMA DRUGAČE…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400054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MOJ „narobe“ svet </a:t>
            </a:r>
            <a:r>
              <a:rPr lang="sl-SI" dirty="0" smtClean="0">
                <a:sym typeface="Wingdings" panose="05000000000000000000" pitchFamily="2" charset="2"/>
              </a:rPr>
              <a:t> 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1251678" y="1691641"/>
            <a:ext cx="10178322" cy="359359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sl-SI" sz="2800" dirty="0" smtClean="0"/>
              <a:t>Zdaj se naš svet </a:t>
            </a:r>
            <a:r>
              <a:rPr lang="sl-SI" sz="2800" dirty="0" err="1" smtClean="0"/>
              <a:t>drugač</a:t>
            </a:r>
            <a:r>
              <a:rPr lang="sl-SI" sz="2800" dirty="0" smtClean="0"/>
              <a:t>‘ vrti, </a:t>
            </a:r>
          </a:p>
          <a:p>
            <a:pPr marL="0" indent="0">
              <a:buNone/>
            </a:pPr>
            <a:r>
              <a:rPr lang="sl-SI" sz="2800" dirty="0"/>
              <a:t>a</a:t>
            </a:r>
            <a:r>
              <a:rPr lang="sl-SI" sz="2800" dirty="0" smtClean="0"/>
              <a:t>mpak ni nič narobe! </a:t>
            </a:r>
          </a:p>
          <a:p>
            <a:pPr marL="0" indent="0">
              <a:buNone/>
            </a:pPr>
            <a:r>
              <a:rPr lang="sl-SI" sz="2800" dirty="0" smtClean="0"/>
              <a:t>Sama doma sem prepevala </a:t>
            </a:r>
          </a:p>
          <a:p>
            <a:pPr marL="0" indent="0">
              <a:buNone/>
            </a:pPr>
            <a:r>
              <a:rPr lang="sl-SI" sz="2800" dirty="0" smtClean="0"/>
              <a:t>s klavirjem zaplesala. </a:t>
            </a:r>
          </a:p>
          <a:p>
            <a:pPr marL="0" indent="0">
              <a:buNone/>
            </a:pPr>
            <a:r>
              <a:rPr lang="sl-SI" sz="2800" dirty="0"/>
              <a:t>P</a:t>
            </a:r>
            <a:r>
              <a:rPr lang="sl-SI" sz="2800" dirty="0" smtClean="0"/>
              <a:t>opoldan sem na sprehod šla, </a:t>
            </a:r>
          </a:p>
          <a:p>
            <a:pPr marL="0" indent="0">
              <a:buNone/>
            </a:pPr>
            <a:r>
              <a:rPr lang="sl-SI" sz="2800" dirty="0"/>
              <a:t>v</a:t>
            </a:r>
            <a:r>
              <a:rPr lang="sl-SI" sz="2800" dirty="0" smtClean="0"/>
              <a:t>as pa pogrešala!</a:t>
            </a:r>
            <a:endParaRPr lang="sl-SI" sz="2800" dirty="0"/>
          </a:p>
          <a:p>
            <a:pPr marL="0" indent="0">
              <a:buNone/>
            </a:pPr>
            <a:r>
              <a:rPr lang="sl-SI" sz="2800" dirty="0" smtClean="0"/>
              <a:t>Malo mi dolgčas je brez vas, </a:t>
            </a:r>
          </a:p>
          <a:p>
            <a:pPr marL="0" indent="0">
              <a:buNone/>
            </a:pPr>
            <a:r>
              <a:rPr lang="sl-SI" sz="2800" dirty="0"/>
              <a:t>a</a:t>
            </a:r>
            <a:r>
              <a:rPr lang="sl-SI" sz="2800" dirty="0" smtClean="0"/>
              <a:t> dobro izkoristim čas! </a:t>
            </a:r>
          </a:p>
        </p:txBody>
      </p:sp>
      <p:pic>
        <p:nvPicPr>
          <p:cNvPr id="3074" name="Picture 2" descr="Rezultat iskanja slik za funny world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98" t="2218" r="3422" b="66078"/>
          <a:stretch/>
        </p:blipFill>
        <p:spPr bwMode="auto">
          <a:xfrm>
            <a:off x="6343288" y="2560320"/>
            <a:ext cx="5330552" cy="2724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Če bi se svet nazaj vrtel_priredba učiteljic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30428" y="819252"/>
            <a:ext cx="1556272" cy="1556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0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2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l-SI" sz="6600" dirty="0" smtClean="0"/>
              <a:t>Odlično ti je šlo!</a:t>
            </a:r>
            <a:endParaRPr lang="sl-SI" sz="6600" dirty="0"/>
          </a:p>
        </p:txBody>
      </p:sp>
      <p:sp>
        <p:nvSpPr>
          <p:cNvPr id="5" name="Označba mesta besedila 4"/>
          <p:cNvSpPr>
            <a:spLocks noGrp="1"/>
          </p:cNvSpPr>
          <p:nvPr>
            <p:ph type="body" idx="1"/>
          </p:nvPr>
        </p:nvSpPr>
        <p:spPr>
          <a:xfrm>
            <a:off x="3242929" y="5626125"/>
            <a:ext cx="8166442" cy="951135"/>
          </a:xfrm>
        </p:spPr>
        <p:txBody>
          <a:bodyPr>
            <a:normAutofit/>
          </a:bodyPr>
          <a:lstStyle/>
          <a:p>
            <a:endParaRPr lang="sl-SI" sz="2800" dirty="0"/>
          </a:p>
        </p:txBody>
      </p:sp>
      <p:pic>
        <p:nvPicPr>
          <p:cNvPr id="4100" name="Picture 4" descr="Rezultat iskanja slik za excited kid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583" y="71722"/>
            <a:ext cx="5568697" cy="4006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34952"/>
      </p:ext>
    </p:extLst>
  </p:cSld>
  <p:clrMapOvr>
    <a:masterClrMapping/>
  </p:clrMapOvr>
</p:sld>
</file>

<file path=ppt/theme/theme1.xml><?xml version="1.0" encoding="utf-8"?>
<a:theme xmlns:a="http://schemas.openxmlformats.org/drawingml/2006/main" name="Priponka">
  <a:themeElements>
    <a:clrScheme name="Badge">
      <a:dk1>
        <a:sysClr val="windowText" lastClr="000000"/>
      </a:dk1>
      <a:lt1>
        <a:sysClr val="window" lastClr="FFFFFF"/>
      </a:lt1>
      <a:dk2>
        <a:srgbClr val="2A1A00"/>
      </a:dk2>
      <a:lt2>
        <a:srgbClr val="F3F3F2"/>
      </a:lt2>
      <a:accent1>
        <a:srgbClr val="F8B323"/>
      </a:accent1>
      <a:accent2>
        <a:srgbClr val="656A59"/>
      </a:accent2>
      <a:accent3>
        <a:srgbClr val="46B2B5"/>
      </a:accent3>
      <a:accent4>
        <a:srgbClr val="8CAA7E"/>
      </a:accent4>
      <a:accent5>
        <a:srgbClr val="D36F68"/>
      </a:accent5>
      <a:accent6>
        <a:srgbClr val="826276"/>
      </a:accent6>
      <a:hlink>
        <a:srgbClr val="46B2B5"/>
      </a:hlink>
      <a:folHlink>
        <a:srgbClr val="A46694"/>
      </a:folHlink>
    </a:clrScheme>
    <a:fontScheme name="Badge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771EA782-DFA6-45B1-AEA3-661F1715B310}"/>
    </a:ext>
  </a:extLst>
</a:theme>
</file>

<file path=ppt/theme/theme2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1c2eb7a32e66fb6e4260f3771546a5e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04e1f6479c48b08974ba73b5ca973489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03B9E78-595F-41AA-B8FF-1657B24A64F3}">
  <ds:schemaRefs>
    <ds:schemaRef ds:uri="http://schemas.microsoft.com/office/2006/documentManagement/types"/>
    <ds:schemaRef ds:uri="http://purl.org/dc/terms/"/>
    <ds:schemaRef ds:uri="http://schemas.openxmlformats.org/package/2006/metadata/core-properties"/>
    <ds:schemaRef ds:uri="16c05727-aa75-4e4a-9b5f-8a80a1165891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71af3243-3dd4-4a8d-8c0d-dd76da1f02a5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BC64FCEF-5D02-4451-89DD-C5055544A89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AED409D-D761-44D8-8125-D888C04D1BD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Načrt s sliko otroka</Template>
  <TotalTime>0</TotalTime>
  <Words>335</Words>
  <Application>Microsoft Office PowerPoint</Application>
  <PresentationFormat>Širokozaslonsko</PresentationFormat>
  <Paragraphs>61</Paragraphs>
  <Slides>9</Slides>
  <Notes>2</Notes>
  <HiddenSlides>0</HiddenSlides>
  <MMClips>3</MMClips>
  <ScaleCrop>false</ScaleCrop>
  <HeadingPairs>
    <vt:vector size="6" baseType="variant">
      <vt:variant>
        <vt:lpstr>Uporabljene pisave</vt:lpstr>
      </vt:variant>
      <vt:variant>
        <vt:i4>5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9</vt:i4>
      </vt:variant>
    </vt:vector>
  </HeadingPairs>
  <TitlesOfParts>
    <vt:vector size="15" baseType="lpstr">
      <vt:lpstr>Arial</vt:lpstr>
      <vt:lpstr>Calibri</vt:lpstr>
      <vt:lpstr>Gill Sans MT</vt:lpstr>
      <vt:lpstr>Impact</vt:lpstr>
      <vt:lpstr>Wingdings</vt:lpstr>
      <vt:lpstr>Priponka</vt:lpstr>
      <vt:lpstr>PEVSKI ZBOR </vt:lpstr>
      <vt:lpstr>PowerPointova predstavitev</vt:lpstr>
      <vt:lpstr>PowerPointova predstavitev</vt:lpstr>
      <vt:lpstr>Pa začnimo…</vt:lpstr>
      <vt:lpstr>Že veš, katera bo danes prva? </vt:lpstr>
      <vt:lpstr>   Odpri spodnjo povezavo in poslušaj pesmico!  klikni tukaj </vt:lpstr>
      <vt:lpstr>BODI USTVARJALEN…</vt:lpstr>
      <vt:lpstr>MOJ „narobe“ svet  </vt:lpstr>
      <vt:lpstr>Odlično ti je šlo!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2020-03-16T14:17:12Z</dcterms:created>
  <dcterms:modified xsi:type="dcterms:W3CDTF">2021-01-03T20:59:04Z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