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
  </p:notesMasterIdLst>
  <p:handoutMasterIdLst>
    <p:handoutMasterId r:id="rId7"/>
  </p:handoutMasterIdLst>
  <p:sldIdLst>
    <p:sldId id="257" r:id="rId2"/>
    <p:sldId id="258" r:id="rId3"/>
    <p:sldId id="259" r:id="rId4"/>
    <p:sldId id="261" r:id="rId5"/>
  </p:sldIdLst>
  <p:sldSz cx="12192000"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67"/>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dgm:spPr/>
      <dgm:t>
        <a:bodyPr rtlCol="0"/>
        <a:lstStyle/>
        <a:p>
          <a:pPr rtl="0"/>
          <a:r>
            <a:rPr lang="sl" dirty="0"/>
            <a:t>753 pr.n. št</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custT="1"/>
      <dgm:spPr/>
      <dgm:t>
        <a:bodyPr rtlCol="0"/>
        <a:lstStyle/>
        <a:p>
          <a:pPr rtl="0"/>
          <a:r>
            <a:rPr lang="sl-SI" sz="1800" b="1" dirty="0"/>
            <a:t>L</a:t>
          </a:r>
          <a:r>
            <a:rPr lang="sl" sz="1800" b="1" dirty="0"/>
            <a:t>egenda o nastanku: ROMUL</a:t>
          </a:r>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566C4A8F-CE66-4FF5-AF11-6C385F74A275}">
      <dgm:prSet/>
      <dgm:spPr/>
      <dgm:t>
        <a:bodyPr rtlCol="0"/>
        <a:lstStyle/>
        <a:p>
          <a:pPr rtl="0"/>
          <a:r>
            <a:rPr lang="sl" dirty="0"/>
            <a:t>509 pr.n. št</a:t>
          </a:r>
        </a:p>
      </dgm:t>
    </dgm:pt>
    <dgm:pt modelId="{375C5A5E-5F04-4FE8-98F8-795867C18A18}" type="parTrans" cxnId="{66E8CE3C-459F-4648-B4D7-5039298A0E92}">
      <dgm:prSet/>
      <dgm:spPr/>
      <dgm:t>
        <a:bodyPr rtlCol="0"/>
        <a:lstStyle/>
        <a:p>
          <a:pPr rtl="0"/>
          <a:endParaRPr lang="en-US"/>
        </a:p>
      </dgm:t>
    </dgm:pt>
    <dgm:pt modelId="{E74B8A5E-78D9-4E5B-86E1-203DE271581F}" type="sibTrans" cxnId="{66E8CE3C-459F-4648-B4D7-5039298A0E92}">
      <dgm:prSet/>
      <dgm:spPr/>
      <dgm:t>
        <a:bodyPr rtlCol="0"/>
        <a:lstStyle/>
        <a:p>
          <a:pPr rtl="0"/>
          <a:endParaRPr lang="en-US"/>
        </a:p>
      </dgm:t>
    </dgm:pt>
    <dgm:pt modelId="{C2F0E5C9-2943-4A9B-872F-ECF6B159E9F4}">
      <dgm:prSet custT="1"/>
      <dgm:spPr/>
      <dgm:t>
        <a:bodyPr rtlCol="0"/>
        <a:lstStyle/>
        <a:p>
          <a:pPr rtl="0"/>
          <a:r>
            <a:rPr lang="sl" sz="1800" b="1" dirty="0">
              <a:solidFill>
                <a:srgbClr val="C00000"/>
              </a:solidFill>
            </a:rPr>
            <a:t>REPUBLIKA</a:t>
          </a:r>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5BA19E1C-95A6-4DAB-AC52-90DC87D3C06B}">
      <dgm:prSet custT="1"/>
      <dgm:spPr/>
      <dgm:t>
        <a:bodyPr rtlCol="0"/>
        <a:lstStyle/>
        <a:p>
          <a:pPr rtl="0"/>
          <a:r>
            <a:rPr lang="sl" sz="1800" b="1" dirty="0">
              <a:solidFill>
                <a:srgbClr val="C00000"/>
              </a:solidFill>
            </a:rPr>
            <a:t>KRALJEVINA</a:t>
          </a:r>
        </a:p>
      </dgm:t>
    </dgm:pt>
    <dgm:pt modelId="{B97A0FD0-5411-4E27-B4BD-4A01DA841C3F}" type="parTrans" cxnId="{62D480C6-5BCB-47DE-AE57-2158DBAC0C3B}">
      <dgm:prSet/>
      <dgm:spPr/>
      <dgm:t>
        <a:bodyPr/>
        <a:lstStyle/>
        <a:p>
          <a:endParaRPr lang="sl-SI"/>
        </a:p>
      </dgm:t>
    </dgm:pt>
    <dgm:pt modelId="{8C200417-2499-43C3-8DB2-7F25C961BFE4}" type="sibTrans" cxnId="{62D480C6-5BCB-47DE-AE57-2158DBAC0C3B}">
      <dgm:prSet/>
      <dgm:spPr/>
      <dgm:t>
        <a:bodyPr/>
        <a:lstStyle/>
        <a:p>
          <a:endParaRPr lang="sl-SI"/>
        </a:p>
      </dgm:t>
    </dgm:pt>
    <dgm:pt modelId="{6DF9F1C6-6CC5-46F7-8075-6FFE91F4911D}">
      <dgm:prSet custT="1"/>
      <dgm:spPr/>
      <dgm:t>
        <a:bodyPr rtlCol="0"/>
        <a:lstStyle/>
        <a:p>
          <a:pPr rtl="0"/>
          <a:r>
            <a:rPr lang="sl" sz="1800" b="1" dirty="0">
              <a:solidFill>
                <a:schemeClr val="tx1"/>
              </a:solidFill>
            </a:rPr>
            <a:t>SENAT</a:t>
          </a:r>
        </a:p>
      </dgm:t>
    </dgm:pt>
    <dgm:pt modelId="{7CBF8C44-4852-433E-9231-FC687B64FFFF}" type="parTrans" cxnId="{7623F13D-FEEE-42B4-A817-D60952E955EE}">
      <dgm:prSet/>
      <dgm:spPr/>
      <dgm:t>
        <a:bodyPr/>
        <a:lstStyle/>
        <a:p>
          <a:endParaRPr lang="sl-SI"/>
        </a:p>
      </dgm:t>
    </dgm:pt>
    <dgm:pt modelId="{EEE46361-270E-4B83-99BE-4440EEBA15D0}" type="sibTrans" cxnId="{7623F13D-FEEE-42B4-A817-D60952E955EE}">
      <dgm:prSet/>
      <dgm:spPr/>
      <dgm:t>
        <a:bodyPr/>
        <a:lstStyle/>
        <a:p>
          <a:endParaRPr lang="sl-SI"/>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2">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2">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2"/>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2"/>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1"/>
      <dgm:spPr/>
    </dgm:pt>
    <dgm:pt modelId="{0B8E5FF7-69F2-422F-82EB-6C492A178219}" type="pres">
      <dgm:prSet presAssocID="{566C4A8F-CE66-4FF5-AF11-6C385F74A275}" presName="composite" presStyleCnt="0"/>
      <dgm:spPr/>
    </dgm:pt>
    <dgm:pt modelId="{E36C5E9F-E344-4E9B-8C3C-8A03B1490EA8}" type="pres">
      <dgm:prSet presAssocID="{566C4A8F-CE66-4FF5-AF11-6C385F74A275}" presName="Parent1" presStyleLbl="alignNode1" presStyleIdx="1" presStyleCnt="2">
        <dgm:presLayoutVars>
          <dgm:chMax val="1"/>
          <dgm:chPref val="1"/>
          <dgm:bulletEnabled val="1"/>
        </dgm:presLayoutVars>
      </dgm:prSet>
      <dgm:spPr/>
    </dgm:pt>
    <dgm:pt modelId="{3F40A05F-6A24-4ADA-BB7B-23903F050FAC}" type="pres">
      <dgm:prSet presAssocID="{566C4A8F-CE66-4FF5-AF11-6C385F74A275}" presName="Childtext1" presStyleLbl="revTx" presStyleIdx="1" presStyleCnt="2">
        <dgm:presLayoutVars>
          <dgm:chMax val="0"/>
          <dgm:chPref val="0"/>
          <dgm:bulletEnabled/>
        </dgm:presLayoutVars>
      </dgm:prSet>
      <dgm:spPr/>
    </dgm:pt>
    <dgm:pt modelId="{D6993DC3-3BE5-41B0-8688-65102C5396CA}" type="pres">
      <dgm:prSet presAssocID="{566C4A8F-CE66-4FF5-AF11-6C385F74A275}" presName="ConnectLine" presStyleLbl="sibTrans1D1" presStyleIdx="1" presStyleCnt="2"/>
      <dgm:spPr>
        <a:noFill/>
        <a:ln w="12700" cap="flat" cmpd="sng" algn="ctr">
          <a:solidFill>
            <a:schemeClr val="accent1">
              <a:hueOff val="0"/>
              <a:satOff val="0"/>
              <a:lumOff val="0"/>
              <a:alphaOff val="0"/>
            </a:schemeClr>
          </a:solidFill>
          <a:prstDash val="dash"/>
        </a:ln>
        <a:effectLst/>
      </dgm:spPr>
    </dgm:pt>
    <dgm:pt modelId="{F664563D-473C-4786-AC4C-997306B1559A}" type="pres">
      <dgm:prSet presAssocID="{566C4A8F-CE66-4FF5-AF11-6C385F74A275}" presName="ConnectLineEnd" presStyleLbl="node1" presStyleIdx="1" presStyleCnt="2"/>
      <dgm:spPr/>
    </dgm:pt>
    <dgm:pt modelId="{5382622B-97F7-4B54-A87A-95036D3D048A}" type="pres">
      <dgm:prSet presAssocID="{566C4A8F-CE66-4FF5-AF11-6C385F74A275}" presName="EmptyPane" presStyleCnt="0"/>
      <dgm:spPr/>
    </dgm:pt>
  </dgm:ptLst>
  <dgm:cxnLst>
    <dgm:cxn modelId="{2C3C6F18-023B-4BF3-B809-13D15DBC921E}" type="presOf" srcId="{566C4A8F-CE66-4FF5-AF11-6C385F74A275}" destId="{E36C5E9F-E344-4E9B-8C3C-8A03B1490EA8}" srcOrd="0" destOrd="0" presId="urn:microsoft.com/office/officeart/2016/7/layout/HexagonTimeline"/>
    <dgm:cxn modelId="{66E8CE3C-459F-4648-B4D7-5039298A0E92}" srcId="{08F627ED-A304-4697-8C44-18E45D3D2B1A}" destId="{566C4A8F-CE66-4FF5-AF11-6C385F74A275}" srcOrd="1" destOrd="0" parTransId="{375C5A5E-5F04-4FE8-98F8-795867C18A18}" sibTransId="{E74B8A5E-78D9-4E5B-86E1-203DE271581F}"/>
    <dgm:cxn modelId="{7623F13D-FEEE-42B4-A817-D60952E955EE}" srcId="{566C4A8F-CE66-4FF5-AF11-6C385F74A275}" destId="{6DF9F1C6-6CC5-46F7-8075-6FFE91F4911D}" srcOrd="1" destOrd="0" parTransId="{7CBF8C44-4852-433E-9231-FC687B64FFFF}" sibTransId="{EEE46361-270E-4B83-99BE-4440EEBA15D0}"/>
    <dgm:cxn modelId="{091A7D5B-40DD-4F93-A25B-52E2C48C1B97}" type="presOf" srcId="{5BA19E1C-95A6-4DAB-AC52-90DC87D3C06B}" destId="{03E7967D-6C10-4379-9B37-4F5A8CF4EED8}" srcOrd="0" destOrd="1" presId="urn:microsoft.com/office/officeart/2016/7/layout/HexagonTimeline"/>
    <dgm:cxn modelId="{DC951A47-D712-4DDF-BC45-034C400F587A}" type="presOf" srcId="{08F627ED-A304-4697-8C44-18E45D3D2B1A}" destId="{D6614DDC-66DE-4E26-A0E6-8B5D4F611437}" srcOrd="0" destOrd="0" presId="urn:microsoft.com/office/officeart/2016/7/layout/HexagonTimeline"/>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566C4A8F-CE66-4FF5-AF11-6C385F74A275}" destId="{C2F0E5C9-2943-4A9B-872F-ECF6B159E9F4}" srcOrd="0" destOrd="0" parTransId="{8FBB852D-32B7-4273-9DE3-951F1CFE69EC}" sibTransId="{1A62CB6F-38D7-44F2-AFAB-0C4382E3DA24}"/>
    <dgm:cxn modelId="{62D480C6-5BCB-47DE-AE57-2158DBAC0C3B}" srcId="{5FC34D3A-C8D4-483C-8695-507470E74D50}" destId="{5BA19E1C-95A6-4DAB-AC52-90DC87D3C06B}" srcOrd="1" destOrd="0" parTransId="{B97A0FD0-5411-4E27-B4BD-4A01DA841C3F}" sibTransId="{8C200417-2499-43C3-8DB2-7F25C961BFE4}"/>
    <dgm:cxn modelId="{720E8FC8-30E4-4632-8F87-2CFA6ED4108F}" type="presOf" srcId="{6DF9F1C6-6CC5-46F7-8075-6FFE91F4911D}" destId="{3F40A05F-6A24-4ADA-BB7B-23903F050FAC}" srcOrd="0" destOrd="1"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9238F0E8-4494-41E8-829F-7D57E498231A}" type="presOf" srcId="{C2F0E5C9-2943-4A9B-872F-ECF6B159E9F4}" destId="{3F40A05F-6A24-4ADA-BB7B-23903F050FAC}"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548EF7F7-6423-4AF5-8AB8-5D65FA9302B0}" type="presParOf" srcId="{D6614DDC-66DE-4E26-A0E6-8B5D4F611437}" destId="{0B8E5FF7-69F2-422F-82EB-6C492A178219}" srcOrd="2" destOrd="0" presId="urn:microsoft.com/office/officeart/2016/7/layout/HexagonTimeline"/>
    <dgm:cxn modelId="{788BAFDF-2C1C-452D-AC07-4008C93C8CF0}" type="presParOf" srcId="{0B8E5FF7-69F2-422F-82EB-6C492A178219}" destId="{E36C5E9F-E344-4E9B-8C3C-8A03B1490EA8}" srcOrd="0" destOrd="0" presId="urn:microsoft.com/office/officeart/2016/7/layout/HexagonTimeline"/>
    <dgm:cxn modelId="{EB793483-B6D4-4E72-9D1C-339A70CF0E64}" type="presParOf" srcId="{0B8E5FF7-69F2-422F-82EB-6C492A178219}" destId="{3F40A05F-6A24-4ADA-BB7B-23903F050FAC}" srcOrd="1" destOrd="0" presId="urn:microsoft.com/office/officeart/2016/7/layout/HexagonTimeline"/>
    <dgm:cxn modelId="{0899AEBE-1081-40B8-8BFB-D53BD4BF78A6}" type="presParOf" srcId="{0B8E5FF7-69F2-422F-82EB-6C492A178219}" destId="{D6993DC3-3BE5-41B0-8688-65102C5396CA}" srcOrd="2" destOrd="0" presId="urn:microsoft.com/office/officeart/2016/7/layout/HexagonTimeline"/>
    <dgm:cxn modelId="{7AE1A53F-8CD7-4FCF-976D-F1CEAE65BA13}" type="presParOf" srcId="{0B8E5FF7-69F2-422F-82EB-6C492A178219}" destId="{F664563D-473C-4786-AC4C-997306B1559A}" srcOrd="3" destOrd="0" presId="urn:microsoft.com/office/officeart/2016/7/layout/HexagonTimeline"/>
    <dgm:cxn modelId="{9D964867-8B98-4661-B0D2-FC2BEDCC37D8}" type="presParOf" srcId="{0B8E5FF7-69F2-422F-82EB-6C492A178219}" destId="{5382622B-97F7-4B54-A87A-95036D3D048A}" srcOrd="4" destOrd="0" presId="urn:microsoft.com/office/officeart/2016/7/layout/Hexagon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dgm:spPr/>
      <dgm:t>
        <a:bodyPr rtlCol="0"/>
        <a:lstStyle/>
        <a:p>
          <a:pPr rtl="0"/>
          <a:r>
            <a:rPr lang="sl" dirty="0"/>
            <a:t>31 pr.n. št</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custT="1"/>
      <dgm:spPr/>
      <dgm:t>
        <a:bodyPr rtlCol="0"/>
        <a:lstStyle/>
        <a:p>
          <a:pPr rtl="0"/>
          <a:r>
            <a:rPr lang="sl-SI" sz="1800" b="1" dirty="0"/>
            <a:t>Julij CEZAR, umorjen 44 pr.</a:t>
          </a:r>
          <a:endParaRPr lang="sl" sz="1800" b="1" dirty="0"/>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566C4A8F-CE66-4FF5-AF11-6C385F74A275}">
      <dgm:prSet/>
      <dgm:spPr/>
      <dgm:t>
        <a:bodyPr rtlCol="0"/>
        <a:lstStyle/>
        <a:p>
          <a:pPr rtl="0"/>
          <a:r>
            <a:rPr lang="sl" dirty="0"/>
            <a:t>330</a:t>
          </a:r>
        </a:p>
      </dgm:t>
    </dgm:pt>
    <dgm:pt modelId="{375C5A5E-5F04-4FE8-98F8-795867C18A18}" type="parTrans" cxnId="{66E8CE3C-459F-4648-B4D7-5039298A0E92}">
      <dgm:prSet/>
      <dgm:spPr/>
      <dgm:t>
        <a:bodyPr rtlCol="0"/>
        <a:lstStyle/>
        <a:p>
          <a:pPr rtl="0"/>
          <a:endParaRPr lang="en-US"/>
        </a:p>
      </dgm:t>
    </dgm:pt>
    <dgm:pt modelId="{E74B8A5E-78D9-4E5B-86E1-203DE271581F}" type="sibTrans" cxnId="{66E8CE3C-459F-4648-B4D7-5039298A0E92}">
      <dgm:prSet/>
      <dgm:spPr/>
      <dgm:t>
        <a:bodyPr rtlCol="0"/>
        <a:lstStyle/>
        <a:p>
          <a:pPr rtl="0"/>
          <a:endParaRPr lang="en-US"/>
        </a:p>
      </dgm:t>
    </dgm:pt>
    <dgm:pt modelId="{C2F0E5C9-2943-4A9B-872F-ECF6B159E9F4}">
      <dgm:prSet custT="1"/>
      <dgm:spPr/>
      <dgm:t>
        <a:bodyPr rtlCol="0"/>
        <a:lstStyle/>
        <a:p>
          <a:pPr rtl="0"/>
          <a:r>
            <a:rPr lang="sl" sz="1800" b="1" dirty="0">
              <a:solidFill>
                <a:srgbClr val="C00000"/>
              </a:solidFill>
            </a:rPr>
            <a:t>RAZDELITEV CESARSTVA</a:t>
          </a:r>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5BA19E1C-95A6-4DAB-AC52-90DC87D3C06B}">
      <dgm:prSet custT="1"/>
      <dgm:spPr/>
      <dgm:t>
        <a:bodyPr rtlCol="0"/>
        <a:lstStyle/>
        <a:p>
          <a:pPr rtl="0"/>
          <a:r>
            <a:rPr lang="sl" sz="1800" b="1" dirty="0">
              <a:solidFill>
                <a:srgbClr val="C00000"/>
              </a:solidFill>
            </a:rPr>
            <a:t>CESARSTVO</a:t>
          </a:r>
        </a:p>
      </dgm:t>
    </dgm:pt>
    <dgm:pt modelId="{B97A0FD0-5411-4E27-B4BD-4A01DA841C3F}" type="parTrans" cxnId="{62D480C6-5BCB-47DE-AE57-2158DBAC0C3B}">
      <dgm:prSet/>
      <dgm:spPr/>
      <dgm:t>
        <a:bodyPr/>
        <a:lstStyle/>
        <a:p>
          <a:endParaRPr lang="sl-SI"/>
        </a:p>
      </dgm:t>
    </dgm:pt>
    <dgm:pt modelId="{8C200417-2499-43C3-8DB2-7F25C961BFE4}" type="sibTrans" cxnId="{62D480C6-5BCB-47DE-AE57-2158DBAC0C3B}">
      <dgm:prSet/>
      <dgm:spPr/>
      <dgm:t>
        <a:bodyPr/>
        <a:lstStyle/>
        <a:p>
          <a:endParaRPr lang="sl-SI"/>
        </a:p>
      </dgm:t>
    </dgm:pt>
    <dgm:pt modelId="{6DF9F1C6-6CC5-46F7-8075-6FFE91F4911D}">
      <dgm:prSet custT="1"/>
      <dgm:spPr/>
      <dgm:t>
        <a:bodyPr rtlCol="0"/>
        <a:lstStyle/>
        <a:p>
          <a:pPr rtl="0"/>
          <a:r>
            <a:rPr lang="sl" sz="1800" b="1" dirty="0">
              <a:solidFill>
                <a:schemeClr val="tx1"/>
              </a:solidFill>
            </a:rPr>
            <a:t>ZAHODNO /Rim/ - VZHODNO (Konstantinopel)</a:t>
          </a:r>
        </a:p>
      </dgm:t>
    </dgm:pt>
    <dgm:pt modelId="{7CBF8C44-4852-433E-9231-FC687B64FFFF}" type="parTrans" cxnId="{7623F13D-FEEE-42B4-A817-D60952E955EE}">
      <dgm:prSet/>
      <dgm:spPr/>
      <dgm:t>
        <a:bodyPr/>
        <a:lstStyle/>
        <a:p>
          <a:endParaRPr lang="sl-SI"/>
        </a:p>
      </dgm:t>
    </dgm:pt>
    <dgm:pt modelId="{EEE46361-270E-4B83-99BE-4440EEBA15D0}" type="sibTrans" cxnId="{7623F13D-FEEE-42B4-A817-D60952E955EE}">
      <dgm:prSet/>
      <dgm:spPr/>
      <dgm:t>
        <a:bodyPr/>
        <a:lstStyle/>
        <a:p>
          <a:endParaRPr lang="sl-SI"/>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2">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2">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2"/>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2"/>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1"/>
      <dgm:spPr/>
    </dgm:pt>
    <dgm:pt modelId="{0B8E5FF7-69F2-422F-82EB-6C492A178219}" type="pres">
      <dgm:prSet presAssocID="{566C4A8F-CE66-4FF5-AF11-6C385F74A275}" presName="composite" presStyleCnt="0"/>
      <dgm:spPr/>
    </dgm:pt>
    <dgm:pt modelId="{E36C5E9F-E344-4E9B-8C3C-8A03B1490EA8}" type="pres">
      <dgm:prSet presAssocID="{566C4A8F-CE66-4FF5-AF11-6C385F74A275}" presName="Parent1" presStyleLbl="alignNode1" presStyleIdx="1" presStyleCnt="2">
        <dgm:presLayoutVars>
          <dgm:chMax val="1"/>
          <dgm:chPref val="1"/>
          <dgm:bulletEnabled val="1"/>
        </dgm:presLayoutVars>
      </dgm:prSet>
      <dgm:spPr/>
    </dgm:pt>
    <dgm:pt modelId="{3F40A05F-6A24-4ADA-BB7B-23903F050FAC}" type="pres">
      <dgm:prSet presAssocID="{566C4A8F-CE66-4FF5-AF11-6C385F74A275}" presName="Childtext1" presStyleLbl="revTx" presStyleIdx="1" presStyleCnt="2">
        <dgm:presLayoutVars>
          <dgm:chMax val="0"/>
          <dgm:chPref val="0"/>
          <dgm:bulletEnabled/>
        </dgm:presLayoutVars>
      </dgm:prSet>
      <dgm:spPr/>
    </dgm:pt>
    <dgm:pt modelId="{D6993DC3-3BE5-41B0-8688-65102C5396CA}" type="pres">
      <dgm:prSet presAssocID="{566C4A8F-CE66-4FF5-AF11-6C385F74A275}" presName="ConnectLine" presStyleLbl="sibTrans1D1" presStyleIdx="1" presStyleCnt="2"/>
      <dgm:spPr>
        <a:noFill/>
        <a:ln w="12700" cap="flat" cmpd="sng" algn="ctr">
          <a:solidFill>
            <a:schemeClr val="accent1">
              <a:hueOff val="0"/>
              <a:satOff val="0"/>
              <a:lumOff val="0"/>
              <a:alphaOff val="0"/>
            </a:schemeClr>
          </a:solidFill>
          <a:prstDash val="dash"/>
        </a:ln>
        <a:effectLst/>
      </dgm:spPr>
    </dgm:pt>
    <dgm:pt modelId="{F664563D-473C-4786-AC4C-997306B1559A}" type="pres">
      <dgm:prSet presAssocID="{566C4A8F-CE66-4FF5-AF11-6C385F74A275}" presName="ConnectLineEnd" presStyleLbl="node1" presStyleIdx="1" presStyleCnt="2"/>
      <dgm:spPr/>
    </dgm:pt>
    <dgm:pt modelId="{5382622B-97F7-4B54-A87A-95036D3D048A}" type="pres">
      <dgm:prSet presAssocID="{566C4A8F-CE66-4FF5-AF11-6C385F74A275}" presName="EmptyPane" presStyleCnt="0"/>
      <dgm:spPr/>
    </dgm:pt>
  </dgm:ptLst>
  <dgm:cxnLst>
    <dgm:cxn modelId="{2C3C6F18-023B-4BF3-B809-13D15DBC921E}" type="presOf" srcId="{566C4A8F-CE66-4FF5-AF11-6C385F74A275}" destId="{E36C5E9F-E344-4E9B-8C3C-8A03B1490EA8}" srcOrd="0" destOrd="0" presId="urn:microsoft.com/office/officeart/2016/7/layout/HexagonTimeline"/>
    <dgm:cxn modelId="{66E8CE3C-459F-4648-B4D7-5039298A0E92}" srcId="{08F627ED-A304-4697-8C44-18E45D3D2B1A}" destId="{566C4A8F-CE66-4FF5-AF11-6C385F74A275}" srcOrd="1" destOrd="0" parTransId="{375C5A5E-5F04-4FE8-98F8-795867C18A18}" sibTransId="{E74B8A5E-78D9-4E5B-86E1-203DE271581F}"/>
    <dgm:cxn modelId="{7623F13D-FEEE-42B4-A817-D60952E955EE}" srcId="{566C4A8F-CE66-4FF5-AF11-6C385F74A275}" destId="{6DF9F1C6-6CC5-46F7-8075-6FFE91F4911D}" srcOrd="1" destOrd="0" parTransId="{7CBF8C44-4852-433E-9231-FC687B64FFFF}" sibTransId="{EEE46361-270E-4B83-99BE-4440EEBA15D0}"/>
    <dgm:cxn modelId="{091A7D5B-40DD-4F93-A25B-52E2C48C1B97}" type="presOf" srcId="{5BA19E1C-95A6-4DAB-AC52-90DC87D3C06B}" destId="{03E7967D-6C10-4379-9B37-4F5A8CF4EED8}" srcOrd="0" destOrd="1" presId="urn:microsoft.com/office/officeart/2016/7/layout/HexagonTimeline"/>
    <dgm:cxn modelId="{DC951A47-D712-4DDF-BC45-034C400F587A}" type="presOf" srcId="{08F627ED-A304-4697-8C44-18E45D3D2B1A}" destId="{D6614DDC-66DE-4E26-A0E6-8B5D4F611437}" srcOrd="0" destOrd="0" presId="urn:microsoft.com/office/officeart/2016/7/layout/HexagonTimeline"/>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566C4A8F-CE66-4FF5-AF11-6C385F74A275}" destId="{C2F0E5C9-2943-4A9B-872F-ECF6B159E9F4}" srcOrd="0" destOrd="0" parTransId="{8FBB852D-32B7-4273-9DE3-951F1CFE69EC}" sibTransId="{1A62CB6F-38D7-44F2-AFAB-0C4382E3DA24}"/>
    <dgm:cxn modelId="{62D480C6-5BCB-47DE-AE57-2158DBAC0C3B}" srcId="{5FC34D3A-C8D4-483C-8695-507470E74D50}" destId="{5BA19E1C-95A6-4DAB-AC52-90DC87D3C06B}" srcOrd="1" destOrd="0" parTransId="{B97A0FD0-5411-4E27-B4BD-4A01DA841C3F}" sibTransId="{8C200417-2499-43C3-8DB2-7F25C961BFE4}"/>
    <dgm:cxn modelId="{720E8FC8-30E4-4632-8F87-2CFA6ED4108F}" type="presOf" srcId="{6DF9F1C6-6CC5-46F7-8075-6FFE91F4911D}" destId="{3F40A05F-6A24-4ADA-BB7B-23903F050FAC}" srcOrd="0" destOrd="1"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9238F0E8-4494-41E8-829F-7D57E498231A}" type="presOf" srcId="{C2F0E5C9-2943-4A9B-872F-ECF6B159E9F4}" destId="{3F40A05F-6A24-4ADA-BB7B-23903F050FAC}"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548EF7F7-6423-4AF5-8AB8-5D65FA9302B0}" type="presParOf" srcId="{D6614DDC-66DE-4E26-A0E6-8B5D4F611437}" destId="{0B8E5FF7-69F2-422F-82EB-6C492A178219}" srcOrd="2" destOrd="0" presId="urn:microsoft.com/office/officeart/2016/7/layout/HexagonTimeline"/>
    <dgm:cxn modelId="{788BAFDF-2C1C-452D-AC07-4008C93C8CF0}" type="presParOf" srcId="{0B8E5FF7-69F2-422F-82EB-6C492A178219}" destId="{E36C5E9F-E344-4E9B-8C3C-8A03B1490EA8}" srcOrd="0" destOrd="0" presId="urn:microsoft.com/office/officeart/2016/7/layout/HexagonTimeline"/>
    <dgm:cxn modelId="{EB793483-B6D4-4E72-9D1C-339A70CF0E64}" type="presParOf" srcId="{0B8E5FF7-69F2-422F-82EB-6C492A178219}" destId="{3F40A05F-6A24-4ADA-BB7B-23903F050FAC}" srcOrd="1" destOrd="0" presId="urn:microsoft.com/office/officeart/2016/7/layout/HexagonTimeline"/>
    <dgm:cxn modelId="{0899AEBE-1081-40B8-8BFB-D53BD4BF78A6}" type="presParOf" srcId="{0B8E5FF7-69F2-422F-82EB-6C492A178219}" destId="{D6993DC3-3BE5-41B0-8688-65102C5396CA}" srcOrd="2" destOrd="0" presId="urn:microsoft.com/office/officeart/2016/7/layout/HexagonTimeline"/>
    <dgm:cxn modelId="{7AE1A53F-8CD7-4FCF-976D-F1CEAE65BA13}" type="presParOf" srcId="{0B8E5FF7-69F2-422F-82EB-6C492A178219}" destId="{F664563D-473C-4786-AC4C-997306B1559A}" srcOrd="3" destOrd="0" presId="urn:microsoft.com/office/officeart/2016/7/layout/HexagonTimeline"/>
    <dgm:cxn modelId="{9D964867-8B98-4661-B0D2-FC2BEDCC37D8}" type="presParOf" srcId="{0B8E5FF7-69F2-422F-82EB-6C492A178219}" destId="{5382622B-97F7-4B54-A87A-95036D3D048A}" srcOrd="4" destOrd="0" presId="urn:microsoft.com/office/officeart/2016/7/layout/HexagonTimelin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470290" y="1604214"/>
          <a:ext cx="2418636"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sl" sz="1500" kern="1200" dirty="0"/>
            <a:t>753 pr.n. št</a:t>
          </a:r>
        </a:p>
      </dsp:txBody>
      <dsp:txXfrm>
        <a:off x="470290" y="1604214"/>
        <a:ext cx="2331133" cy="437513"/>
      </dsp:txXfrm>
    </dsp:sp>
    <dsp:sp modelId="{03E7967D-6C10-4379-9B37-4F5A8CF4EED8}">
      <dsp:nvSpPr>
        <dsp:cNvPr id="0" name=""/>
        <dsp:cNvSpPr/>
      </dsp:nvSpPr>
      <dsp:spPr>
        <a:xfrm>
          <a:off x="0" y="0"/>
          <a:ext cx="3359217"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rtlCol="0" anchor="b" anchorCtr="1">
          <a:noAutofit/>
        </a:bodyPr>
        <a:lstStyle/>
        <a:p>
          <a:pPr marL="0" lvl="0" indent="0" algn="ctr" defTabSz="800100" rtl="0">
            <a:lnSpc>
              <a:spcPct val="90000"/>
            </a:lnSpc>
            <a:spcBef>
              <a:spcPct val="0"/>
            </a:spcBef>
            <a:spcAft>
              <a:spcPct val="35000"/>
            </a:spcAft>
            <a:buNone/>
          </a:pPr>
          <a:r>
            <a:rPr lang="sl-SI" sz="1800" b="1" kern="1200" dirty="0"/>
            <a:t>L</a:t>
          </a:r>
          <a:r>
            <a:rPr lang="sl" sz="1800" b="1" kern="1200" dirty="0"/>
            <a:t>egenda o nastanku: ROMUL</a:t>
          </a:r>
        </a:p>
        <a:p>
          <a:pPr marL="0" lvl="0" indent="0" algn="ctr" defTabSz="800100" rtl="0">
            <a:lnSpc>
              <a:spcPct val="90000"/>
            </a:lnSpc>
            <a:spcBef>
              <a:spcPct val="0"/>
            </a:spcBef>
            <a:spcAft>
              <a:spcPct val="35000"/>
            </a:spcAft>
            <a:buNone/>
          </a:pPr>
          <a:r>
            <a:rPr lang="sl" sz="1800" b="1" kern="1200" dirty="0">
              <a:solidFill>
                <a:srgbClr val="C00000"/>
              </a:solidFill>
            </a:rPr>
            <a:t>KRALJEVINA</a:t>
          </a:r>
        </a:p>
      </dsp:txBody>
      <dsp:txXfrm>
        <a:off x="0" y="0"/>
        <a:ext cx="3359217" cy="1166701"/>
      </dsp:txXfrm>
    </dsp:sp>
    <dsp:sp modelId="{4FB3A766-643A-4ACA-8E5D-2C95FFB87076}">
      <dsp:nvSpPr>
        <dsp:cNvPr id="0" name=""/>
        <dsp:cNvSpPr/>
      </dsp:nvSpPr>
      <dsp:spPr>
        <a:xfrm>
          <a:off x="2888926" y="1822971"/>
          <a:ext cx="940580" cy="0"/>
        </a:xfrm>
        <a:custGeom>
          <a:avLst/>
          <a:gdLst/>
          <a:ahLst/>
          <a:cxnLst/>
          <a:rect l="0" t="0" r="0" b="0"/>
          <a:pathLst>
            <a:path>
              <a:moveTo>
                <a:pt x="0" y="0"/>
              </a:moveTo>
              <a:lnTo>
                <a:pt x="940580"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6796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643149"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C5E9F-E344-4E9B-8C3C-8A03B1490EA8}">
      <dsp:nvSpPr>
        <dsp:cNvPr id="0" name=""/>
        <dsp:cNvSpPr/>
      </dsp:nvSpPr>
      <dsp:spPr>
        <a:xfrm rot="10800000">
          <a:off x="3829507" y="1604214"/>
          <a:ext cx="2418636"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sl" sz="1500" kern="1200" dirty="0"/>
            <a:t>509 pr.n. št</a:t>
          </a:r>
        </a:p>
      </dsp:txBody>
      <dsp:txXfrm rot="10800000">
        <a:off x="3917010" y="1604214"/>
        <a:ext cx="2331133" cy="437513"/>
      </dsp:txXfrm>
    </dsp:sp>
    <dsp:sp modelId="{3F40A05F-6A24-4ADA-BB7B-23903F050FAC}">
      <dsp:nvSpPr>
        <dsp:cNvPr id="0" name=""/>
        <dsp:cNvSpPr/>
      </dsp:nvSpPr>
      <dsp:spPr>
        <a:xfrm>
          <a:off x="3359217" y="2479240"/>
          <a:ext cx="3359217"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rtlCol="0" anchor="t" anchorCtr="1">
          <a:noAutofit/>
        </a:bodyPr>
        <a:lstStyle/>
        <a:p>
          <a:pPr marL="0" lvl="0" indent="0" algn="ctr" defTabSz="800100" rtl="0">
            <a:lnSpc>
              <a:spcPct val="90000"/>
            </a:lnSpc>
            <a:spcBef>
              <a:spcPct val="0"/>
            </a:spcBef>
            <a:spcAft>
              <a:spcPct val="35000"/>
            </a:spcAft>
            <a:buNone/>
          </a:pPr>
          <a:r>
            <a:rPr lang="sl" sz="1800" b="1" kern="1200" dirty="0">
              <a:solidFill>
                <a:srgbClr val="C00000"/>
              </a:solidFill>
            </a:rPr>
            <a:t>REPUBLIKA</a:t>
          </a:r>
        </a:p>
        <a:p>
          <a:pPr marL="0" lvl="0" indent="0" algn="ctr" defTabSz="800100" rtl="0">
            <a:lnSpc>
              <a:spcPct val="90000"/>
            </a:lnSpc>
            <a:spcBef>
              <a:spcPct val="0"/>
            </a:spcBef>
            <a:spcAft>
              <a:spcPct val="35000"/>
            </a:spcAft>
            <a:buNone/>
          </a:pPr>
          <a:r>
            <a:rPr lang="sl" sz="1800" b="1" kern="1200" dirty="0">
              <a:solidFill>
                <a:schemeClr val="tx1"/>
              </a:solidFill>
            </a:rPr>
            <a:t>SENAT</a:t>
          </a:r>
        </a:p>
      </dsp:txBody>
      <dsp:txXfrm>
        <a:off x="3359217" y="2479240"/>
        <a:ext cx="3359217" cy="1166701"/>
      </dsp:txXfrm>
    </dsp:sp>
    <dsp:sp modelId="{D6993DC3-3BE5-41B0-8688-65102C5396CA}">
      <dsp:nvSpPr>
        <dsp:cNvPr id="0" name=""/>
        <dsp:cNvSpPr/>
      </dsp:nvSpPr>
      <dsp:spPr>
        <a:xfrm>
          <a:off x="5038825" y="2041727"/>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664563D-473C-4786-AC4C-997306B1559A}">
      <dsp:nvSpPr>
        <dsp:cNvPr id="0" name=""/>
        <dsp:cNvSpPr/>
      </dsp:nvSpPr>
      <dsp:spPr>
        <a:xfrm>
          <a:off x="5002366" y="240632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470290" y="1604214"/>
          <a:ext cx="2418636"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sl" sz="1500" kern="1200" dirty="0"/>
            <a:t>31 pr.n. št</a:t>
          </a:r>
        </a:p>
      </dsp:txBody>
      <dsp:txXfrm>
        <a:off x="470290" y="1604214"/>
        <a:ext cx="2331133" cy="437513"/>
      </dsp:txXfrm>
    </dsp:sp>
    <dsp:sp modelId="{03E7967D-6C10-4379-9B37-4F5A8CF4EED8}">
      <dsp:nvSpPr>
        <dsp:cNvPr id="0" name=""/>
        <dsp:cNvSpPr/>
      </dsp:nvSpPr>
      <dsp:spPr>
        <a:xfrm>
          <a:off x="0" y="0"/>
          <a:ext cx="3359217"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rtlCol="0" anchor="b" anchorCtr="1">
          <a:noAutofit/>
        </a:bodyPr>
        <a:lstStyle/>
        <a:p>
          <a:pPr marL="0" lvl="0" indent="0" algn="ctr" defTabSz="800100" rtl="0">
            <a:lnSpc>
              <a:spcPct val="90000"/>
            </a:lnSpc>
            <a:spcBef>
              <a:spcPct val="0"/>
            </a:spcBef>
            <a:spcAft>
              <a:spcPct val="35000"/>
            </a:spcAft>
            <a:buNone/>
          </a:pPr>
          <a:r>
            <a:rPr lang="sl-SI" sz="1800" b="1" kern="1200" dirty="0"/>
            <a:t>Julij CEZAR, umorjen 44 pr.</a:t>
          </a:r>
          <a:endParaRPr lang="sl" sz="1800" b="1" kern="1200" dirty="0"/>
        </a:p>
        <a:p>
          <a:pPr marL="0" lvl="0" indent="0" algn="ctr" defTabSz="800100" rtl="0">
            <a:lnSpc>
              <a:spcPct val="90000"/>
            </a:lnSpc>
            <a:spcBef>
              <a:spcPct val="0"/>
            </a:spcBef>
            <a:spcAft>
              <a:spcPct val="35000"/>
            </a:spcAft>
            <a:buNone/>
          </a:pPr>
          <a:r>
            <a:rPr lang="sl" sz="1800" b="1" kern="1200" dirty="0">
              <a:solidFill>
                <a:srgbClr val="C00000"/>
              </a:solidFill>
            </a:rPr>
            <a:t>CESARSTVO</a:t>
          </a:r>
        </a:p>
      </dsp:txBody>
      <dsp:txXfrm>
        <a:off x="0" y="0"/>
        <a:ext cx="3359217" cy="1166701"/>
      </dsp:txXfrm>
    </dsp:sp>
    <dsp:sp modelId="{4FB3A766-643A-4ACA-8E5D-2C95FFB87076}">
      <dsp:nvSpPr>
        <dsp:cNvPr id="0" name=""/>
        <dsp:cNvSpPr/>
      </dsp:nvSpPr>
      <dsp:spPr>
        <a:xfrm>
          <a:off x="2888926" y="1822971"/>
          <a:ext cx="940580" cy="0"/>
        </a:xfrm>
        <a:custGeom>
          <a:avLst/>
          <a:gdLst/>
          <a:ahLst/>
          <a:cxnLst/>
          <a:rect l="0" t="0" r="0" b="0"/>
          <a:pathLst>
            <a:path>
              <a:moveTo>
                <a:pt x="0" y="0"/>
              </a:moveTo>
              <a:lnTo>
                <a:pt x="940580"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6796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643149"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C5E9F-E344-4E9B-8C3C-8A03B1490EA8}">
      <dsp:nvSpPr>
        <dsp:cNvPr id="0" name=""/>
        <dsp:cNvSpPr/>
      </dsp:nvSpPr>
      <dsp:spPr>
        <a:xfrm rot="10800000">
          <a:off x="3829507" y="1604214"/>
          <a:ext cx="2418636"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sl" sz="1500" kern="1200" dirty="0"/>
            <a:t>330</a:t>
          </a:r>
        </a:p>
      </dsp:txBody>
      <dsp:txXfrm rot="10800000">
        <a:off x="3917010" y="1604214"/>
        <a:ext cx="2331133" cy="437513"/>
      </dsp:txXfrm>
    </dsp:sp>
    <dsp:sp modelId="{3F40A05F-6A24-4ADA-BB7B-23903F050FAC}">
      <dsp:nvSpPr>
        <dsp:cNvPr id="0" name=""/>
        <dsp:cNvSpPr/>
      </dsp:nvSpPr>
      <dsp:spPr>
        <a:xfrm>
          <a:off x="3359217" y="2479240"/>
          <a:ext cx="3359217"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0020" rIns="0" bIns="160020" numCol="1" spcCol="1270" rtlCol="0" anchor="t" anchorCtr="1">
          <a:noAutofit/>
        </a:bodyPr>
        <a:lstStyle/>
        <a:p>
          <a:pPr marL="0" lvl="0" indent="0" algn="ctr" defTabSz="800100" rtl="0">
            <a:lnSpc>
              <a:spcPct val="90000"/>
            </a:lnSpc>
            <a:spcBef>
              <a:spcPct val="0"/>
            </a:spcBef>
            <a:spcAft>
              <a:spcPct val="35000"/>
            </a:spcAft>
            <a:buNone/>
          </a:pPr>
          <a:r>
            <a:rPr lang="sl" sz="1800" b="1" kern="1200" dirty="0">
              <a:solidFill>
                <a:srgbClr val="C00000"/>
              </a:solidFill>
            </a:rPr>
            <a:t>RAZDELITEV CESARSTVA</a:t>
          </a:r>
        </a:p>
        <a:p>
          <a:pPr marL="0" lvl="0" indent="0" algn="ctr" defTabSz="800100" rtl="0">
            <a:lnSpc>
              <a:spcPct val="90000"/>
            </a:lnSpc>
            <a:spcBef>
              <a:spcPct val="0"/>
            </a:spcBef>
            <a:spcAft>
              <a:spcPct val="35000"/>
            </a:spcAft>
            <a:buNone/>
          </a:pPr>
          <a:r>
            <a:rPr lang="sl" sz="1800" b="1" kern="1200" dirty="0">
              <a:solidFill>
                <a:schemeClr val="tx1"/>
              </a:solidFill>
            </a:rPr>
            <a:t>ZAHODNO /Rim/ - VZHODNO (Konstantinopel)</a:t>
          </a:r>
        </a:p>
      </dsp:txBody>
      <dsp:txXfrm>
        <a:off x="3359217" y="2479240"/>
        <a:ext cx="3359217" cy="1166701"/>
      </dsp:txXfrm>
    </dsp:sp>
    <dsp:sp modelId="{D6993DC3-3BE5-41B0-8688-65102C5396CA}">
      <dsp:nvSpPr>
        <dsp:cNvPr id="0" name=""/>
        <dsp:cNvSpPr/>
      </dsp:nvSpPr>
      <dsp:spPr>
        <a:xfrm>
          <a:off x="5038825" y="2041727"/>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664563D-473C-4786-AC4C-997306B1559A}">
      <dsp:nvSpPr>
        <dsp:cNvPr id="0" name=""/>
        <dsp:cNvSpPr/>
      </dsp:nvSpPr>
      <dsp:spPr>
        <a:xfrm>
          <a:off x="5002366" y="240632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Označba mesta za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C5605EC-8585-4D9D-8330-C6DBCA277CAA}" type="datetime1">
              <a:rPr lang="sl-SI" smtClean="0"/>
              <a:t>4. 01. 2021</a:t>
            </a:fld>
            <a:endParaRPr lang="en-US" dirty="0"/>
          </a:p>
        </p:txBody>
      </p:sp>
      <p:sp>
        <p:nvSpPr>
          <p:cNvPr id="4" name="Označba mesta za nogo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Označba mesta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775AC3D-DA5D-42AC-A274-DE2E450B9A4F}" type="datetime1">
              <a:rPr lang="sl-SI" smtClean="0"/>
              <a:t>4. 01. 2021</a:t>
            </a:fld>
            <a:endParaRPr lang="en-US"/>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
              <a:t>Uredite sloge besedila matrice</a:t>
            </a:r>
            <a:endParaRPr lang="en-US"/>
          </a:p>
          <a:p>
            <a:pPr lvl="1" rtl="0"/>
            <a:r>
              <a:rPr lang="sl"/>
              <a:t>Druga raven</a:t>
            </a:r>
          </a:p>
          <a:p>
            <a:pPr lvl="2" rtl="0"/>
            <a:r>
              <a:rPr lang="sl"/>
              <a:t>Tretja raven</a:t>
            </a:r>
          </a:p>
          <a:p>
            <a:pPr lvl="3" rtl="0"/>
            <a:r>
              <a:rPr lang="sl"/>
              <a:t>Četrta raven</a:t>
            </a:r>
          </a:p>
          <a:p>
            <a:pPr lvl="4" rtl="0"/>
            <a:r>
              <a:rPr lang="sl"/>
              <a:t>Peta raven</a:t>
            </a:r>
            <a:endParaRPr lang="en-US"/>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Pravokotni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Pravokotni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Pravokotni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Skupina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Raven povezovalnik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Naslov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400" b="0" kern="1200" cap="all" spc="-100" baseline="0" dirty="0">
                <a:solidFill>
                  <a:schemeClr val="tx1">
                    <a:lumMod val="85000"/>
                    <a:lumOff val="15000"/>
                  </a:schemeClr>
                </a:solidFill>
                <a:effectLst/>
                <a:latin typeface="+mj-lt"/>
                <a:ea typeface="+mn-ea"/>
                <a:cs typeface="+mn-cs"/>
              </a:defRPr>
            </a:lvl1pPr>
          </a:lstStyle>
          <a:p>
            <a:pPr rtl="0"/>
            <a:r>
              <a:rPr lang="sl-SI"/>
              <a:t>Kliknite, če želite urediti slog naslova matrice</a:t>
            </a:r>
            <a:endParaRPr lang="en-US" dirty="0"/>
          </a:p>
        </p:txBody>
      </p:sp>
      <p:sp>
        <p:nvSpPr>
          <p:cNvPr id="3" name="Podnaslov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l-SI"/>
              <a:t>Kliknite, če želite urediti slog podnaslova matrice</a:t>
            </a:r>
            <a:endParaRPr lang="en-US" dirty="0"/>
          </a:p>
        </p:txBody>
      </p:sp>
      <p:sp>
        <p:nvSpPr>
          <p:cNvPr id="20" name="Označba mesta za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092DC767-0279-4A54-9038-8BC4A035FBF4}" type="datetime1">
              <a:rPr lang="sl-SI" smtClean="0"/>
              <a:t>4. 01. 2021</a:t>
            </a:fld>
            <a:endParaRPr lang="en-US" dirty="0"/>
          </a:p>
        </p:txBody>
      </p:sp>
      <p:sp>
        <p:nvSpPr>
          <p:cNvPr id="21" name="Označba mesta za nogo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Označba mesta za številko diapozitiva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navpično besedilo 2"/>
          <p:cNvSpPr>
            <a:spLocks noGrp="1"/>
          </p:cNvSpPr>
          <p:nvPr>
            <p:ph type="body" orient="vert" idx="1"/>
          </p:nvPr>
        </p:nvSpPr>
        <p:spPr/>
        <p:txBody>
          <a:bodyPr vert="eaVert"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0B0FCE13-55AB-44CB-98FF-B24C5461A566}" type="datetime1">
              <a:rPr lang="sl-SI" smtClean="0"/>
              <a:t>4. 01. 2021</a:t>
            </a:fld>
            <a:endParaRPr lang="en-US"/>
          </a:p>
        </p:txBody>
      </p:sp>
      <p:sp>
        <p:nvSpPr>
          <p:cNvPr id="5" name="Označba mesta za nogo 4"/>
          <p:cNvSpPr>
            <a:spLocks noGrp="1"/>
          </p:cNvSpPr>
          <p:nvPr>
            <p:ph type="ftr" sz="quarter" idx="11"/>
          </p:nvPr>
        </p:nvSpPr>
        <p:spPr/>
        <p:txBody>
          <a:bodyPr rtlCol="0"/>
          <a:lstStyle/>
          <a:p>
            <a:pPr rtl="0"/>
            <a:endParaRPr lang="en-US"/>
          </a:p>
        </p:txBody>
      </p:sp>
      <p:sp>
        <p:nvSpPr>
          <p:cNvPr id="6" name="Označba mesta številke diapozitiva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p:nvPr>
        </p:nvSpPr>
        <p:spPr>
          <a:xfrm>
            <a:off x="8991600" y="762000"/>
            <a:ext cx="2362200" cy="5257800"/>
          </a:xfrm>
        </p:spPr>
        <p:txBody>
          <a:bodyPr vert="eaVert" rtlCol="0"/>
          <a:lstStyle/>
          <a:p>
            <a:pPr rtl="0"/>
            <a:r>
              <a:rPr lang="sl-SI"/>
              <a:t>Kliknite, če želite urediti slog naslova matrice</a:t>
            </a:r>
            <a:endParaRPr lang="en-US" dirty="0"/>
          </a:p>
        </p:txBody>
      </p:sp>
      <p:sp>
        <p:nvSpPr>
          <p:cNvPr id="3" name="Označba mesta za navpično besedilo 2"/>
          <p:cNvSpPr>
            <a:spLocks noGrp="1"/>
          </p:cNvSpPr>
          <p:nvPr>
            <p:ph type="body" orient="vert" idx="1"/>
          </p:nvPr>
        </p:nvSpPr>
        <p:spPr>
          <a:xfrm>
            <a:off x="838200" y="762000"/>
            <a:ext cx="8077200" cy="5257800"/>
          </a:xfrm>
        </p:spPr>
        <p:txBody>
          <a:bodyPr vert="eaVert"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76659BBA-6B8E-4FED-B297-D362FAA89558}" type="datetime1">
              <a:rPr lang="sl-SI" smtClean="0"/>
              <a:t>4. 01. 2021</a:t>
            </a:fld>
            <a:endParaRPr lang="en-US"/>
          </a:p>
        </p:txBody>
      </p:sp>
      <p:sp>
        <p:nvSpPr>
          <p:cNvPr id="5" name="Označba mesta za nogo 4"/>
          <p:cNvSpPr>
            <a:spLocks noGrp="1"/>
          </p:cNvSpPr>
          <p:nvPr>
            <p:ph type="ftr" sz="quarter" idx="11"/>
          </p:nvPr>
        </p:nvSpPr>
        <p:spPr/>
        <p:txBody>
          <a:bodyPr rtlCol="0"/>
          <a:lstStyle/>
          <a:p>
            <a:pPr rtl="0"/>
            <a:endParaRPr lang="en-US"/>
          </a:p>
        </p:txBody>
      </p:sp>
      <p:sp>
        <p:nvSpPr>
          <p:cNvPr id="6" name="Označba mesta številke diapozitiva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vsebino 2"/>
          <p:cNvSpPr>
            <a:spLocks noGrp="1"/>
          </p:cNvSpPr>
          <p:nvPr>
            <p:ph idx="1"/>
          </p:nvPr>
        </p:nvSpPr>
        <p:spPr/>
        <p:txBody>
          <a:bodyPr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2571C501-366B-4893-9C14-0008781E52EF}" type="datetime1">
              <a:rPr lang="sl-SI" smtClean="0"/>
              <a:t>4. 01. 2021</a:t>
            </a:fld>
            <a:endParaRPr lang="en-US"/>
          </a:p>
        </p:txBody>
      </p:sp>
      <p:sp>
        <p:nvSpPr>
          <p:cNvPr id="5" name="Označba mesta za nogo 4"/>
          <p:cNvSpPr>
            <a:spLocks noGrp="1"/>
          </p:cNvSpPr>
          <p:nvPr>
            <p:ph type="ftr" sz="quarter" idx="11"/>
          </p:nvPr>
        </p:nvSpPr>
        <p:spPr/>
        <p:txBody>
          <a:bodyPr rtlCol="0"/>
          <a:lstStyle/>
          <a:p>
            <a:pPr rtl="0"/>
            <a:endParaRPr lang="en-US"/>
          </a:p>
        </p:txBody>
      </p:sp>
      <p:sp>
        <p:nvSpPr>
          <p:cNvPr id="6" name="Označba mesta številke diapozitiva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5" name="Pravokotni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Pravokotni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Pravokotni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Pravokotni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1629156" y="2275165"/>
            <a:ext cx="8933688" cy="2406895"/>
          </a:xfrm>
        </p:spPr>
        <p:txBody>
          <a:bodyPr rtlCol="0" anchor="ctr">
            <a:noAutofit/>
          </a:bodyPr>
          <a:lstStyle>
            <a:lvl1pPr algn="ctr">
              <a:lnSpc>
                <a:spcPct val="83000"/>
              </a:lnSpc>
              <a:defRPr lang="en-US" sz="6400" kern="1200" cap="all" spc="-100" baseline="0" dirty="0">
                <a:solidFill>
                  <a:schemeClr val="tx1">
                    <a:lumMod val="85000"/>
                    <a:lumOff val="15000"/>
                  </a:schemeClr>
                </a:solidFill>
                <a:effectLst/>
                <a:latin typeface="+mj-lt"/>
                <a:ea typeface="+mn-ea"/>
                <a:cs typeface="+mn-cs"/>
              </a:defRPr>
            </a:lvl1pPr>
          </a:lstStyle>
          <a:p>
            <a:pPr rtl="0"/>
            <a:r>
              <a:rPr lang="sl-SI"/>
              <a:t>Kliknite, če želite urediti slog naslova matrice</a:t>
            </a:r>
            <a:endParaRPr lang="en-US" dirty="0"/>
          </a:p>
        </p:txBody>
      </p:sp>
      <p:grpSp>
        <p:nvGrpSpPr>
          <p:cNvPr id="16" name="Skupina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Raven povezovalnik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aven povezovalnik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Označba mesta besedila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l-SI"/>
              <a:t>Kliknite za urejanje slogov besedila matrice</a:t>
            </a:r>
          </a:p>
        </p:txBody>
      </p:sp>
      <p:sp>
        <p:nvSpPr>
          <p:cNvPr id="4" name="Označba mesta za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9FB84655-0EF2-452F-82C4-5F9891FEBFE9}" type="datetime1">
              <a:rPr lang="sl-SI" smtClean="0"/>
              <a:t>4. 01. 2021</a:t>
            </a:fld>
            <a:endParaRPr lang="en-US" dirty="0"/>
          </a:p>
        </p:txBody>
      </p:sp>
      <p:sp>
        <p:nvSpPr>
          <p:cNvPr id="5" name="Označba mesta za nogo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Označba mesta številke diapozitiva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Naslov 7"/>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vsebin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vsebin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5" name="Označba mesta za datum 4"/>
          <p:cNvSpPr>
            <a:spLocks noGrp="1"/>
          </p:cNvSpPr>
          <p:nvPr>
            <p:ph type="dt" sz="half" idx="10"/>
          </p:nvPr>
        </p:nvSpPr>
        <p:spPr/>
        <p:txBody>
          <a:bodyPr rtlCol="0"/>
          <a:lstStyle/>
          <a:p>
            <a:pPr rtl="0"/>
            <a:fld id="{AC490238-6B52-4EBE-9C47-2521F8196714}" type="datetime1">
              <a:rPr lang="sl-SI" smtClean="0"/>
              <a:t>4. 01. 2021</a:t>
            </a:fld>
            <a:endParaRPr lang="en-US"/>
          </a:p>
        </p:txBody>
      </p:sp>
      <p:sp>
        <p:nvSpPr>
          <p:cNvPr id="6" name="Označba mesta za nogo 5"/>
          <p:cNvSpPr>
            <a:spLocks noGrp="1"/>
          </p:cNvSpPr>
          <p:nvPr>
            <p:ph type="ftr" sz="quarter" idx="11"/>
          </p:nvPr>
        </p:nvSpPr>
        <p:spPr/>
        <p:txBody>
          <a:bodyPr rtlCol="0"/>
          <a:lstStyle/>
          <a:p>
            <a:pPr rtl="0"/>
            <a:endParaRPr lang="en-US"/>
          </a:p>
        </p:txBody>
      </p:sp>
      <p:sp>
        <p:nvSpPr>
          <p:cNvPr id="7" name="Označba mesta številke diapozitiva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besedil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4" name="Označba mesta za vsebin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
          </a:p>
        </p:txBody>
      </p:sp>
      <p:sp>
        <p:nvSpPr>
          <p:cNvPr id="5" name="Označba mesta za besedil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6" name="Označba mesta za vsebin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
          </a:p>
        </p:txBody>
      </p:sp>
      <p:sp>
        <p:nvSpPr>
          <p:cNvPr id="7" name="Označba mesta za datum 6"/>
          <p:cNvSpPr>
            <a:spLocks noGrp="1"/>
          </p:cNvSpPr>
          <p:nvPr>
            <p:ph type="dt" sz="half" idx="10"/>
          </p:nvPr>
        </p:nvSpPr>
        <p:spPr/>
        <p:txBody>
          <a:bodyPr rtlCol="0"/>
          <a:lstStyle/>
          <a:p>
            <a:pPr rtl="0"/>
            <a:fld id="{059548B6-D450-410C-A456-C431474486B4}" type="datetime1">
              <a:rPr lang="sl-SI" smtClean="0"/>
              <a:t>4. 01. 2021</a:t>
            </a:fld>
            <a:endParaRPr lang="en-US"/>
          </a:p>
        </p:txBody>
      </p:sp>
      <p:sp>
        <p:nvSpPr>
          <p:cNvPr id="8" name="Označba mesta za nogo 7"/>
          <p:cNvSpPr>
            <a:spLocks noGrp="1"/>
          </p:cNvSpPr>
          <p:nvPr>
            <p:ph type="ftr" sz="quarter" idx="11"/>
          </p:nvPr>
        </p:nvSpPr>
        <p:spPr/>
        <p:txBody>
          <a:bodyPr rtlCol="0"/>
          <a:lstStyle/>
          <a:p>
            <a:pPr rtl="0"/>
            <a:endParaRPr lang="en-US"/>
          </a:p>
        </p:txBody>
      </p:sp>
      <p:sp>
        <p:nvSpPr>
          <p:cNvPr id="9" name="Označba mesta za številko diapozitiva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datum 2"/>
          <p:cNvSpPr>
            <a:spLocks noGrp="1"/>
          </p:cNvSpPr>
          <p:nvPr>
            <p:ph type="dt" sz="half" idx="10"/>
          </p:nvPr>
        </p:nvSpPr>
        <p:spPr/>
        <p:txBody>
          <a:bodyPr rtlCol="0"/>
          <a:lstStyle/>
          <a:p>
            <a:pPr rtl="0"/>
            <a:fld id="{666B6557-1EA2-4E7F-99F3-5B79A282A22D}" type="datetime1">
              <a:rPr lang="sl-SI" smtClean="0"/>
              <a:t>4. 01. 2021</a:t>
            </a:fld>
            <a:endParaRPr lang="en-US"/>
          </a:p>
        </p:txBody>
      </p:sp>
      <p:sp>
        <p:nvSpPr>
          <p:cNvPr id="4" name="Označba mesta za nogo 3"/>
          <p:cNvSpPr>
            <a:spLocks noGrp="1"/>
          </p:cNvSpPr>
          <p:nvPr>
            <p:ph type="ftr" sz="quarter" idx="11"/>
          </p:nvPr>
        </p:nvSpPr>
        <p:spPr/>
        <p:txBody>
          <a:bodyPr rtlCol="0"/>
          <a:lstStyle/>
          <a:p>
            <a:pPr rtl="0"/>
            <a:endParaRPr lang="en-US"/>
          </a:p>
        </p:txBody>
      </p:sp>
      <p:sp>
        <p:nvSpPr>
          <p:cNvPr id="5" name="Označba mesta številke diapozitiva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p>
            <a:pPr rtl="0"/>
            <a:fld id="{002CF643-C963-49F9-8AC2-5DAB18A7000D}" type="datetime1">
              <a:rPr lang="sl-SI" smtClean="0"/>
              <a:t>4. 01. 2021</a:t>
            </a:fld>
            <a:endParaRPr lang="en-US"/>
          </a:p>
        </p:txBody>
      </p:sp>
      <p:sp>
        <p:nvSpPr>
          <p:cNvPr id="3" name="Označba mesta za nogo 2"/>
          <p:cNvSpPr>
            <a:spLocks noGrp="1"/>
          </p:cNvSpPr>
          <p:nvPr>
            <p:ph type="ftr" sz="quarter" idx="11"/>
          </p:nvPr>
        </p:nvSpPr>
        <p:spPr/>
        <p:txBody>
          <a:bodyPr rtlCol="0"/>
          <a:lstStyle/>
          <a:p>
            <a:pPr rtl="0"/>
            <a:endParaRPr lang="en-US"/>
          </a:p>
        </p:txBody>
      </p:sp>
      <p:sp>
        <p:nvSpPr>
          <p:cNvPr id="4" name="Označba mesta za številko diapozitiva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0" name="Pravokotni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ravokotni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sl-SI"/>
              <a:t>Kliknite, če želite urediti slog naslova matrice</a:t>
            </a:r>
            <a:endParaRPr lang="en-US" dirty="0"/>
          </a:p>
        </p:txBody>
      </p:sp>
      <p:sp>
        <p:nvSpPr>
          <p:cNvPr id="3" name="Označba mesta za vsebin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besedilo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8" name="Označba mesta za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CE2EDE8E-55F0-452B-8C41-013501233A2E}" type="datetime1">
              <a:rPr lang="sl-SI" smtClean="0"/>
              <a:t>4. 01. 2021</a:t>
            </a:fld>
            <a:endParaRPr lang="en-US"/>
          </a:p>
        </p:txBody>
      </p:sp>
      <p:sp>
        <p:nvSpPr>
          <p:cNvPr id="9" name="Označba mesta za nogo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Označba mesta za številko diapozitiva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z napisom">
    <p:spTree>
      <p:nvGrpSpPr>
        <p:cNvPr id="1" name=""/>
        <p:cNvGrpSpPr/>
        <p:nvPr/>
      </p:nvGrpSpPr>
      <p:grpSpPr>
        <a:xfrm>
          <a:off x="0" y="0"/>
          <a:ext cx="0" cy="0"/>
          <a:chOff x="0" y="0"/>
          <a:chExt cx="0" cy="0"/>
        </a:xfrm>
      </p:grpSpPr>
      <p:sp>
        <p:nvSpPr>
          <p:cNvPr id="11" name="Pravokotni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Označba mesta za sliko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a:t>Kliknite ikono, če želite dodati sliko</a:t>
            </a:r>
            <a:endParaRPr lang="en-US" dirty="0"/>
          </a:p>
        </p:txBody>
      </p:sp>
      <p:sp>
        <p:nvSpPr>
          <p:cNvPr id="5" name="Označba mesta za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FAA9D698-1391-44AA-905E-ED5DB4AC2C65}" type="datetime1">
              <a:rPr lang="sl-SI" smtClean="0"/>
              <a:t>4. 01. 2021</a:t>
            </a:fld>
            <a:endParaRPr lang="en-US" dirty="0"/>
          </a:p>
        </p:txBody>
      </p:sp>
      <p:sp>
        <p:nvSpPr>
          <p:cNvPr id="6" name="Označba mesta za nogo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Označba mesta za številko diapozitiva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a:p>
        </p:txBody>
      </p:sp>
      <p:sp>
        <p:nvSpPr>
          <p:cNvPr id="12" name="Pravokotni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sl-SI"/>
              <a:t>Kliknite, če želite urediti slog naslova matrice</a:t>
            </a:r>
            <a:endParaRPr lang="en-US" dirty="0"/>
          </a:p>
        </p:txBody>
      </p:sp>
      <p:sp>
        <p:nvSpPr>
          <p:cNvPr id="4" name="Označba mesta za besedil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Pravokotni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Pravokotni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Pravokotni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Označba mesta za naslov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sl"/>
              <a:t>Kliknite, da uredite slog naslova matrice.</a:t>
            </a:r>
            <a:endParaRPr lang="en-US" dirty="0"/>
          </a:p>
        </p:txBody>
      </p:sp>
      <p:sp>
        <p:nvSpPr>
          <p:cNvPr id="3" name="Označba mesta besedila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sl"/>
              <a:t>Uredite sloge besedila matrice</a:t>
            </a:r>
          </a:p>
          <a:p>
            <a:pPr lvl="1" rtl="0"/>
            <a:r>
              <a:rPr lang="sl"/>
              <a:t>Druga raven</a:t>
            </a:r>
          </a:p>
          <a:p>
            <a:pPr lvl="2" rtl="0"/>
            <a:r>
              <a:rPr lang="sl"/>
              <a:t>Tretja raven</a:t>
            </a:r>
          </a:p>
          <a:p>
            <a:pPr lvl="3" rtl="0"/>
            <a:r>
              <a:rPr lang="sl"/>
              <a:t>Četrta raven</a:t>
            </a:r>
          </a:p>
          <a:p>
            <a:pPr lvl="4" rtl="0"/>
            <a:r>
              <a:rPr lang="sl"/>
              <a:t>Peta raven</a:t>
            </a:r>
            <a:endParaRPr lang="en-US" dirty="0"/>
          </a:p>
        </p:txBody>
      </p:sp>
      <p:sp>
        <p:nvSpPr>
          <p:cNvPr id="4" name="Označba mesta za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D992BEA8-4856-415B-A900-8FC7D9A5D772}" type="datetime1">
              <a:rPr lang="sl-SI" smtClean="0"/>
              <a:t>4. 01. 2021</a:t>
            </a:fld>
            <a:endParaRPr lang="en-US" dirty="0"/>
          </a:p>
        </p:txBody>
      </p:sp>
      <p:sp>
        <p:nvSpPr>
          <p:cNvPr id="5" name="Označba mesta noge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Označba mesta za številko diapozitiva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media" Target="../media/media3.m4a"/><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audio" Target="../media/media3.m4a"/><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13" Type="http://schemas.microsoft.com/office/2007/relationships/diagramDrawing" Target="../diagrams/drawing2.xml"/><Relationship Id="rId3" Type="http://schemas.microsoft.com/office/2007/relationships/media" Target="../media/media5.m4a"/><Relationship Id="rId7" Type="http://schemas.openxmlformats.org/officeDocument/2006/relationships/slideLayout" Target="../slideLayouts/slideLayout2.xml"/><Relationship Id="rId12"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diagramQuickStyle" Target="../diagrams/quickStyle2.xml"/><Relationship Id="rId5" Type="http://schemas.microsoft.com/office/2007/relationships/media" Target="../media/media6.m4a"/><Relationship Id="rId10" Type="http://schemas.openxmlformats.org/officeDocument/2006/relationships/diagramLayout" Target="../diagrams/layout2.xml"/><Relationship Id="rId4" Type="http://schemas.openxmlformats.org/officeDocument/2006/relationships/audio" Target="../media/media5.m4a"/><Relationship Id="rId9" Type="http://schemas.openxmlformats.org/officeDocument/2006/relationships/diagramData" Target="../diagrams/data2.xml"/><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descr="Slika vsebuje tkanino, mizo, rdečo barvo in prt&#10;&#10;Opis je bil samodejno ustvarjen">
            <a:extLst>
              <a:ext uri="{FF2B5EF4-FFF2-40B4-BE49-F238E27FC236}">
                <a16:creationId xmlns:a16="http://schemas.microsoft.com/office/drawing/2014/main" id="{6D3BA21E-E6C8-4E14-8E53-C5DF567E9DF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Pravokotnik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Pravokotnik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Naslov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rtlCol="0">
            <a:normAutofit/>
          </a:bodyPr>
          <a:lstStyle/>
          <a:p>
            <a:pPr rtl="0"/>
            <a:r>
              <a:rPr lang="sl-SI" sz="4400" b="1" dirty="0">
                <a:solidFill>
                  <a:srgbClr val="C00000"/>
                </a:solidFill>
              </a:rPr>
              <a:t>RIMSKA DRŽAVA</a:t>
            </a:r>
            <a:endParaRPr lang="sl" sz="4400" b="1" dirty="0">
              <a:solidFill>
                <a:srgbClr val="C00000"/>
              </a:solidFill>
            </a:endParaRPr>
          </a:p>
        </p:txBody>
      </p:sp>
      <p:sp>
        <p:nvSpPr>
          <p:cNvPr id="3" name="Podnaslov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rtlCol="0">
            <a:normAutofit/>
          </a:bodyPr>
          <a:lstStyle/>
          <a:p>
            <a:pPr rtl="0"/>
            <a:r>
              <a:rPr lang="sl" b="1" dirty="0">
                <a:solidFill>
                  <a:srgbClr val="C00000"/>
                </a:solidFill>
              </a:rPr>
              <a:t>753 </a:t>
            </a:r>
            <a:r>
              <a:rPr lang="sl-SI" b="1" dirty="0">
                <a:solidFill>
                  <a:srgbClr val="C00000"/>
                </a:solidFill>
              </a:rPr>
              <a:t>pr. - 476</a:t>
            </a:r>
            <a:endParaRPr lang="sl" b="1" dirty="0">
              <a:solidFill>
                <a:srgbClr val="C00000"/>
              </a:solidFill>
            </a:endParaRPr>
          </a:p>
        </p:txBody>
      </p:sp>
      <p:pic>
        <p:nvPicPr>
          <p:cNvPr id="4" name="RIMLJANI">
            <a:hlinkClick r:id="" action="ppaction://media"/>
            <a:extLst>
              <a:ext uri="{FF2B5EF4-FFF2-40B4-BE49-F238E27FC236}">
                <a16:creationId xmlns:a16="http://schemas.microsoft.com/office/drawing/2014/main" id="{F0EF98FF-271F-482A-9D52-1119746E2D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99832" y="2101524"/>
            <a:ext cx="487363" cy="487363"/>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lika 3" descr="Slika vsebuje tkanino, mizo, rdečo barvo in prt&#10;&#10;Opis je bil samodejno ustvarjen">
            <a:extLst>
              <a:ext uri="{FF2B5EF4-FFF2-40B4-BE49-F238E27FC236}">
                <a16:creationId xmlns:a16="http://schemas.microsoft.com/office/drawing/2014/main" id="{5C002EE5-E4FF-463C-8DAA-9AC0B6D407F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Pravokotnik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Pravokotnik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rtlCol="0">
            <a:normAutofit/>
          </a:bodyPr>
          <a:lstStyle/>
          <a:p>
            <a:pPr rtl="0"/>
            <a:r>
              <a:rPr lang="sl-SI" dirty="0">
                <a:solidFill>
                  <a:srgbClr val="C00000"/>
                </a:solidFill>
              </a:rPr>
              <a:t>KRATKA ZGODOVINA STAREGA RIMA, SDZ str. 92</a:t>
            </a:r>
            <a:endParaRPr lang="en-US" dirty="0">
              <a:solidFill>
                <a:srgbClr val="C00000"/>
              </a:solidFill>
            </a:endParaRPr>
          </a:p>
        </p:txBody>
      </p:sp>
      <p:graphicFrame>
        <p:nvGraphicFramePr>
          <p:cNvPr id="31" name="Označba mesta za vsebino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3465550034"/>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strip">
            <a:hlinkClick r:id="" action="ppaction://media"/>
            <a:extLst>
              <a:ext uri="{FF2B5EF4-FFF2-40B4-BE49-F238E27FC236}">
                <a16:creationId xmlns:a16="http://schemas.microsoft.com/office/drawing/2014/main" id="{B32D62EB-962F-4658-B385-4FACBF3E9B5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33841" y="2145416"/>
            <a:ext cx="487363" cy="487363"/>
          </a:xfrm>
          <a:prstGeom prst="rect">
            <a:avLst/>
          </a:prstGeom>
        </p:spPr>
      </p:pic>
      <p:pic>
        <p:nvPicPr>
          <p:cNvPr id="5" name="republika">
            <a:hlinkClick r:id="" action="ppaction://media"/>
            <a:extLst>
              <a:ext uri="{FF2B5EF4-FFF2-40B4-BE49-F238E27FC236}">
                <a16:creationId xmlns:a16="http://schemas.microsoft.com/office/drawing/2014/main" id="{FFA7003F-5CBC-49CB-96F3-EDE0645CB64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815972" y="3360733"/>
            <a:ext cx="487363" cy="487363"/>
          </a:xfrm>
          <a:prstGeom prst="rect">
            <a:avLst/>
          </a:prstGeom>
        </p:spPr>
      </p:pic>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lika 3" descr="Slika vsebuje tkanino, mizo, rdečo barvo in prt&#10;&#10;Opis je bil samodejno ustvarjen">
            <a:extLst>
              <a:ext uri="{FF2B5EF4-FFF2-40B4-BE49-F238E27FC236}">
                <a16:creationId xmlns:a16="http://schemas.microsoft.com/office/drawing/2014/main" id="{5C002EE5-E4FF-463C-8DAA-9AC0B6D407F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Pravokotnik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Pravokotnik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rtlCol="0">
            <a:normAutofit/>
          </a:bodyPr>
          <a:lstStyle/>
          <a:p>
            <a:pPr rtl="0"/>
            <a:r>
              <a:rPr lang="sl-SI" dirty="0">
                <a:solidFill>
                  <a:srgbClr val="C00000"/>
                </a:solidFill>
              </a:rPr>
              <a:t>OD REPUBLIKE DO CESARSTVA, SDZ str. 92</a:t>
            </a:r>
            <a:endParaRPr lang="en-US" dirty="0">
              <a:solidFill>
                <a:srgbClr val="C00000"/>
              </a:solidFill>
            </a:endParaRPr>
          </a:p>
        </p:txBody>
      </p:sp>
      <p:graphicFrame>
        <p:nvGraphicFramePr>
          <p:cNvPr id="31" name="Označba mesta za vsebino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2366169173"/>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punske vojne">
            <a:hlinkClick r:id="" action="ppaction://media"/>
            <a:extLst>
              <a:ext uri="{FF2B5EF4-FFF2-40B4-BE49-F238E27FC236}">
                <a16:creationId xmlns:a16="http://schemas.microsoft.com/office/drawing/2014/main" id="{04817C89-EEB9-4131-B0AD-F892C5B147C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934180" y="2169425"/>
            <a:ext cx="487363" cy="487363"/>
          </a:xfrm>
          <a:prstGeom prst="rect">
            <a:avLst/>
          </a:prstGeom>
        </p:spPr>
      </p:pic>
      <p:pic>
        <p:nvPicPr>
          <p:cNvPr id="5" name="Julij CEZAR">
            <a:hlinkClick r:id="" action="ppaction://media"/>
            <a:extLst>
              <a:ext uri="{FF2B5EF4-FFF2-40B4-BE49-F238E27FC236}">
                <a16:creationId xmlns:a16="http://schemas.microsoft.com/office/drawing/2014/main" id="{B5E6564F-8061-4264-BC41-493D7C60FB7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045456" y="2139469"/>
            <a:ext cx="1210400" cy="1210400"/>
          </a:xfrm>
          <a:prstGeom prst="rect">
            <a:avLst/>
          </a:prstGeom>
        </p:spPr>
      </p:pic>
      <p:pic>
        <p:nvPicPr>
          <p:cNvPr id="6" name="propad ">
            <a:hlinkClick r:id="" action="ppaction://media"/>
            <a:extLst>
              <a:ext uri="{FF2B5EF4-FFF2-40B4-BE49-F238E27FC236}">
                <a16:creationId xmlns:a16="http://schemas.microsoft.com/office/drawing/2014/main" id="{FA0BB76F-F244-43A4-97C2-E6FD98878051}"/>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21543" y="5197963"/>
            <a:ext cx="903899" cy="903899"/>
          </a:xfrm>
          <a:prstGeom prst="rect">
            <a:avLst/>
          </a:prstGeom>
        </p:spPr>
      </p:pic>
    </p:spTree>
    <p:extLst>
      <p:ext uri="{BB962C8B-B14F-4D97-AF65-F5344CB8AC3E}">
        <p14:creationId xmlns:p14="http://schemas.microsoft.com/office/powerpoint/2010/main" val="20395410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40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B81A1587-4685-4C66-B9B0-FEE755B350FA}"/>
              </a:ext>
            </a:extLst>
          </p:cNvPr>
          <p:cNvSpPr>
            <a:spLocks noGrp="1"/>
          </p:cNvSpPr>
          <p:nvPr>
            <p:ph type="title"/>
          </p:nvPr>
        </p:nvSpPr>
        <p:spPr>
          <a:xfrm>
            <a:off x="1066800" y="642594"/>
            <a:ext cx="10058400" cy="1371600"/>
          </a:xfrm>
        </p:spPr>
        <p:txBody>
          <a:bodyPr anchor="ctr">
            <a:normAutofit/>
          </a:bodyPr>
          <a:lstStyle/>
          <a:p>
            <a:r>
              <a:rPr lang="sl-SI" b="1" dirty="0">
                <a:solidFill>
                  <a:srgbClr val="C00000"/>
                </a:solidFill>
              </a:rPr>
              <a:t>Kako je mesto postalo država?</a:t>
            </a:r>
          </a:p>
        </p:txBody>
      </p:sp>
      <p:sp>
        <p:nvSpPr>
          <p:cNvPr id="12" name="Text Placeholder 2">
            <a:extLst>
              <a:ext uri="{FF2B5EF4-FFF2-40B4-BE49-F238E27FC236}">
                <a16:creationId xmlns:a16="http://schemas.microsoft.com/office/drawing/2014/main" id="{77E15FFF-5B0D-45C1-A234-5D8A822BAE13}"/>
              </a:ext>
            </a:extLst>
          </p:cNvPr>
          <p:cNvSpPr>
            <a:spLocks noGrp="1"/>
          </p:cNvSpPr>
          <p:nvPr>
            <p:ph type="body" idx="1"/>
          </p:nvPr>
        </p:nvSpPr>
        <p:spPr>
          <a:xfrm>
            <a:off x="1069848" y="2074334"/>
            <a:ext cx="4663440" cy="640080"/>
          </a:xfrm>
        </p:spPr>
        <p:txBody>
          <a:bodyPr/>
          <a:lstStyle/>
          <a:p>
            <a:r>
              <a:rPr lang="sl-SI" dirty="0"/>
              <a:t>Romul prvi rimski kralj</a:t>
            </a:r>
            <a:endParaRPr lang="en-US" dirty="0"/>
          </a:p>
        </p:txBody>
      </p:sp>
      <p:pic>
        <p:nvPicPr>
          <p:cNvPr id="7" name="Označba mesta slike 6" descr="Slika, ki vsebuje besede notranji, miza, stoječe, sedeče&#10;&#10;Opis je samodejno ustvarjen">
            <a:extLst>
              <a:ext uri="{FF2B5EF4-FFF2-40B4-BE49-F238E27FC236}">
                <a16:creationId xmlns:a16="http://schemas.microsoft.com/office/drawing/2014/main" id="{38F92F2C-BC40-4EB9-BCA6-004CF64F543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2739" r="8778" b="2"/>
          <a:stretch/>
        </p:blipFill>
        <p:spPr>
          <a:xfrm>
            <a:off x="1069848" y="2792472"/>
            <a:ext cx="4663440" cy="3163825"/>
          </a:xfrm>
          <a:noFill/>
        </p:spPr>
      </p:pic>
      <p:sp>
        <p:nvSpPr>
          <p:cNvPr id="14" name="Text Placeholder 4">
            <a:extLst>
              <a:ext uri="{FF2B5EF4-FFF2-40B4-BE49-F238E27FC236}">
                <a16:creationId xmlns:a16="http://schemas.microsoft.com/office/drawing/2014/main" id="{081FFE61-AA88-4A31-B74C-DFDC29ECB099}"/>
              </a:ext>
            </a:extLst>
          </p:cNvPr>
          <p:cNvSpPr>
            <a:spLocks noGrp="1"/>
          </p:cNvSpPr>
          <p:nvPr>
            <p:ph type="body" sz="quarter" idx="3"/>
          </p:nvPr>
        </p:nvSpPr>
        <p:spPr>
          <a:xfrm>
            <a:off x="6458712" y="2074334"/>
            <a:ext cx="4663440" cy="640080"/>
          </a:xfrm>
        </p:spPr>
        <p:txBody>
          <a:bodyPr/>
          <a:lstStyle/>
          <a:p>
            <a:r>
              <a:rPr lang="sl-SI" dirty="0"/>
              <a:t>naloge</a:t>
            </a:r>
            <a:endParaRPr lang="en-US" dirty="0"/>
          </a:p>
        </p:txBody>
      </p:sp>
      <p:sp>
        <p:nvSpPr>
          <p:cNvPr id="16" name="Content Placeholder 5">
            <a:extLst>
              <a:ext uri="{FF2B5EF4-FFF2-40B4-BE49-F238E27FC236}">
                <a16:creationId xmlns:a16="http://schemas.microsoft.com/office/drawing/2014/main" id="{D30217B5-87FC-4100-AC47-EE988E39ADD8}"/>
              </a:ext>
            </a:extLst>
          </p:cNvPr>
          <p:cNvSpPr>
            <a:spLocks noGrp="1"/>
          </p:cNvSpPr>
          <p:nvPr>
            <p:ph sz="quarter" idx="4"/>
          </p:nvPr>
        </p:nvSpPr>
        <p:spPr>
          <a:xfrm>
            <a:off x="6458712" y="2792471"/>
            <a:ext cx="4663440" cy="3164509"/>
          </a:xfrm>
        </p:spPr>
        <p:txBody>
          <a:bodyPr>
            <a:normAutofit fontScale="92500" lnSpcReduction="10000"/>
          </a:bodyPr>
          <a:lstStyle/>
          <a:p>
            <a:r>
              <a:rPr lang="sl-SI" dirty="0"/>
              <a:t>1</a:t>
            </a:r>
            <a:r>
              <a:rPr lang="sl-SI" u="sng" dirty="0"/>
              <a:t>. Zgodba o nastanku RIMA</a:t>
            </a:r>
          </a:p>
          <a:p>
            <a:r>
              <a:rPr lang="sl-SI" dirty="0"/>
              <a:t>Romul, </a:t>
            </a:r>
            <a:r>
              <a:rPr lang="sl-SI" dirty="0" err="1"/>
              <a:t>Rem</a:t>
            </a:r>
            <a:r>
              <a:rPr lang="sl-SI" dirty="0"/>
              <a:t>, volkulja, Tibera, Palatin, 753 pr. n. št.</a:t>
            </a:r>
          </a:p>
          <a:p>
            <a:r>
              <a:rPr lang="sl-SI" u="sng" dirty="0"/>
              <a:t>2. ČASOVNI TRAK</a:t>
            </a:r>
          </a:p>
          <a:p>
            <a:r>
              <a:rPr lang="sl-SI" dirty="0"/>
              <a:t>Obdobja rimske zgodovine</a:t>
            </a:r>
          </a:p>
          <a:p>
            <a:r>
              <a:rPr lang="sl-SI" dirty="0"/>
              <a:t>Dogodki v času kraljevine</a:t>
            </a:r>
          </a:p>
          <a:p>
            <a:r>
              <a:rPr lang="sl-SI" dirty="0"/>
              <a:t>Primerjava grške in rimske zgodovine</a:t>
            </a:r>
          </a:p>
          <a:p>
            <a:r>
              <a:rPr lang="sl-SI" b="1" dirty="0"/>
              <a:t>3. spletna učilnica – ODDAJA NALOGE DO 7. 1. 2021</a:t>
            </a:r>
          </a:p>
          <a:p>
            <a:endParaRPr lang="en-US" dirty="0"/>
          </a:p>
        </p:txBody>
      </p:sp>
      <p:sp>
        <p:nvSpPr>
          <p:cNvPr id="3" name="Označba mesta datuma 2">
            <a:extLst>
              <a:ext uri="{FF2B5EF4-FFF2-40B4-BE49-F238E27FC236}">
                <a16:creationId xmlns:a16="http://schemas.microsoft.com/office/drawing/2014/main" id="{FDD93003-FD24-4A67-9220-00B1BE480DAD}"/>
              </a:ext>
            </a:extLst>
          </p:cNvPr>
          <p:cNvSpPr>
            <a:spLocks noGrp="1"/>
          </p:cNvSpPr>
          <p:nvPr>
            <p:ph type="dt" sz="half" idx="10"/>
          </p:nvPr>
        </p:nvSpPr>
        <p:spPr>
          <a:xfrm>
            <a:off x="7256794" y="6035040"/>
            <a:ext cx="2893045" cy="365760"/>
          </a:xfrm>
        </p:spPr>
        <p:txBody>
          <a:bodyPr anchor="b">
            <a:normAutofit/>
          </a:bodyPr>
          <a:lstStyle/>
          <a:p>
            <a:pPr rtl="0">
              <a:spcAft>
                <a:spcPts val="600"/>
              </a:spcAft>
            </a:pPr>
            <a:fld id="{FAA9D698-1391-44AA-905E-ED5DB4AC2C65}" type="datetime1">
              <a:rPr lang="sl-SI" smtClean="0"/>
              <a:pPr rtl="0">
                <a:spcAft>
                  <a:spcPts val="600"/>
                </a:spcAft>
              </a:pPr>
              <a:t>4. 01. 2021</a:t>
            </a:fld>
            <a:endParaRPr lang="en-US"/>
          </a:p>
        </p:txBody>
      </p:sp>
      <p:pic>
        <p:nvPicPr>
          <p:cNvPr id="8" name="mesto -država">
            <a:hlinkClick r:id="" action="ppaction://media"/>
            <a:extLst>
              <a:ext uri="{FF2B5EF4-FFF2-40B4-BE49-F238E27FC236}">
                <a16:creationId xmlns:a16="http://schemas.microsoft.com/office/drawing/2014/main" id="{28C47F3F-71FD-49C2-9273-F92835C01B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6750" y="1012825"/>
            <a:ext cx="487363" cy="487363"/>
          </a:xfrm>
          <a:prstGeom prst="rect">
            <a:avLst/>
          </a:prstGeom>
        </p:spPr>
      </p:pic>
    </p:spTree>
    <p:extLst>
      <p:ext uri="{BB962C8B-B14F-4D97-AF65-F5344CB8AC3E}">
        <p14:creationId xmlns:p14="http://schemas.microsoft.com/office/powerpoint/2010/main" val="22236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9037_TF56410444" id="{0DA59A23-A62D-4641-9DA3-6ABC9C74113B}" vid="{7DD40D30-D74C-4073-9EAB-0F98B4E9F0C5}"/>
    </a:ext>
  </a:extLst>
</a:theme>
</file>

<file path=ppt/theme/theme2.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136</Words>
  <Application>Microsoft Office PowerPoint</Application>
  <PresentationFormat>Širokozaslonsko</PresentationFormat>
  <Paragraphs>27</Paragraphs>
  <Slides>4</Slides>
  <Notes>0</Notes>
  <HiddenSlides>0</HiddenSlides>
  <MMClips>7</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4</vt:i4>
      </vt:variant>
    </vt:vector>
  </HeadingPairs>
  <TitlesOfParts>
    <vt:vector size="9" baseType="lpstr">
      <vt:lpstr>Avenir Next LT Pro</vt:lpstr>
      <vt:lpstr>Avenir Next LT Pro Light</vt:lpstr>
      <vt:lpstr>Calibri</vt:lpstr>
      <vt:lpstr>Garamond</vt:lpstr>
      <vt:lpstr>SavonVTI</vt:lpstr>
      <vt:lpstr>RIMSKA DRŽAVA</vt:lpstr>
      <vt:lpstr>KRATKA ZGODOVINA STAREGA RIMA, SDZ str. 92</vt:lpstr>
      <vt:lpstr>OD REPUBLIKE DO CESARSTVA, SDZ str. 92</vt:lpstr>
      <vt:lpstr>Kako je mesto postalo država?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RIMSKA DRŽAVA</dc:title>
  <dc:creator>Bernarda</dc:creator>
  <cp:lastModifiedBy>Bernarda</cp:lastModifiedBy>
  <cp:revision>2</cp:revision>
  <dcterms:created xsi:type="dcterms:W3CDTF">2021-01-04T06:49:25Z</dcterms:created>
  <dcterms:modified xsi:type="dcterms:W3CDTF">2021-01-04T07:02:15Z</dcterms:modified>
</cp:coreProperties>
</file>