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B95739-00AC-4F0C-958B-234738343CF0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D8E3FBF-49A9-407E-810D-22ED386E059F}" type="datetime1">
              <a:rPr lang="sl-SI" smtClean="0"/>
              <a:t>7. 01. 2021</a:t>
            </a:fld>
            <a:endParaRPr lang="en-US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Uredite sloge besedila matrice</a:t>
            </a:r>
            <a:endParaRPr lang="en-US"/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en-US" dirty="0"/>
          </a:p>
        </p:txBody>
      </p:sp>
      <p:cxnSp>
        <p:nvCxnSpPr>
          <p:cNvPr id="9" name="Raven povezovalnik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značba mesta za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311B35-8FBC-4148-BD54-FC70033A1968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5" name="Označba mesta za nogo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7" name="Označba mesta za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351B71-7A05-474E-98BA-81C040A23C51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8" name="Označba mesta za nogo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Označba mesta za številko diapoz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7" name="Označba mesta za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E5678D-5778-4256-A2F4-3517EFE2949D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8" name="Označba mesta za nogo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Označba mesta za številko diapoz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7" name="Označba mesta za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E23136-8872-4229-887B-F91C90761564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8" name="Označba mesta za nogo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Označba mesta za številko diapoz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cxnSp>
        <p:nvCxnSpPr>
          <p:cNvPr id="9" name="Raven povezovalnik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značba mesta za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42BD50-21E0-4351-9970-4E7155DD1B97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8" name="Označba mesta za nogo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Označba mesta za številko diapoz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2" name="Označba mesta za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2F2826-1F90-42B3-841B-3B8241CC4A68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9" name="Označba mesta za nogo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Označba mesta za številko diapoz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2" name="Označba mesta za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EE8E56-7AC4-4412-AB93-88A1FFF2110C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11" name="Označba mesta za nogo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Označba mesta za številko diapoz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6" name="Označba mesta za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942127-38D2-4491-B1C6-44E28DAA2792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7" name="Označba mesta za nogo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Označba mesta za številko diapoz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značba mesta za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02BDC8-E614-48E3-A52F-4A87E6541DDE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3" name="Označba mesta za nogo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Označba mesta za številko diapoz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sl" dirty="0"/>
              <a:t>Kliknite, da uredite slog naslova matrice.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324A261C-28C6-4542-BBD5-96104C3F5B3B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Označba mest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značba mesta za sliko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10613C73-19E6-4E33-B408-9F7C8276A58D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"/>
              <a:t>Kliknite, da uredite slog naslova matrice.</a:t>
            </a:r>
            <a:endParaRPr lang="en-US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sl"/>
              <a:t>Uredite sloge besedila matrice</a:t>
            </a:r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7DF312B3-6597-4B06-804D-8D822477F7BF}" type="datetime1">
              <a:rPr lang="sl-SI" smtClean="0"/>
              <a:t>7. 01. 2021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Pravokotni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sl-SI" sz="8000" dirty="0"/>
              <a:t>RIMSKA </a:t>
            </a:r>
            <a:r>
              <a:rPr lang="sl-SI" sz="6600" dirty="0"/>
              <a:t>KRALJEVINA</a:t>
            </a:r>
            <a:br>
              <a:rPr lang="sl-SI" sz="6600" dirty="0"/>
            </a:br>
            <a:r>
              <a:rPr lang="sl-SI" sz="4000" dirty="0"/>
              <a:t>753 – 509 pr. n. št</a:t>
            </a:r>
            <a:endParaRPr lang="sl" sz="4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Zgodovina 7, januar 2021</a:t>
            </a:r>
            <a:endParaRPr lang="sl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lika 4" descr="Slika, na kateri je stavba, seja, klop, stran&#10;&#10;Opis je bil samodejno ustvarjen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Raven povezovalnik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9F062766-E2E7-46CC-B2AD-1BC0EB230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810" y="676400"/>
            <a:ext cx="791915" cy="7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ravokotnik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rtlCol="0" anchor="ctr">
            <a:normAutofit/>
          </a:bodyPr>
          <a:lstStyle/>
          <a:p>
            <a:pPr lvl="0" rtl="0"/>
            <a:r>
              <a:rPr lang="sl" sz="4800" i="1" dirty="0">
                <a:solidFill>
                  <a:srgbClr val="FFFFFF"/>
                </a:solidFill>
              </a:rPr>
              <a:t>Najboljši citat, ki odraža vaš pristop ... » </a:t>
            </a:r>
            <a:r>
              <a:rPr lang="sl-SI" sz="4800" i="1" dirty="0" err="1">
                <a:solidFill>
                  <a:srgbClr val="FFFFFF"/>
                </a:solidFill>
              </a:rPr>
              <a:t>Carpe</a:t>
            </a:r>
            <a:r>
              <a:rPr lang="sl-SI" sz="4800" i="1" dirty="0">
                <a:solidFill>
                  <a:srgbClr val="FFFFFF"/>
                </a:solidFill>
              </a:rPr>
              <a:t> </a:t>
            </a:r>
            <a:r>
              <a:rPr lang="sl-SI" sz="4800" i="1" dirty="0" err="1">
                <a:solidFill>
                  <a:srgbClr val="FFFFFF"/>
                </a:solidFill>
              </a:rPr>
              <a:t>diem</a:t>
            </a:r>
            <a:r>
              <a:rPr lang="sl-SI" sz="4800" i="1" dirty="0">
                <a:solidFill>
                  <a:srgbClr val="FFFFFF"/>
                </a:solidFill>
              </a:rPr>
              <a:t>“ – „IZRABI DAN“</a:t>
            </a:r>
            <a:endParaRPr lang="sl" sz="4800" i="1" dirty="0">
              <a:solidFill>
                <a:srgbClr val="FFFFFF"/>
              </a:solidFill>
            </a:endParaRPr>
          </a:p>
        </p:txBody>
      </p:sp>
      <p:sp>
        <p:nvSpPr>
          <p:cNvPr id="49" name="Pravokotnik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rgbClr val="FFFFFF"/>
                </a:solidFill>
              </a:rPr>
              <a:t>– </a:t>
            </a:r>
            <a:r>
              <a:rPr lang="sl-SI" dirty="0">
                <a:solidFill>
                  <a:srgbClr val="FFFFFF"/>
                </a:solidFill>
              </a:rPr>
              <a:t>HORACIJ, ok. 70. pr. N. št.</a:t>
            </a:r>
            <a:endParaRPr lang="sl" dirty="0">
              <a:solidFill>
                <a:srgbClr val="FFFFFF"/>
              </a:solidFill>
            </a:endParaRP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7F5F1EE8-EBB6-4EB4-84C5-B2CF14300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2979" y="457072"/>
            <a:ext cx="1243867" cy="12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54CE73-4D67-4C99-B610-651785B2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Sedem rimskih kraljev, </a:t>
            </a:r>
            <a:r>
              <a:rPr lang="sl-SI" sz="2800" dirty="0">
                <a:solidFill>
                  <a:srgbClr val="FFC000"/>
                </a:solidFill>
              </a:rPr>
              <a:t>SDZ str. 94 - 95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AC6D3B-5898-4AA7-8C98-E59056494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Romul</a:t>
            </a:r>
          </a:p>
          <a:p>
            <a:r>
              <a:rPr lang="sl-SI" dirty="0" err="1"/>
              <a:t>Numa</a:t>
            </a:r>
            <a:r>
              <a:rPr lang="sl-SI" dirty="0"/>
              <a:t> </a:t>
            </a:r>
            <a:r>
              <a:rPr lang="sl-SI" dirty="0" err="1"/>
              <a:t>Pompilij</a:t>
            </a:r>
            <a:endParaRPr lang="sl-SI" dirty="0"/>
          </a:p>
          <a:p>
            <a:r>
              <a:rPr lang="sl-SI" dirty="0"/>
              <a:t>Tul </a:t>
            </a:r>
            <a:r>
              <a:rPr lang="sl-SI" dirty="0" err="1"/>
              <a:t>Hostilij</a:t>
            </a:r>
            <a:endParaRPr lang="sl-SI" dirty="0"/>
          </a:p>
          <a:p>
            <a:r>
              <a:rPr lang="sl-SI" dirty="0"/>
              <a:t>Ank Marcij</a:t>
            </a:r>
          </a:p>
          <a:p>
            <a:r>
              <a:rPr lang="sl-SI" dirty="0" err="1"/>
              <a:t>Tarkvinij</a:t>
            </a:r>
            <a:r>
              <a:rPr lang="sl-SI" dirty="0"/>
              <a:t> </a:t>
            </a:r>
            <a:r>
              <a:rPr lang="sl-SI" dirty="0" err="1"/>
              <a:t>Prisk</a:t>
            </a:r>
            <a:endParaRPr lang="sl-SI" dirty="0"/>
          </a:p>
          <a:p>
            <a:r>
              <a:rPr lang="sl-SI" dirty="0" err="1"/>
              <a:t>Servij</a:t>
            </a:r>
            <a:r>
              <a:rPr lang="sl-SI" dirty="0"/>
              <a:t> Tulij</a:t>
            </a:r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AD29CF2-3546-48F8-8B37-458DF40B5E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 err="1">
                <a:solidFill>
                  <a:srgbClr val="C00000"/>
                </a:solidFill>
              </a:rPr>
              <a:t>Tarkvinij</a:t>
            </a:r>
            <a:r>
              <a:rPr lang="sl-SI" dirty="0">
                <a:solidFill>
                  <a:srgbClr val="C00000"/>
                </a:solidFill>
              </a:rPr>
              <a:t> Ošabni – 509 pr.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D5CF962-F8E7-4C06-9BE2-F8A3EAD2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02F2826-1F90-42B3-841B-3B8241CC4A68}" type="datetime1">
              <a:rPr lang="sl-SI" smtClean="0"/>
              <a:t>7. 01. 2021</a:t>
            </a:fld>
            <a:endParaRPr lang="en-US" dirty="0"/>
          </a:p>
        </p:txBody>
      </p:sp>
      <p:pic>
        <p:nvPicPr>
          <p:cNvPr id="7" name="Slika 6" descr="Slika, ki vsebuje besede skleda, tattoo&#10;&#10;Opis je samodejno ustvarjen">
            <a:extLst>
              <a:ext uri="{FF2B5EF4-FFF2-40B4-BE49-F238E27FC236}">
                <a16:creationId xmlns:a16="http://schemas.microsoft.com/office/drawing/2014/main" id="{EB82335E-F030-4C48-8822-F123550CA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34" y="2629547"/>
            <a:ext cx="3307390" cy="3239546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5B8EEE31-B391-477B-A8BC-B59C429B9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3256" y="2084937"/>
            <a:ext cx="957201" cy="9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8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AAC75F-52E5-46D0-938E-01F6F404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sl-SI" sz="3300" dirty="0">
                <a:solidFill>
                  <a:schemeClr val="accent3">
                    <a:lumMod val="75000"/>
                  </a:schemeClr>
                </a:solidFill>
              </a:rPr>
              <a:t>ETRUŠČANI ali TUSKI</a:t>
            </a:r>
            <a:br>
              <a:rPr lang="sl-SI" sz="3300" dirty="0"/>
            </a:br>
            <a:r>
              <a:rPr lang="sl-SI" sz="3300" dirty="0"/>
              <a:t>SDZ, str. 94</a:t>
            </a:r>
            <a:br>
              <a:rPr lang="sl-SI" sz="3300" dirty="0"/>
            </a:br>
            <a:endParaRPr lang="sl-SI" sz="3300" dirty="0"/>
          </a:p>
        </p:txBody>
      </p:sp>
      <p:pic>
        <p:nvPicPr>
          <p:cNvPr id="7" name="Označba mesta vsebine 6" descr="Slika, ki vsebuje besede notranji, sedeče, stavba, moški&#10;&#10;Opis je samodejno ustvarjen">
            <a:extLst>
              <a:ext uri="{FF2B5EF4-FFF2-40B4-BE49-F238E27FC236}">
                <a16:creationId xmlns:a16="http://schemas.microsoft.com/office/drawing/2014/main" id="{224E0A03-37F7-4241-AA69-46AA3465AA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r="2" b="2"/>
          <a:stretch/>
        </p:blipFill>
        <p:spPr>
          <a:xfrm>
            <a:off x="1097280" y="2120900"/>
            <a:ext cx="4639736" cy="3748193"/>
          </a:xfrm>
          <a:noFill/>
        </p:spPr>
      </p:pic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345B154-3E47-495F-B6C6-659351992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NALOGI ZA SPLETNO UČILNICO</a:t>
            </a:r>
            <a:r>
              <a:rPr lang="sl-SI" dirty="0">
                <a:solidFill>
                  <a:srgbClr val="FF0000"/>
                </a:solidFill>
              </a:rPr>
              <a:t>:</a:t>
            </a:r>
          </a:p>
          <a:p>
            <a:r>
              <a:rPr lang="sl-SI" b="1" dirty="0">
                <a:solidFill>
                  <a:srgbClr val="0070C0"/>
                </a:solidFill>
              </a:rPr>
              <a:t>1. Zapiši zgodbo o nastanku Rima z uporabo pojmov: </a:t>
            </a:r>
          </a:p>
          <a:p>
            <a:r>
              <a:rPr lang="sl-SI" dirty="0"/>
              <a:t>753pr., Tibera. Sedem gričev, Romul, kraljevina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2. SDZ – zadnja stran, časovni trak: na ustrezno mesto zapiši  tri dejstva o Etruščanih 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F7B3567-BE32-44F1-A47A-F6FED86DF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24A261C-28C6-4542-BBD5-96104C3F5B3B}" type="datetime1">
              <a:rPr lang="sl-SI" smtClean="0"/>
              <a:pPr rtl="0">
                <a:spcAft>
                  <a:spcPts val="600"/>
                </a:spcAft>
              </a:pPr>
              <a:t>7. 01. 2021</a:t>
            </a:fld>
            <a:endParaRPr lang="en-US"/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BDEAE38E-80F1-4E1D-8030-212F6AB83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6648" y="336199"/>
            <a:ext cx="1305414" cy="130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040_TF56160789" id="{5271EF13-119E-49BF-9912-45A22A693DC0}" vid="{A4A45C40-D36F-4F8B-B627-BFE9FB894D0E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{422C2DB5-995B-4B48-984C-2856A6F23834}tf56160789_win32</Template>
  <TotalTime>36</TotalTime>
  <Words>129</Words>
  <Application>Microsoft Office PowerPoint</Application>
  <PresentationFormat>Širokozaslonsko</PresentationFormat>
  <Paragraphs>19</Paragraphs>
  <Slides>4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8" baseType="lpstr">
      <vt:lpstr>Bookman Old Style</vt:lpstr>
      <vt:lpstr>Calibri</vt:lpstr>
      <vt:lpstr>Franklin Gothic Book</vt:lpstr>
      <vt:lpstr>1_RetrospectVTI</vt:lpstr>
      <vt:lpstr>RIMSKA KRALJEVINA 753 – 509 pr. n. št</vt:lpstr>
      <vt:lpstr>Najboljši citat, ki odraža vaš pristop ... » Carpe diem“ – „IZRABI DAN“</vt:lpstr>
      <vt:lpstr>Sedem rimskih kraljev, SDZ str. 94 - 95</vt:lpstr>
      <vt:lpstr>ETRUŠČANI ali TUSKI SDZ, str. 94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RIMSKA KRALJEVINA 753 – 509 pr. n. št</dc:title>
  <dc:creator>Bernarda</dc:creator>
  <cp:lastModifiedBy>Bernarda</cp:lastModifiedBy>
  <cp:revision>4</cp:revision>
  <dcterms:created xsi:type="dcterms:W3CDTF">2021-01-07T09:42:37Z</dcterms:created>
  <dcterms:modified xsi:type="dcterms:W3CDTF">2021-01-07T10:19:30Z</dcterms:modified>
</cp:coreProperties>
</file>