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5ED"/>
    <a:srgbClr val="CB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C4F32-4784-4CC3-A009-8E2AFE2C8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5C5AAC-69AE-4353-8947-59EEC7868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953546-0C20-420A-A8A5-B74C60A0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914441-5BB3-41AB-88F2-749BF05B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D5FA7E-55C2-4D53-8FFD-5B5769B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4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E5C022-3AEA-4D3E-AF10-6070DA58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88F8B78-4C27-422F-92BA-C40A80DD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836482-E856-4470-8129-6EFDC934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E67167-7EAC-4B93-A8ED-8AAAB473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C958EF-7D21-4DA3-B6AB-B8972122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9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6271D5D-5A34-4B62-9D95-F1D31B7A1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E84A9AE-7965-4AA9-A202-77615CDEF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2D5B93-A464-49DC-9E29-C59451CD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72E2E1C-9411-4CAE-85E5-5EA0EA2A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BFC5EB-D633-4815-B58C-711AEC2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611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4296CB-D63B-4B4C-8E15-C87070F3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676EE8-7D08-4433-9904-F271861A3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CBF143-3BFD-4222-B615-2A19E38A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88BA1E-11D2-493D-9861-7A7F44C1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B9486B-5C04-4092-8688-93C87A24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5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FFF8F-82A9-4CAD-BF9C-A082BB66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5E4D484-4744-4339-AD5D-D82E4821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C4819F3-9129-485E-9C8E-BC54C32A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CEC2F3-5DC7-4746-AD1A-88A186C2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8EE7F1-E522-43D9-913D-546BA222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6ED81-BF5B-4A9E-A7DB-F7A0AC50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E4B613-8518-40E3-BB3E-100AB48F8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12CEF39-F51E-46A8-AC4A-3AD503E14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564AB9-10A0-4BC2-AD78-110CEE2C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E92173-FF94-4C8C-B362-06CA590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48636B-C738-413C-8B2B-571610DD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30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60805-D44D-4FEF-945E-B7948AA1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975E173-2ED0-4A54-8758-0C2CCCCD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5D50AEB-2801-439E-ABA8-DDDDCFB2C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1563133-5E44-4D98-B08C-6BF05A699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D92C833-4E87-4957-BF85-41F851362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F8BAF3-499D-4ABD-8C32-76F42D41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5ABC7EF-D541-4854-883A-AC880133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3095FCB-A001-4DE2-9DE4-86BDFAA5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9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1D681A-DE58-4538-A0AD-A439A6B0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73CC3EC-0C02-4E89-BA84-5DDE725C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64CBED9-1A61-408A-A801-C866F5B4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99F4DCF-FCDD-46A1-ACC4-16E8244A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7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D945732-9667-417D-BF51-80EA3901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392E298-6339-411C-B624-A81CA823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8C70A3-455F-4608-A27E-DFB33219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2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A9168-1927-425C-92F6-6B5950BD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EEE24D-04D4-40CE-B0A1-44C39137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7FFBDF-C86B-4C56-B178-01E6DD7B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E92CC9-01F5-4BE3-AA6F-A8E38ECC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3483AEE-EC22-4C09-8DF3-EB115078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E902D6E-54FF-403E-B381-23CFA90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11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9CBA7-0DBA-492C-B0FB-83FE8AAE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5471B43-5AB9-4191-87EF-E3A3C109C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A4BB3B1-0D3E-4B7A-80A9-5BA66A456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B51D99-B96A-4FE3-9E61-CD47EEC6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F9686F3-9291-4231-95BD-D53FE73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221C60-5C49-4CFE-A7E0-C94C791E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82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5F5FB8F-5AD8-4959-9AE3-6B2CFA0C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D889BA8-C238-4EC6-9B9C-09A6B6BA5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0E3840-44A2-4B35-9C4E-BF5B86E8F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384E-F8F7-4532-8F4F-B20471B558AA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0AFE24-3068-4BA3-9AB7-0C7A0650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E768D3-5AD0-457A-81C7-EE7D0F616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B249-1BD7-4221-A87B-7A9751AFA0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3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B71DAC9-3C8F-4B5A-9315-F0257F615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2C37B6D9-6FD6-4332-B60E-CA213CDFE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3" r="142"/>
          <a:stretch/>
        </p:blipFill>
        <p:spPr>
          <a:xfrm>
            <a:off x="8840183" y="3493009"/>
            <a:ext cx="2447577" cy="369160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F3DA0E-F11B-4066-BCCA-484D9122B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048" y="408752"/>
            <a:ext cx="4067678" cy="2728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/>
              <a:t>GLAS O</a:t>
            </a:r>
            <a:br>
              <a:rPr lang="en-US" sz="8800" dirty="0"/>
            </a:br>
            <a:r>
              <a:rPr lang="en-US" sz="8800" dirty="0"/>
              <a:t>ČRKA 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5ADCB2-21D5-488C-9E33-0B67078F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3906175"/>
            <a:ext cx="2711369" cy="2444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 err="1"/>
              <a:t>Podružnična</a:t>
            </a:r>
            <a:r>
              <a:rPr lang="en-US" sz="1600" dirty="0"/>
              <a:t> </a:t>
            </a:r>
            <a:r>
              <a:rPr lang="en-US" sz="1600" dirty="0" err="1"/>
              <a:t>šola</a:t>
            </a:r>
            <a:r>
              <a:rPr lang="en-US" sz="1600" dirty="0"/>
              <a:t> I.C. </a:t>
            </a:r>
            <a:r>
              <a:rPr lang="en-US" sz="1600" dirty="0" err="1"/>
              <a:t>Košaki</a:t>
            </a:r>
            <a:r>
              <a:rPr lang="en-US" sz="1600" dirty="0"/>
              <a:t>, </a:t>
            </a:r>
            <a:r>
              <a:rPr lang="en-US" sz="1600" dirty="0" err="1"/>
              <a:t>matične</a:t>
            </a:r>
            <a:r>
              <a:rPr lang="en-US" sz="1600" dirty="0"/>
              <a:t> OŠ FRS MB</a:t>
            </a:r>
          </a:p>
          <a:p>
            <a:r>
              <a:rPr lang="en-US" sz="1600" dirty="0" err="1"/>
              <a:t>Učiteljica</a:t>
            </a:r>
            <a:r>
              <a:rPr lang="en-US" sz="1600" dirty="0"/>
              <a:t> Nina </a:t>
            </a:r>
            <a:r>
              <a:rPr lang="en-US" sz="1600" dirty="0" err="1"/>
              <a:t>Markuš</a:t>
            </a:r>
            <a:endParaRPr lang="en-US" sz="1600" dirty="0"/>
          </a:p>
          <a:p>
            <a:r>
              <a:rPr lang="en-US" sz="1600" dirty="0"/>
              <a:t>Druga </a:t>
            </a:r>
            <a:r>
              <a:rPr lang="en-US" sz="1600" dirty="0" err="1"/>
              <a:t>učiteljica</a:t>
            </a:r>
            <a:r>
              <a:rPr lang="en-US" sz="1600" dirty="0"/>
              <a:t> Ana Breznik </a:t>
            </a:r>
          </a:p>
          <a:p>
            <a:r>
              <a:rPr lang="en-US" sz="1600" dirty="0"/>
              <a:t>1. d </a:t>
            </a:r>
            <a:r>
              <a:rPr lang="en-US" sz="1600" dirty="0" err="1"/>
              <a:t>razred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1132033-CEB5-496A-8675-EEA71B522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" r="1004" b="-6"/>
          <a:stretch/>
        </p:blipFill>
        <p:spPr>
          <a:xfrm>
            <a:off x="-6" y="10"/>
            <a:ext cx="3342940" cy="34289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FE9402-9011-4C72-B2D7-A4E563693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3" r="17386" b="1"/>
          <a:stretch/>
        </p:blipFill>
        <p:spPr>
          <a:xfrm>
            <a:off x="3351817" y="3463674"/>
            <a:ext cx="4617668" cy="339432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3AD2845-9189-46E3-963D-B081E4316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4726E46-0A95-4CE6-80B3-2C7406BD5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9187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E4F68B4-0B22-4E28-A962-42AB2A8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481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6AD34A6-3DB4-456A-AB06-4591669C0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18" r="-1" b="13972"/>
          <a:stretch/>
        </p:blipFill>
        <p:spPr>
          <a:xfrm>
            <a:off x="8312246" y="-2"/>
            <a:ext cx="3057503" cy="34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4">
            <a:extLst>
              <a:ext uri="{FF2B5EF4-FFF2-40B4-BE49-F238E27FC236}">
                <a16:creationId xmlns:a16="http://schemas.microsoft.com/office/drawing/2014/main" id="{95A2B6C3-9E3F-4B8D-8E61-870CB6DEDE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0196"/>
          <a:stretch/>
        </p:blipFill>
        <p:spPr>
          <a:xfrm>
            <a:off x="280590" y="1456373"/>
            <a:ext cx="10835014" cy="1325564"/>
          </a:xfrm>
          <a:prstGeom prst="rect">
            <a:avLst/>
          </a:prstGeom>
        </p:spPr>
      </p:pic>
      <p:pic>
        <p:nvPicPr>
          <p:cNvPr id="9" name="Označba mesta vsebine 4">
            <a:extLst>
              <a:ext uri="{FF2B5EF4-FFF2-40B4-BE49-F238E27FC236}">
                <a16:creationId xmlns:a16="http://schemas.microsoft.com/office/drawing/2014/main" id="{2D238D17-CBD8-4B27-8876-0082889B60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081" b="55834"/>
          <a:stretch/>
        </p:blipFill>
        <p:spPr>
          <a:xfrm>
            <a:off x="280590" y="343828"/>
            <a:ext cx="10835014" cy="1478291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83A973D-F5FF-4D27-8F72-0721AFF76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t="42572"/>
          <a:stretch/>
        </p:blipFill>
        <p:spPr>
          <a:xfrm>
            <a:off x="1046240" y="2870208"/>
            <a:ext cx="10835014" cy="3844003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807557-4D1E-44D9-ABE8-F73415628509}"/>
              </a:ext>
            </a:extLst>
          </p:cNvPr>
          <p:cNvSpPr txBox="1"/>
          <p:nvPr/>
        </p:nvSpPr>
        <p:spPr>
          <a:xfrm>
            <a:off x="8956040" y="82218"/>
            <a:ext cx="331216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4400" dirty="0"/>
              <a:t>DZ, STRAN 31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407DCCA-0858-47F3-808F-A51222E48304}"/>
              </a:ext>
            </a:extLst>
          </p:cNvPr>
          <p:cNvSpPr txBox="1"/>
          <p:nvPr/>
        </p:nvSpPr>
        <p:spPr>
          <a:xfrm>
            <a:off x="1755692" y="82218"/>
            <a:ext cx="699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ZLOGUJ, KRAJŠE BESEDE ŠE GLASKUJ.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94692319-2B9F-45E3-A053-33D34DB29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7044" y="199038"/>
            <a:ext cx="406400" cy="4064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E4EF8B2B-D3A0-45A6-B2B0-BDBE991F00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4506" y="750228"/>
            <a:ext cx="406400" cy="4064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C3F7746C-A9FC-48C1-BF57-1803BC52D2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85518" y="23755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6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2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3214B0-0B38-467C-B7EA-F978392B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47B435B-3761-4055-B758-630235D32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3" y="248761"/>
            <a:ext cx="11633694" cy="6360478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176E40E-F630-44ED-8928-2AAFDFFD6ACC}"/>
              </a:ext>
            </a:extLst>
          </p:cNvPr>
          <p:cNvSpPr txBox="1"/>
          <p:nvPr/>
        </p:nvSpPr>
        <p:spPr>
          <a:xfrm>
            <a:off x="2275840" y="103515"/>
            <a:ext cx="699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ZLOGUJ, KRAJŠE BESEDE ŠE GLASKUJ.</a:t>
            </a:r>
          </a:p>
        </p:txBody>
      </p:sp>
    </p:spTree>
    <p:extLst>
      <p:ext uri="{BB962C8B-B14F-4D97-AF65-F5344CB8AC3E}">
        <p14:creationId xmlns:p14="http://schemas.microsoft.com/office/powerpoint/2010/main" val="357531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E212A06-81F6-4517-80F4-126412FAD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792" y="87086"/>
            <a:ext cx="2611775" cy="322220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401591-7DF3-486D-948E-CA9DC454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3286093"/>
            <a:ext cx="6818190" cy="4368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3E1425-D314-4A67-A4B6-472416734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770" y="3474721"/>
            <a:ext cx="479516" cy="3383280"/>
          </a:xfrm>
          <a:prstGeom prst="rect">
            <a:avLst/>
          </a:prstGeom>
        </p:spPr>
      </p:pic>
      <p:pic>
        <p:nvPicPr>
          <p:cNvPr id="13" name="2021-01-10 21-13-51">
            <a:hlinkClick r:id="" action="ppaction://media"/>
            <a:extLst>
              <a:ext uri="{FF2B5EF4-FFF2-40B4-BE49-F238E27FC236}">
                <a16:creationId xmlns:a16="http://schemas.microsoft.com/office/drawing/2014/main" id="{84584A07-B095-4CFC-913C-B5EF4E7DCF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45045" t="29555" r="22187" b="28030"/>
          <a:stretch/>
        </p:blipFill>
        <p:spPr>
          <a:xfrm>
            <a:off x="762000" y="96345"/>
            <a:ext cx="4463143" cy="324965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26B3D48-C9D2-46FB-BE4E-A557B9971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719" y="3913549"/>
            <a:ext cx="9370561" cy="26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C4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AD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02A0B3C-0B8E-4B59-811F-F7BE9068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5" y="2667954"/>
            <a:ext cx="2325277" cy="36352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AD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67672D8B-B643-4E17-8322-66A79DA2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816" y="2667953"/>
            <a:ext cx="2527665" cy="36352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935BFB0-A368-4204-A2A9-5CF3456A67BF}"/>
              </a:ext>
            </a:extLst>
          </p:cNvPr>
          <p:cNvSpPr/>
          <p:nvPr/>
        </p:nvSpPr>
        <p:spPr>
          <a:xfrm>
            <a:off x="7556975" y="321732"/>
            <a:ext cx="4431825" cy="6373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27BC055-1227-4696-882F-C0F8DBF9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321732"/>
            <a:ext cx="4806429" cy="19642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86B5D8-4B4F-47D1-AAA5-D9DEDFAB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491260"/>
            <a:ext cx="10209696" cy="1625210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FFFF"/>
                </a:solidFill>
              </a:rPr>
              <a:t>OGLEJ SI ŠE PRIKAZ MALE TISKANE ČRKE O.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sl-SI" sz="4000" dirty="0">
                <a:solidFill>
                  <a:srgbClr val="FFFFFF"/>
                </a:solidFill>
              </a:rPr>
              <a:t>POMEMBNO JE LE, DA JO PREPOZNAŠ.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192499D-F8AB-42FD-9EA1-CF48CE2D0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979" y="3703372"/>
            <a:ext cx="3844181" cy="28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099D4D-4F2C-45B5-B91D-65143082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2E4295-4181-4CF5-8C57-7C152C71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8BDB37-B3C1-49A0-9773-2A94A50BA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98" y="98109"/>
            <a:ext cx="10256502" cy="6078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EEC513-28DE-423A-BC3A-3937282F1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42"/>
          <a:stretch/>
        </p:blipFill>
        <p:spPr>
          <a:xfrm>
            <a:off x="838200" y="5779606"/>
            <a:ext cx="10222865" cy="1608147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BB09F29-B631-4460-B0DE-9A2692917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62380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5ADA8A6-68EA-4087-A3EA-4E75433F9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F6B7D6BF-D459-4A9A-917D-47A5B4F31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743" y="370113"/>
            <a:ext cx="921657" cy="9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64</Words>
  <Application>Microsoft Office PowerPoint</Application>
  <PresentationFormat>Širokozaslonsko</PresentationFormat>
  <Paragraphs>9</Paragraphs>
  <Slides>7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GLAS O ČRKA O</vt:lpstr>
      <vt:lpstr>PowerPointova predstavitev</vt:lpstr>
      <vt:lpstr>PowerPointova predstavitev</vt:lpstr>
      <vt:lpstr>PowerPointova predstavitev</vt:lpstr>
      <vt:lpstr>OGLEJ SI ŠE PRIKAZ MALE TISKANE ČRKE O. POMEMBNO JE LE, DA JO PREPOZNAŠ.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 O ČRKA O</dc:title>
  <dc:creator>Ana Breznik</dc:creator>
  <cp:lastModifiedBy>Ana Breznik</cp:lastModifiedBy>
  <cp:revision>11</cp:revision>
  <dcterms:created xsi:type="dcterms:W3CDTF">2021-01-10T15:04:11Z</dcterms:created>
  <dcterms:modified xsi:type="dcterms:W3CDTF">2021-01-10T20:19:01Z</dcterms:modified>
</cp:coreProperties>
</file>