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7927-0271-43EF-9799-DB2DE57BE44B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2E9F-9A9E-4034-B1C4-C71447A33566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26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7927-0271-43EF-9799-DB2DE57BE44B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2E9F-9A9E-4034-B1C4-C71447A335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612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7927-0271-43EF-9799-DB2DE57BE44B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2E9F-9A9E-4034-B1C4-C71447A335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6220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7927-0271-43EF-9799-DB2DE57BE44B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2E9F-9A9E-4034-B1C4-C71447A33566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8918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7927-0271-43EF-9799-DB2DE57BE44B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2E9F-9A9E-4034-B1C4-C71447A335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1806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7927-0271-43EF-9799-DB2DE57BE44B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2E9F-9A9E-4034-B1C4-C71447A33566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1552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7927-0271-43EF-9799-DB2DE57BE44B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2E9F-9A9E-4034-B1C4-C71447A335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1168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7927-0271-43EF-9799-DB2DE57BE44B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2E9F-9A9E-4034-B1C4-C71447A335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1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7927-0271-43EF-9799-DB2DE57BE44B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2E9F-9A9E-4034-B1C4-C71447A335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026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7927-0271-43EF-9799-DB2DE57BE44B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2E9F-9A9E-4034-B1C4-C71447A335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064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7927-0271-43EF-9799-DB2DE57BE44B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2E9F-9A9E-4034-B1C4-C71447A335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170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7927-0271-43EF-9799-DB2DE57BE44B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2E9F-9A9E-4034-B1C4-C71447A335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041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7927-0271-43EF-9799-DB2DE57BE44B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2E9F-9A9E-4034-B1C4-C71447A335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496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7927-0271-43EF-9799-DB2DE57BE44B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2E9F-9A9E-4034-B1C4-C71447A335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288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7927-0271-43EF-9799-DB2DE57BE44B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2E9F-9A9E-4034-B1C4-C71447A335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550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7927-0271-43EF-9799-DB2DE57BE44B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2E9F-9A9E-4034-B1C4-C71447A335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678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7927-0271-43EF-9799-DB2DE57BE44B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2E9F-9A9E-4034-B1C4-C71447A335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574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9B17927-0271-43EF-9799-DB2DE57BE44B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D62E9F-9A9E-4034-B1C4-C71447A335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0096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watch?v=z8SIUAV7wT0&amp;fbclid=IwAR1oSrvhZpXSHYEe8ygeAE2wVgYH3+O4H-lZc91WbOox5Q811fP9lUGv5nnw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s://www.youtube.com/watch?v=6AzqiPu78MM&amp;fbclid=IwAR3cC94qgJvPJlKs48gzD76tDD6zqZ65YstSf2eXZXvMx9OjRILW_HQfKwA" TargetMode="External"/><Relationship Id="rId5" Type="http://schemas.openxmlformats.org/officeDocument/2006/relationships/hyperlink" Target="https://www.youtube.com/watch?v=dqqOjKH2L0M&amp;t=3s&amp;fbclid=IwAR3_FGSdPQtJqJbpUeNpI1Nh0+kaDbP3zUL-yvGq2xCM-BN20ChtGCtsMKAY" TargetMode="External"/><Relationship Id="rId4" Type="http://schemas.openxmlformats.org/officeDocument/2006/relationships/hyperlink" Target="https://www.youtube.com/watch?v=JukT8wrz6zk&amp;t=3s&amp;fbclid=IwAR2_qozEup6IESY4gZZjIJpu+3rZfVpaGONhgX7N9CtS7xfLXSUT1U5Y7rT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5.m4a"/><Relationship Id="rId7" Type="http://schemas.openxmlformats.org/officeDocument/2006/relationships/image" Target="../media/image1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Maths Clipart Stock Vector Illustration And Royalty Free Maths Clipart  Clipart">
            <a:extLst>
              <a:ext uri="{FF2B5EF4-FFF2-40B4-BE49-F238E27FC236}">
                <a16:creationId xmlns:a16="http://schemas.microsoft.com/office/drawing/2014/main" id="{2FF26F6B-9A12-41E9-82F1-2BA926F49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/>
          <a:stretch/>
        </p:blipFill>
        <p:spPr bwMode="auto">
          <a:xfrm>
            <a:off x="-3175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165ED73-D2A8-4A32-95BA-043685F0E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V DEŽELI LIKOV</a:t>
            </a:r>
            <a:br>
              <a:rPr lang="sl-SI" dirty="0">
                <a:solidFill>
                  <a:srgbClr val="FF0000"/>
                </a:solidFill>
              </a:rPr>
            </a:br>
            <a:br>
              <a:rPr lang="sl-SI" dirty="0">
                <a:solidFill>
                  <a:srgbClr val="FF0000"/>
                </a:solidFill>
              </a:rPr>
            </a:br>
            <a:r>
              <a:rPr lang="sl-SI" sz="4000" dirty="0">
                <a:solidFill>
                  <a:srgbClr val="FF0000"/>
                </a:solidFill>
              </a:rPr>
              <a:t>PONOVIMO TUDI GEOMETRIJSKA TELESA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1E56208-D90D-49AF-A402-012654E11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3207" y="4641309"/>
            <a:ext cx="6765100" cy="19473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sz="1800" dirty="0">
                <a:solidFill>
                  <a:schemeClr val="tx1"/>
                </a:solidFill>
              </a:rPr>
              <a:t>Podružnična šola I.C. Košaki, </a:t>
            </a:r>
          </a:p>
          <a:p>
            <a:pPr>
              <a:lnSpc>
                <a:spcPct val="90000"/>
              </a:lnSpc>
            </a:pPr>
            <a:r>
              <a:rPr lang="sl-SI" sz="1800" dirty="0">
                <a:solidFill>
                  <a:schemeClr val="tx1"/>
                </a:solidFill>
              </a:rPr>
              <a:t>matične OŠ FRS MB</a:t>
            </a:r>
          </a:p>
          <a:p>
            <a:pPr>
              <a:lnSpc>
                <a:spcPct val="90000"/>
              </a:lnSpc>
            </a:pPr>
            <a:r>
              <a:rPr lang="sl-SI" sz="1800" dirty="0">
                <a:solidFill>
                  <a:schemeClr val="tx1"/>
                </a:solidFill>
              </a:rPr>
              <a:t>Učiteljica Nina Markuš</a:t>
            </a:r>
          </a:p>
          <a:p>
            <a:pPr>
              <a:lnSpc>
                <a:spcPct val="90000"/>
              </a:lnSpc>
            </a:pPr>
            <a:r>
              <a:rPr lang="sl-SI" sz="1800" dirty="0">
                <a:solidFill>
                  <a:schemeClr val="tx1"/>
                </a:solidFill>
              </a:rPr>
              <a:t>Druga učiteljica Ana Breznik </a:t>
            </a:r>
          </a:p>
          <a:p>
            <a:pPr>
              <a:lnSpc>
                <a:spcPct val="90000"/>
              </a:lnSpc>
            </a:pPr>
            <a:r>
              <a:rPr lang="sl-SI" sz="1800" dirty="0">
                <a:solidFill>
                  <a:schemeClr val="tx1"/>
                </a:solidFill>
              </a:rPr>
              <a:t>1. d razred</a:t>
            </a:r>
          </a:p>
          <a:p>
            <a:pPr>
              <a:lnSpc>
                <a:spcPct val="90000"/>
              </a:lnSpc>
            </a:pPr>
            <a:endParaRPr lang="sl-SI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sl-SI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sl-SI" sz="1800" dirty="0">
              <a:solidFill>
                <a:schemeClr val="tx1"/>
              </a:solidFill>
            </a:endParaRP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71859CBE-8B89-402B-800A-4F38F8B64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84423" y="109709"/>
            <a:ext cx="1413831" cy="1413831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411577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556CD3E-8C55-4E44-8810-CD08FC56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5" y="685800"/>
            <a:ext cx="11313042" cy="5831958"/>
          </a:xfrm>
        </p:spPr>
        <p:txBody>
          <a:bodyPr>
            <a:normAutofit/>
          </a:bodyPr>
          <a:lstStyle/>
          <a:p>
            <a:r>
              <a:rPr lang="sl-SI" sz="1600" b="1" dirty="0"/>
              <a:t>PRAVOKOTNIK:</a:t>
            </a:r>
          </a:p>
          <a:p>
            <a:pPr marL="0" indent="0">
              <a:buNone/>
            </a:pPr>
            <a:r>
              <a:rPr lang="sl-SI" sz="1600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https://www.youtube.com/watch?v=JukT8wrz6zk&amp;t=3s&amp;fbclid=IwAR2_qozEup6IESY4gZZjIJpu+3rZfVpaGONhgX7N9CtS7xfLXSUT1U5Y7rTY</a:t>
            </a:r>
            <a:endParaRPr lang="sl-SI" sz="1600" b="1" dirty="0">
              <a:solidFill>
                <a:srgbClr val="0070C0"/>
              </a:solidFill>
            </a:endParaRPr>
          </a:p>
          <a:p>
            <a:endParaRPr lang="sl-SI" sz="1600" b="1" dirty="0"/>
          </a:p>
          <a:p>
            <a:r>
              <a:rPr lang="sl-SI" sz="1600" b="1" dirty="0"/>
              <a:t>KVADRAT: </a:t>
            </a:r>
            <a:r>
              <a:rPr lang="sl-SI" sz="1600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https://www.youtube.com/watch?v=dqqOjKH2L0M&amp;t=3s&amp;fbclid=IwAR3_FGSdPQtJqJbpUeNpI1Nh0+kaDbP3zUL-yvGq2xCM-BN20ChtGCtsMKAY</a:t>
            </a:r>
            <a:endParaRPr lang="sl-SI" sz="1600" b="1" dirty="0">
              <a:solidFill>
                <a:srgbClr val="0070C0"/>
              </a:solidFill>
            </a:endParaRPr>
          </a:p>
          <a:p>
            <a:endParaRPr lang="sl-SI" sz="1600" b="1" dirty="0"/>
          </a:p>
          <a:p>
            <a:r>
              <a:rPr lang="sl-SI" sz="1600" b="1" dirty="0"/>
              <a:t>KROG: </a:t>
            </a:r>
            <a:r>
              <a:rPr lang="sl-SI" sz="1600" b="1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https://www.youtube.com/watch?v=6AzqiPu78MM&amp;fbclid=IwAR3cC94qgJvPJlKs48gzD76tDD6zqZ65YstSf2eXZXvMx9OjRILW_HQfKwA</a:t>
            </a:r>
            <a:endParaRPr lang="sl-SI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l-SI" sz="1600" b="1" dirty="0"/>
          </a:p>
          <a:p>
            <a:r>
              <a:rPr lang="sl-SI" sz="1600" b="1" dirty="0"/>
              <a:t>TRIKOTNIK:</a:t>
            </a:r>
          </a:p>
          <a:p>
            <a:pPr marL="0" indent="0">
              <a:buNone/>
            </a:pPr>
            <a:r>
              <a:rPr lang="sl-SI" sz="1600" b="1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https://www.youtube.com/watch?v=z8SIUAV7wT0&amp;fbclid=IwAR1oSrvhZpXSHYEe8ygeAE2wVgYH3+O4H-lZc91WbOox5Q811fP9lUGv5nnw</a:t>
            </a:r>
            <a:endParaRPr lang="sl-SI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l-SI" sz="1600" b="1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23F10F7-8CDA-46F7-987E-052F9AD10AE7}"/>
              </a:ext>
            </a:extLst>
          </p:cNvPr>
          <p:cNvSpPr txBox="1">
            <a:spLocks/>
          </p:cNvSpPr>
          <p:nvPr/>
        </p:nvSpPr>
        <p:spPr>
          <a:xfrm>
            <a:off x="1587979" y="110068"/>
            <a:ext cx="9661267" cy="10488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dirty="0">
                <a:solidFill>
                  <a:srgbClr val="FF0000"/>
                </a:solidFill>
              </a:rPr>
              <a:t>Demonstracija </a:t>
            </a:r>
            <a:r>
              <a:rPr lang="sl-SI" dirty="0" err="1">
                <a:solidFill>
                  <a:srgbClr val="FF0000"/>
                </a:solidFill>
              </a:rPr>
              <a:t>RISANJa</a:t>
            </a:r>
            <a:r>
              <a:rPr lang="sl-SI" dirty="0">
                <a:solidFill>
                  <a:srgbClr val="FF0000"/>
                </a:solidFill>
              </a:rPr>
              <a:t> LIKOV S ŠABLONO</a:t>
            </a:r>
          </a:p>
        </p:txBody>
      </p:sp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426093F1-01F1-45AB-9675-6948767132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5033" y="303028"/>
            <a:ext cx="609600" cy="6096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410109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2827EB-9470-4602-81F4-63DE21C04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921933"/>
            <a:ext cx="8534400" cy="1507067"/>
          </a:xfrm>
        </p:spPr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Zapis v zvezek</a:t>
            </a:r>
            <a:br>
              <a:rPr lang="sl-SI" dirty="0">
                <a:solidFill>
                  <a:srgbClr val="0070C0"/>
                </a:solidFill>
              </a:rPr>
            </a:br>
            <a:r>
              <a:rPr lang="sl-SI" dirty="0">
                <a:solidFill>
                  <a:srgbClr val="0070C0"/>
                </a:solidFill>
              </a:rPr>
              <a:t>za matematiko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E792D92-CE41-4EE7-8DD5-C6A531D5D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2" y="359825"/>
            <a:ext cx="5130138" cy="6498175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41C3F4BE-DA5D-40C8-B640-15F422ED0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76131" y="359825"/>
            <a:ext cx="1013636" cy="10136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0531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45C7CD-1820-4504-8AEC-514DF1F38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9512411" cy="1507067"/>
          </a:xfrm>
        </p:spPr>
        <p:txBody>
          <a:bodyPr>
            <a:normAutofit/>
          </a:bodyPr>
          <a:lstStyle/>
          <a:p>
            <a:pPr algn="ctr"/>
            <a:r>
              <a:rPr lang="sl-SI" sz="4000" dirty="0">
                <a:solidFill>
                  <a:schemeClr val="bg1"/>
                </a:solidFill>
              </a:rPr>
              <a:t>PONOVIMO GEOMETRIJSKA TELESA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321F8E-4453-46B0-AC2B-CE514C1E7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C4186C8-2847-447F-8C34-34B34F1E7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36" y="1019175"/>
            <a:ext cx="2076450" cy="24098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94FD27C-9CC6-4C3D-A785-CF696436E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259" y="1112918"/>
            <a:ext cx="1771650" cy="24098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0B95A63-A42D-468F-A0BB-48DF41EA8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2133" y="1112918"/>
            <a:ext cx="1724025" cy="24479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D964431-945A-4416-A3EB-38972E0422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5506" y="1157331"/>
            <a:ext cx="1933575" cy="2314575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518E4E0B-DE5A-429F-80BF-8E1D2F9B27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84748" y="243579"/>
            <a:ext cx="1401232" cy="1401232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75103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34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51322A-0844-45CE-96B5-944A850D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-293012"/>
            <a:ext cx="8534400" cy="1507067"/>
          </a:xfrm>
        </p:spPr>
        <p:txBody>
          <a:bodyPr/>
          <a:lstStyle/>
          <a:p>
            <a:r>
              <a:rPr lang="sl-SI" dirty="0"/>
              <a:t>POSPRAVLJAMO PREDMETE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88CCB84-7082-437D-B7B7-3704CEE35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ED1B9E5-FC1A-4086-B10C-EAF9E3F7C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1511031"/>
            <a:ext cx="5821639" cy="196480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8259285-7ECE-4D29-9913-92FC005AA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567" y="4262234"/>
            <a:ext cx="5788221" cy="203528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577840C-9D30-4EE2-A697-A7BE44A76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911" y="683330"/>
            <a:ext cx="1428750" cy="9239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83608AA-5FA5-414E-9915-C2A8397F6C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8911" y="3429000"/>
            <a:ext cx="900650" cy="67248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C7F779E-CBD4-4679-BA8D-E031C56398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2330" y="708682"/>
            <a:ext cx="1295400" cy="80962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2F03199-6969-4A9C-9EB8-3C28173BF9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8653" y="3485018"/>
            <a:ext cx="1152525" cy="8001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9C7E397-1BD8-4A2D-AFB8-5CF2FCD6F0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8115" y="6047763"/>
            <a:ext cx="752656" cy="67201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3420CF6-EF8B-4F94-9235-038F57D3F3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2625" y="2897791"/>
            <a:ext cx="1581150" cy="141922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F3AFFA6B-AF8B-493B-A09B-6901C7E550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83162" y="6047763"/>
            <a:ext cx="778925" cy="672014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53917FF5-5791-4A36-8515-7917D43098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7770" y="3411646"/>
            <a:ext cx="582695" cy="81120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E4B85072-2E84-4273-A324-B0A939ED2F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3351" y="198011"/>
            <a:ext cx="944322" cy="610662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BD102B1B-E462-499F-AC74-043C6C9C0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846" y="908954"/>
            <a:ext cx="595278" cy="444474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62432EAC-D5CD-41D7-B274-B88E6569F9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9397" y="198011"/>
            <a:ext cx="856186" cy="535116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1405C4E9-4229-46F0-9759-51984EA346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6035" y="172868"/>
            <a:ext cx="761753" cy="52882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DDB526C8-5833-45D6-96EE-328EF817D6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1211" y="1537823"/>
            <a:ext cx="674246" cy="602005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98A1C1DA-B73D-409E-A57D-55E149D452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70520" y="1131191"/>
            <a:ext cx="1045050" cy="938027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80606047-3269-4218-825C-ADE93B92D7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81710" y="923210"/>
            <a:ext cx="514825" cy="444163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C2C567CD-A0F6-485E-96CD-532202BEF0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13831" y="974184"/>
            <a:ext cx="385128" cy="536159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8E3C93BC-4183-41C8-AF80-1C9AC742CD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08577" y="208795"/>
            <a:ext cx="922396" cy="92239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4760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52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D98BCB-8C9D-4B25-AAE6-AF1AA2A24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ODTISNILI SO OBLIKO PRAVOKOTNIKA.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7AC40D2-E16E-4B06-950C-958A6E4D8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93E00D3-0A75-4FE2-9769-17EA30366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508" y="172597"/>
            <a:ext cx="5685062" cy="439614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CC507A3-8C2D-4306-B5E7-5444E68C1C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5578" y="1068583"/>
            <a:ext cx="1805025" cy="2360417"/>
          </a:xfrm>
          <a:prstGeom prst="rect">
            <a:avLst/>
          </a:prstGeom>
        </p:spPr>
      </p:pic>
      <p:sp>
        <p:nvSpPr>
          <p:cNvPr id="6" name="Puščica: desno 5">
            <a:extLst>
              <a:ext uri="{FF2B5EF4-FFF2-40B4-BE49-F238E27FC236}">
                <a16:creationId xmlns:a16="http://schemas.microsoft.com/office/drawing/2014/main" id="{EB7C8DBA-28DD-4CD6-9E06-33B17DFEC688}"/>
              </a:ext>
            </a:extLst>
          </p:cNvPr>
          <p:cNvSpPr/>
          <p:nvPr/>
        </p:nvSpPr>
        <p:spPr>
          <a:xfrm>
            <a:off x="9028253" y="2164466"/>
            <a:ext cx="902825" cy="520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777597E-16E6-4ED6-9150-25C0730ABB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0792" y="1247123"/>
            <a:ext cx="1636408" cy="2181877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EA3AF02F-A25C-457C-AF0B-B4B1FF9D8B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58760" y="141255"/>
            <a:ext cx="902825" cy="902825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8143C32B-2C05-4C3F-B68C-DA3FB81F2C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02988" y="637523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414768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4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E907D2-FF5F-4C10-899D-2C300CDA8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ODTISNILA STA OBLIKO KVADRATA.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605D38B-C2F6-493E-ADC2-F77437627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877CE5A-2C7A-4A82-BE02-0B49FE68D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69" y="685800"/>
            <a:ext cx="5494131" cy="411780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63408E8-9484-4952-80DB-F0C954252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030" y="1907645"/>
            <a:ext cx="1479099" cy="163900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AAB5E8A-977F-441C-8C9D-642482A04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3913" y="2078713"/>
            <a:ext cx="1676218" cy="1350287"/>
          </a:xfrm>
          <a:prstGeom prst="rect">
            <a:avLst/>
          </a:prstGeom>
        </p:spPr>
      </p:pic>
      <p:sp>
        <p:nvSpPr>
          <p:cNvPr id="7" name="Puščica: desno 6">
            <a:extLst>
              <a:ext uri="{FF2B5EF4-FFF2-40B4-BE49-F238E27FC236}">
                <a16:creationId xmlns:a16="http://schemas.microsoft.com/office/drawing/2014/main" id="{6C327833-8DEC-4A2A-9EE4-3992B6EA680A}"/>
              </a:ext>
            </a:extLst>
          </p:cNvPr>
          <p:cNvSpPr/>
          <p:nvPr/>
        </p:nvSpPr>
        <p:spPr>
          <a:xfrm>
            <a:off x="8663437" y="2493433"/>
            <a:ext cx="902825" cy="520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9314F964-8ED0-4E37-8B8E-0B7EB6076A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22891" y="669851"/>
            <a:ext cx="1028244" cy="1028244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0117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3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1CE916-49B4-440D-852B-647F72B5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ODTISNIL JE OBLIKO KROGA.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570A007-2FFA-47B6-B961-B72D4B41E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376B8D9-6087-435F-81CF-A319B4B48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61" y="863601"/>
            <a:ext cx="5682227" cy="393471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EEB2768-CCFE-432F-B886-DC22BCFE5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047" y="1788580"/>
            <a:ext cx="1626425" cy="216856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FC9BC20-FCEF-4B0A-B5E2-CF7C821A0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8127" y="2314869"/>
            <a:ext cx="1171212" cy="1226984"/>
          </a:xfrm>
          <a:prstGeom prst="rect">
            <a:avLst/>
          </a:prstGeom>
        </p:spPr>
      </p:pic>
      <p:sp>
        <p:nvSpPr>
          <p:cNvPr id="7" name="Puščica: desno 6">
            <a:extLst>
              <a:ext uri="{FF2B5EF4-FFF2-40B4-BE49-F238E27FC236}">
                <a16:creationId xmlns:a16="http://schemas.microsoft.com/office/drawing/2014/main" id="{D06EA651-CF8B-4AA9-9CDA-1024A4139E32}"/>
              </a:ext>
            </a:extLst>
          </p:cNvPr>
          <p:cNvSpPr/>
          <p:nvPr/>
        </p:nvSpPr>
        <p:spPr>
          <a:xfrm>
            <a:off x="9029101" y="2612432"/>
            <a:ext cx="902825" cy="520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B03B8F79-14C1-4FA9-8133-99CABBA198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16658" y="380999"/>
            <a:ext cx="1221315" cy="1221315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6197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4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007B9D-EF8F-477A-8C8E-6D7DF6B3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60" y="5418666"/>
            <a:ext cx="8534400" cy="1507067"/>
          </a:xfrm>
        </p:spPr>
        <p:txBody>
          <a:bodyPr/>
          <a:lstStyle/>
          <a:p>
            <a:r>
              <a:rPr lang="sl-SI" dirty="0"/>
              <a:t>ODTISNILI SO OBLIKO TRIKOTNIKA.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48DAAE-BF85-4993-B5F6-D302DE54F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1C38A9D-CFCB-4CAA-81C1-96FDDD3B2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78" y="2905709"/>
            <a:ext cx="5544989" cy="296010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968814B-A93F-40E5-8D73-56B0EB56A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9742" y="399327"/>
            <a:ext cx="1809750" cy="22669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690ABFA-147B-4042-A4AC-56392F5958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7463" y="399327"/>
            <a:ext cx="6410325" cy="2419350"/>
          </a:xfrm>
          <a:prstGeom prst="rect">
            <a:avLst/>
          </a:prstGeom>
        </p:spPr>
      </p:pic>
      <p:sp>
        <p:nvSpPr>
          <p:cNvPr id="10" name="Puščica: desno 9">
            <a:extLst>
              <a:ext uri="{FF2B5EF4-FFF2-40B4-BE49-F238E27FC236}">
                <a16:creationId xmlns:a16="http://schemas.microsoft.com/office/drawing/2014/main" id="{54EABF49-0D3B-4268-B40B-80F1B424946A}"/>
              </a:ext>
            </a:extLst>
          </p:cNvPr>
          <p:cNvSpPr/>
          <p:nvPr/>
        </p:nvSpPr>
        <p:spPr>
          <a:xfrm>
            <a:off x="8452753" y="1120398"/>
            <a:ext cx="902825" cy="520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18BE3F20-A6F6-43C3-9BE4-F897BE351A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93024" y="3163628"/>
            <a:ext cx="1077619" cy="1077619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6789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3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57C2FD-AAC1-40E9-BEB9-87E5A4AC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C00518-D329-437C-AFAB-FEEDC7E5B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A009339-3DD6-48C1-9832-C76B788C9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7864" y="685800"/>
            <a:ext cx="9173068" cy="440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4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79DE82-932A-413E-BDD0-C6ACC966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003" y="553285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sl-SI" sz="4400" dirty="0">
                <a:solidFill>
                  <a:srgbClr val="FF0000"/>
                </a:solidFill>
              </a:rPr>
              <a:t>RISANJE S ŠABLONO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D31C985-2E4E-4BB7-9C3A-CEAD6A68A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250" y="1592891"/>
            <a:ext cx="8534400" cy="2808988"/>
          </a:xfrm>
        </p:spPr>
        <p:txBody>
          <a:bodyPr/>
          <a:lstStyle/>
          <a:p>
            <a:r>
              <a:rPr lang="sl-SI" dirty="0"/>
              <a:t>Ker se otroci doslej v šoli s šablono še niso srečali in je tudi niso vodeno uporabljali, mora učiteljica način uporabe šablone otrokom demonstrirati – </a:t>
            </a:r>
            <a:r>
              <a:rPr lang="sl-SI" b="1" u="sng" dirty="0"/>
              <a:t>z levo roko se šablona močno pritisne na podlago,</a:t>
            </a:r>
            <a:r>
              <a:rPr lang="sl-SI" dirty="0"/>
              <a:t> v </a:t>
            </a:r>
            <a:r>
              <a:rPr lang="sl-SI" b="1" i="1" dirty="0"/>
              <a:t>desni roki pa se rahlo drži pisalo </a:t>
            </a:r>
            <a:r>
              <a:rPr lang="sl-SI" dirty="0"/>
              <a:t>(</a:t>
            </a:r>
            <a:r>
              <a:rPr lang="sl-SI" sz="2400" i="1" dirty="0"/>
              <a:t>levičarji pa ravno nasprotno</a:t>
            </a:r>
            <a:r>
              <a:rPr lang="sl-SI" dirty="0"/>
              <a:t>); </a:t>
            </a:r>
            <a:r>
              <a:rPr lang="sl-SI" b="1" u="sng" dirty="0">
                <a:solidFill>
                  <a:srgbClr val="FF0000"/>
                </a:solidFill>
              </a:rPr>
              <a:t>želeni lik se rahlo pobarva.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72A1A9D-F6A1-4ED9-978B-75913AB2A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039" y="3988684"/>
            <a:ext cx="6892123" cy="2442778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3BF92E0D-A6AD-4AFD-B991-57529CFFAC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13050" y="406782"/>
            <a:ext cx="971106" cy="971106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0263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223</Words>
  <Application>Microsoft Office PowerPoint</Application>
  <PresentationFormat>Širokozaslonsko</PresentationFormat>
  <Paragraphs>26</Paragraphs>
  <Slides>11</Slides>
  <Notes>0</Notes>
  <HiddenSlides>0</HiddenSlides>
  <MMClips>11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Rezina</vt:lpstr>
      <vt:lpstr>V DEŽELI LIKOV  PONOVIMO TUDI GEOMETRIJSKA TELESA</vt:lpstr>
      <vt:lpstr>PONOVIMO GEOMETRIJSKA TELESA</vt:lpstr>
      <vt:lpstr>POSPRAVLJAMO PREDMETE</vt:lpstr>
      <vt:lpstr>ODTISNILI SO OBLIKO PRAVOKOTNIKA.</vt:lpstr>
      <vt:lpstr>ODTISNILA STA OBLIKO KVADRATA.</vt:lpstr>
      <vt:lpstr>ODTISNIL JE OBLIKO KROGA.</vt:lpstr>
      <vt:lpstr>ODTISNILI SO OBLIKO TRIKOTNIKA.</vt:lpstr>
      <vt:lpstr>PowerPointova predstavitev</vt:lpstr>
      <vt:lpstr>RISANJE S ŠABLONO</vt:lpstr>
      <vt:lpstr>PowerPointova predstavitev</vt:lpstr>
      <vt:lpstr>Zapis v zvezek za matematiko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DEŽELI LIKOV  PONOVIMO TUDI GEOMETRIJSKA TELESA</dc:title>
  <dc:creator>Nina Markuš</dc:creator>
  <cp:lastModifiedBy>Nina Markuš</cp:lastModifiedBy>
  <cp:revision>6</cp:revision>
  <dcterms:created xsi:type="dcterms:W3CDTF">2021-01-10T13:03:16Z</dcterms:created>
  <dcterms:modified xsi:type="dcterms:W3CDTF">2021-01-10T16:13:59Z</dcterms:modified>
</cp:coreProperties>
</file>