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8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27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52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363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19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58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043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452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780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508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180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90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15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441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150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141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188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D7CC43-39C4-49BF-B4A5-A51337197F92}" type="datetimeFigureOut">
              <a:rPr lang="sl-SI" smtClean="0"/>
              <a:t>10. 01. 2021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6A13D1-81E7-4F00-9BDC-3EBE7FA72C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634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3DBAB0-C247-4CA3-B891-45CD30144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D.Z. GOSKA: </a:t>
            </a:r>
            <a:br>
              <a:rPr lang="sl-SI" dirty="0"/>
            </a:br>
            <a:r>
              <a:rPr lang="sl-SI" dirty="0"/>
              <a:t>PTIČJA KRMILNICA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0E449E-2A79-4850-9128-C58A9D282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7460" y="4630945"/>
            <a:ext cx="4841274" cy="1947333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bg1"/>
                </a:solidFill>
              </a:rPr>
              <a:t>Podružnična šola I.C. Košaki, 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matične OŠ FRS MB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Učiteljica Nina Markuš</a:t>
            </a:r>
          </a:p>
          <a:p>
            <a:pPr algn="ctr"/>
            <a:r>
              <a:rPr lang="sl-SI" dirty="0">
                <a:solidFill>
                  <a:schemeClr val="bg1"/>
                </a:solidFill>
              </a:rPr>
              <a:t>2. d razred</a:t>
            </a:r>
          </a:p>
          <a:p>
            <a:pPr algn="ctr"/>
            <a:endParaRPr lang="sl-SI" sz="2000" dirty="0">
              <a:solidFill>
                <a:schemeClr val="bg1"/>
              </a:solidFill>
            </a:endParaRPr>
          </a:p>
          <a:p>
            <a:pPr algn="r"/>
            <a:endParaRPr lang="sl-SI" dirty="0">
              <a:solidFill>
                <a:schemeClr val="bg1"/>
              </a:solidFill>
            </a:endParaRPr>
          </a:p>
          <a:p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BEB8F088-6394-43FC-972F-BBB03D9637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A1902C-60A0-4CBD-B878-47B37748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297F71-6723-43FB-8F65-182A47CD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9993337-A20E-41A4-85EC-4ACA9DC4E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114300"/>
            <a:ext cx="10601325" cy="6629400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A39D0030-C776-4950-8E1B-39F7553A9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73229" y="351574"/>
            <a:ext cx="1024054" cy="102405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6432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B6C14-4FB8-4012-8926-C2E6AFD3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6B9DB1-6DDD-4F10-9B42-62CF2FD6F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846A8F-FB5F-40F3-9C7C-0DD8459F35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97"/>
          <a:stretch/>
        </p:blipFill>
        <p:spPr>
          <a:xfrm>
            <a:off x="367840" y="5240865"/>
            <a:ext cx="5211095" cy="11303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F46A7A-D28C-428B-AFC9-49F4AF447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20" y="491067"/>
            <a:ext cx="6993081" cy="437303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4E93E7E-90F1-48CC-B5A5-EDF38B1281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195" y="5141052"/>
            <a:ext cx="5370593" cy="1177116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1BDF12D3-1D3C-48B9-B3F8-28589D90C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13811" y="782715"/>
            <a:ext cx="1244949" cy="124494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889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384603-C374-4EEB-BA8E-91D92C6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28CF8C-28D7-4587-9EF5-88D5EC60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191CDB5-FCA2-46BC-A229-43F359221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15" y="2763918"/>
            <a:ext cx="10258425" cy="28670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B545146-E063-4848-B629-17ADC860C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992" y="499535"/>
            <a:ext cx="8198016" cy="1796825"/>
          </a:xfrm>
          <a:prstGeom prst="rect">
            <a:avLst/>
          </a:prstGeom>
        </p:spPr>
      </p:pic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EA52CCE8-4279-41CB-99DD-F145E1F91064}"/>
              </a:ext>
            </a:extLst>
          </p:cNvPr>
          <p:cNvSpPr/>
          <p:nvPr/>
        </p:nvSpPr>
        <p:spPr>
          <a:xfrm>
            <a:off x="5890437" y="3870251"/>
            <a:ext cx="1158949" cy="914400"/>
          </a:xfrm>
          <a:custGeom>
            <a:avLst/>
            <a:gdLst>
              <a:gd name="connsiteX0" fmla="*/ 0 w 1158949"/>
              <a:gd name="connsiteY0" fmla="*/ 0 h 914400"/>
              <a:gd name="connsiteX1" fmla="*/ 106326 w 1158949"/>
              <a:gd name="connsiteY1" fmla="*/ 31898 h 914400"/>
              <a:gd name="connsiteX2" fmla="*/ 202019 w 1158949"/>
              <a:gd name="connsiteY2" fmla="*/ 95693 h 914400"/>
              <a:gd name="connsiteX3" fmla="*/ 255182 w 1158949"/>
              <a:gd name="connsiteY3" fmla="*/ 127591 h 914400"/>
              <a:gd name="connsiteX4" fmla="*/ 361507 w 1158949"/>
              <a:gd name="connsiteY4" fmla="*/ 255182 h 914400"/>
              <a:gd name="connsiteX5" fmla="*/ 393405 w 1158949"/>
              <a:gd name="connsiteY5" fmla="*/ 287079 h 914400"/>
              <a:gd name="connsiteX6" fmla="*/ 414670 w 1158949"/>
              <a:gd name="connsiteY6" fmla="*/ 318977 h 914400"/>
              <a:gd name="connsiteX7" fmla="*/ 467833 w 1158949"/>
              <a:gd name="connsiteY7" fmla="*/ 372140 h 914400"/>
              <a:gd name="connsiteX8" fmla="*/ 542261 w 1158949"/>
              <a:gd name="connsiteY8" fmla="*/ 425302 h 914400"/>
              <a:gd name="connsiteX9" fmla="*/ 595423 w 1158949"/>
              <a:gd name="connsiteY9" fmla="*/ 467833 h 914400"/>
              <a:gd name="connsiteX10" fmla="*/ 669851 w 1158949"/>
              <a:gd name="connsiteY10" fmla="*/ 563526 h 914400"/>
              <a:gd name="connsiteX11" fmla="*/ 691116 w 1158949"/>
              <a:gd name="connsiteY11" fmla="*/ 595423 h 914400"/>
              <a:gd name="connsiteX12" fmla="*/ 723014 w 1158949"/>
              <a:gd name="connsiteY12" fmla="*/ 627321 h 914400"/>
              <a:gd name="connsiteX13" fmla="*/ 744279 w 1158949"/>
              <a:gd name="connsiteY13" fmla="*/ 659219 h 914400"/>
              <a:gd name="connsiteX14" fmla="*/ 776177 w 1158949"/>
              <a:gd name="connsiteY14" fmla="*/ 669851 h 914400"/>
              <a:gd name="connsiteX15" fmla="*/ 839972 w 1158949"/>
              <a:gd name="connsiteY15" fmla="*/ 723014 h 914400"/>
              <a:gd name="connsiteX16" fmla="*/ 871870 w 1158949"/>
              <a:gd name="connsiteY16" fmla="*/ 733647 h 914400"/>
              <a:gd name="connsiteX17" fmla="*/ 946298 w 1158949"/>
              <a:gd name="connsiteY17" fmla="*/ 776177 h 914400"/>
              <a:gd name="connsiteX18" fmla="*/ 1010093 w 1158949"/>
              <a:gd name="connsiteY18" fmla="*/ 818707 h 914400"/>
              <a:gd name="connsiteX19" fmla="*/ 1041991 w 1158949"/>
              <a:gd name="connsiteY19" fmla="*/ 839972 h 914400"/>
              <a:gd name="connsiteX20" fmla="*/ 1073889 w 1158949"/>
              <a:gd name="connsiteY20" fmla="*/ 850605 h 914400"/>
              <a:gd name="connsiteX21" fmla="*/ 1158949 w 1158949"/>
              <a:gd name="connsiteY2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8949" h="914400">
                <a:moveTo>
                  <a:pt x="0" y="0"/>
                </a:moveTo>
                <a:cubicBezTo>
                  <a:pt x="35442" y="10633"/>
                  <a:pt x="71970" y="18156"/>
                  <a:pt x="106326" y="31898"/>
                </a:cubicBezTo>
                <a:cubicBezTo>
                  <a:pt x="144937" y="47343"/>
                  <a:pt x="168463" y="73323"/>
                  <a:pt x="202019" y="95693"/>
                </a:cubicBezTo>
                <a:cubicBezTo>
                  <a:pt x="219214" y="107156"/>
                  <a:pt x="239306" y="114361"/>
                  <a:pt x="255182" y="127591"/>
                </a:cubicBezTo>
                <a:cubicBezTo>
                  <a:pt x="371083" y="224175"/>
                  <a:pt x="295738" y="167490"/>
                  <a:pt x="361507" y="255182"/>
                </a:cubicBezTo>
                <a:cubicBezTo>
                  <a:pt x="370529" y="267211"/>
                  <a:pt x="383779" y="275528"/>
                  <a:pt x="393405" y="287079"/>
                </a:cubicBezTo>
                <a:cubicBezTo>
                  <a:pt x="401586" y="296896"/>
                  <a:pt x="406255" y="309360"/>
                  <a:pt x="414670" y="318977"/>
                </a:cubicBezTo>
                <a:cubicBezTo>
                  <a:pt x="431173" y="337838"/>
                  <a:pt x="449102" y="355490"/>
                  <a:pt x="467833" y="372140"/>
                </a:cubicBezTo>
                <a:cubicBezTo>
                  <a:pt x="535194" y="432017"/>
                  <a:pt x="485084" y="379560"/>
                  <a:pt x="542261" y="425302"/>
                </a:cubicBezTo>
                <a:cubicBezTo>
                  <a:pt x="618020" y="485910"/>
                  <a:pt x="497238" y="402376"/>
                  <a:pt x="595423" y="467833"/>
                </a:cubicBezTo>
                <a:cubicBezTo>
                  <a:pt x="702919" y="629073"/>
                  <a:pt x="586568" y="463586"/>
                  <a:pt x="669851" y="563526"/>
                </a:cubicBezTo>
                <a:cubicBezTo>
                  <a:pt x="678032" y="573343"/>
                  <a:pt x="682935" y="585606"/>
                  <a:pt x="691116" y="595423"/>
                </a:cubicBezTo>
                <a:cubicBezTo>
                  <a:pt x="700742" y="606975"/>
                  <a:pt x="713388" y="615769"/>
                  <a:pt x="723014" y="627321"/>
                </a:cubicBezTo>
                <a:cubicBezTo>
                  <a:pt x="731195" y="637138"/>
                  <a:pt x="734300" y="651236"/>
                  <a:pt x="744279" y="659219"/>
                </a:cubicBezTo>
                <a:cubicBezTo>
                  <a:pt x="753031" y="666220"/>
                  <a:pt x="765544" y="666307"/>
                  <a:pt x="776177" y="669851"/>
                </a:cubicBezTo>
                <a:cubicBezTo>
                  <a:pt x="799691" y="693365"/>
                  <a:pt x="810367" y="708211"/>
                  <a:pt x="839972" y="723014"/>
                </a:cubicBezTo>
                <a:cubicBezTo>
                  <a:pt x="849997" y="728026"/>
                  <a:pt x="861237" y="730103"/>
                  <a:pt x="871870" y="733647"/>
                </a:cubicBezTo>
                <a:cubicBezTo>
                  <a:pt x="1011386" y="838282"/>
                  <a:pt x="841919" y="718188"/>
                  <a:pt x="946298" y="776177"/>
                </a:cubicBezTo>
                <a:cubicBezTo>
                  <a:pt x="968639" y="788589"/>
                  <a:pt x="988828" y="804530"/>
                  <a:pt x="1010093" y="818707"/>
                </a:cubicBezTo>
                <a:cubicBezTo>
                  <a:pt x="1020726" y="825795"/>
                  <a:pt x="1029868" y="835931"/>
                  <a:pt x="1041991" y="839972"/>
                </a:cubicBezTo>
                <a:cubicBezTo>
                  <a:pt x="1052624" y="843516"/>
                  <a:pt x="1064092" y="845162"/>
                  <a:pt x="1073889" y="850605"/>
                </a:cubicBezTo>
                <a:cubicBezTo>
                  <a:pt x="1127991" y="880662"/>
                  <a:pt x="1126686" y="882137"/>
                  <a:pt x="1158949" y="9144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84499E96-CABA-4074-B5D6-613DE5419240}"/>
              </a:ext>
            </a:extLst>
          </p:cNvPr>
          <p:cNvSpPr/>
          <p:nvPr/>
        </p:nvSpPr>
        <p:spPr>
          <a:xfrm>
            <a:off x="8699500" y="4889500"/>
            <a:ext cx="1054100" cy="0"/>
          </a:xfrm>
          <a:custGeom>
            <a:avLst/>
            <a:gdLst>
              <a:gd name="connsiteX0" fmla="*/ 0 w 1054100"/>
              <a:gd name="connsiteY0" fmla="*/ 0 h 0"/>
              <a:gd name="connsiteX1" fmla="*/ 1054100 w 1054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87683EF6-6D1F-4211-9EE8-04D42AF98AAC}"/>
              </a:ext>
            </a:extLst>
          </p:cNvPr>
          <p:cNvSpPr/>
          <p:nvPr/>
        </p:nvSpPr>
        <p:spPr>
          <a:xfrm>
            <a:off x="5880100" y="3898900"/>
            <a:ext cx="1295400" cy="1041400"/>
          </a:xfrm>
          <a:custGeom>
            <a:avLst/>
            <a:gdLst>
              <a:gd name="connsiteX0" fmla="*/ 0 w 1295400"/>
              <a:gd name="connsiteY0" fmla="*/ 1041400 h 1041400"/>
              <a:gd name="connsiteX1" fmla="*/ 101600 w 1295400"/>
              <a:gd name="connsiteY1" fmla="*/ 927100 h 1041400"/>
              <a:gd name="connsiteX2" fmla="*/ 152400 w 1295400"/>
              <a:gd name="connsiteY2" fmla="*/ 863600 h 1041400"/>
              <a:gd name="connsiteX3" fmla="*/ 177800 w 1295400"/>
              <a:gd name="connsiteY3" fmla="*/ 825500 h 1041400"/>
              <a:gd name="connsiteX4" fmla="*/ 215900 w 1295400"/>
              <a:gd name="connsiteY4" fmla="*/ 787400 h 1041400"/>
              <a:gd name="connsiteX5" fmla="*/ 266700 w 1295400"/>
              <a:gd name="connsiteY5" fmla="*/ 698500 h 1041400"/>
              <a:gd name="connsiteX6" fmla="*/ 317500 w 1295400"/>
              <a:gd name="connsiteY6" fmla="*/ 622300 h 1041400"/>
              <a:gd name="connsiteX7" fmla="*/ 381000 w 1295400"/>
              <a:gd name="connsiteY7" fmla="*/ 546100 h 1041400"/>
              <a:gd name="connsiteX8" fmla="*/ 457200 w 1295400"/>
              <a:gd name="connsiteY8" fmla="*/ 469900 h 1041400"/>
              <a:gd name="connsiteX9" fmla="*/ 571500 w 1295400"/>
              <a:gd name="connsiteY9" fmla="*/ 342900 h 1041400"/>
              <a:gd name="connsiteX10" fmla="*/ 673100 w 1295400"/>
              <a:gd name="connsiteY10" fmla="*/ 266700 h 1041400"/>
              <a:gd name="connsiteX11" fmla="*/ 939800 w 1295400"/>
              <a:gd name="connsiteY11" fmla="*/ 114300 h 1041400"/>
              <a:gd name="connsiteX12" fmla="*/ 977900 w 1295400"/>
              <a:gd name="connsiteY12" fmla="*/ 88900 h 1041400"/>
              <a:gd name="connsiteX13" fmla="*/ 1041400 w 1295400"/>
              <a:gd name="connsiteY13" fmla="*/ 76200 h 1041400"/>
              <a:gd name="connsiteX14" fmla="*/ 1092200 w 1295400"/>
              <a:gd name="connsiteY14" fmla="*/ 63500 h 1041400"/>
              <a:gd name="connsiteX15" fmla="*/ 1219200 w 1295400"/>
              <a:gd name="connsiteY15" fmla="*/ 12700 h 1041400"/>
              <a:gd name="connsiteX16" fmla="*/ 1295400 w 1295400"/>
              <a:gd name="connsiteY16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95400" h="1041400">
                <a:moveTo>
                  <a:pt x="0" y="1041400"/>
                </a:moveTo>
                <a:cubicBezTo>
                  <a:pt x="144957" y="860203"/>
                  <a:pt x="-38334" y="1084526"/>
                  <a:pt x="101600" y="927100"/>
                </a:cubicBezTo>
                <a:cubicBezTo>
                  <a:pt x="119609" y="906840"/>
                  <a:pt x="136136" y="885285"/>
                  <a:pt x="152400" y="863600"/>
                </a:cubicBezTo>
                <a:cubicBezTo>
                  <a:pt x="161558" y="851389"/>
                  <a:pt x="168029" y="837226"/>
                  <a:pt x="177800" y="825500"/>
                </a:cubicBezTo>
                <a:cubicBezTo>
                  <a:pt x="189298" y="811702"/>
                  <a:pt x="204402" y="801198"/>
                  <a:pt x="215900" y="787400"/>
                </a:cubicBezTo>
                <a:cubicBezTo>
                  <a:pt x="247280" y="749744"/>
                  <a:pt x="240082" y="742863"/>
                  <a:pt x="266700" y="698500"/>
                </a:cubicBezTo>
                <a:cubicBezTo>
                  <a:pt x="282406" y="672323"/>
                  <a:pt x="295914" y="643886"/>
                  <a:pt x="317500" y="622300"/>
                </a:cubicBezTo>
                <a:cubicBezTo>
                  <a:pt x="491226" y="448574"/>
                  <a:pt x="239549" y="705232"/>
                  <a:pt x="381000" y="546100"/>
                </a:cubicBezTo>
                <a:cubicBezTo>
                  <a:pt x="404865" y="519252"/>
                  <a:pt x="435647" y="498637"/>
                  <a:pt x="457200" y="469900"/>
                </a:cubicBezTo>
                <a:cubicBezTo>
                  <a:pt x="493829" y="421061"/>
                  <a:pt x="519405" y="381972"/>
                  <a:pt x="571500" y="342900"/>
                </a:cubicBezTo>
                <a:cubicBezTo>
                  <a:pt x="605367" y="317500"/>
                  <a:pt x="635236" y="285632"/>
                  <a:pt x="673100" y="266700"/>
                </a:cubicBezTo>
                <a:cubicBezTo>
                  <a:pt x="792385" y="207058"/>
                  <a:pt x="734902" y="237239"/>
                  <a:pt x="939800" y="114300"/>
                </a:cubicBezTo>
                <a:cubicBezTo>
                  <a:pt x="952888" y="106447"/>
                  <a:pt x="963608" y="94259"/>
                  <a:pt x="977900" y="88900"/>
                </a:cubicBezTo>
                <a:cubicBezTo>
                  <a:pt x="998111" y="81321"/>
                  <a:pt x="1020328" y="80883"/>
                  <a:pt x="1041400" y="76200"/>
                </a:cubicBezTo>
                <a:cubicBezTo>
                  <a:pt x="1058439" y="72414"/>
                  <a:pt x="1075857" y="69629"/>
                  <a:pt x="1092200" y="63500"/>
                </a:cubicBezTo>
                <a:cubicBezTo>
                  <a:pt x="1158531" y="38626"/>
                  <a:pt x="1136943" y="26410"/>
                  <a:pt x="1219200" y="12700"/>
                </a:cubicBezTo>
                <a:lnTo>
                  <a:pt x="1295400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2C9669A0-D57D-4DE8-9AC0-0811BEB96BDD}"/>
              </a:ext>
            </a:extLst>
          </p:cNvPr>
          <p:cNvSpPr/>
          <p:nvPr/>
        </p:nvSpPr>
        <p:spPr>
          <a:xfrm>
            <a:off x="8559800" y="3886200"/>
            <a:ext cx="1333500" cy="39718"/>
          </a:xfrm>
          <a:custGeom>
            <a:avLst/>
            <a:gdLst>
              <a:gd name="connsiteX0" fmla="*/ 0 w 1333500"/>
              <a:gd name="connsiteY0" fmla="*/ 0 h 39718"/>
              <a:gd name="connsiteX1" fmla="*/ 190500 w 1333500"/>
              <a:gd name="connsiteY1" fmla="*/ 12700 h 39718"/>
              <a:gd name="connsiteX2" fmla="*/ 393700 w 1333500"/>
              <a:gd name="connsiteY2" fmla="*/ 38100 h 39718"/>
              <a:gd name="connsiteX3" fmla="*/ 1333500 w 1333500"/>
              <a:gd name="connsiteY3" fmla="*/ 38100 h 3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3500" h="39718">
                <a:moveTo>
                  <a:pt x="0" y="0"/>
                </a:moveTo>
                <a:cubicBezTo>
                  <a:pt x="63500" y="4233"/>
                  <a:pt x="127209" y="6038"/>
                  <a:pt x="190500" y="12700"/>
                </a:cubicBezTo>
                <a:cubicBezTo>
                  <a:pt x="401200" y="34879"/>
                  <a:pt x="-98653" y="32375"/>
                  <a:pt x="393700" y="38100"/>
                </a:cubicBezTo>
                <a:cubicBezTo>
                  <a:pt x="706945" y="41742"/>
                  <a:pt x="1020233" y="38100"/>
                  <a:pt x="1333500" y="381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E3B82623-2629-420D-9EBA-991A37497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53132" y="617457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9481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221</TotalTime>
  <Words>28</Words>
  <Application>Microsoft Office PowerPoint</Application>
  <PresentationFormat>Širokozaslonsko</PresentationFormat>
  <Paragraphs>6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Rezina</vt:lpstr>
      <vt:lpstr>D.Z. GOSKA:  PTIČJA KRMILNICA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D.Z. GOSKA:  PTIČJA KRMILNICA</dc:title>
  <dc:creator>Nina Markuš</dc:creator>
  <cp:lastModifiedBy>Nina Markuš</cp:lastModifiedBy>
  <cp:revision>7</cp:revision>
  <dcterms:created xsi:type="dcterms:W3CDTF">2021-01-10T09:58:03Z</dcterms:created>
  <dcterms:modified xsi:type="dcterms:W3CDTF">2021-01-10T16:14:02Z</dcterms:modified>
</cp:coreProperties>
</file>