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9" r:id="rId5"/>
    <p:sldId id="270" r:id="rId6"/>
    <p:sldId id="281" r:id="rId7"/>
    <p:sldId id="282" r:id="rId8"/>
    <p:sldId id="283" r:id="rId9"/>
    <p:sldId id="285" r:id="rId10"/>
    <p:sldId id="284" r:id="rId11"/>
    <p:sldId id="277" r:id="rId12"/>
  </p:sldIdLst>
  <p:sldSz cx="12192000" cy="6858000"/>
  <p:notesSz cx="6858000" cy="9144000"/>
  <p:defaultTextStyle>
    <a:defPPr rtl="0">
      <a:defRPr lang="sl-s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3" autoAdjust="0"/>
    <p:restoredTop sz="94226" autoAdjust="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72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52BD34-1075-4E88-BECF-83F11E83502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A0E1FD0-AD88-40AE-B874-0BE176A1C2A5}">
      <dgm:prSet phldrT="[besedilo]"/>
      <dgm:spPr/>
      <dgm:t>
        <a:bodyPr/>
        <a:lstStyle/>
        <a:p>
          <a:r>
            <a:rPr lang="sl-SI" dirty="0" smtClean="0"/>
            <a:t>TAPKAJ SVOJ OBRAZ</a:t>
          </a:r>
          <a:endParaRPr lang="sl-SI" dirty="0"/>
        </a:p>
      </dgm:t>
    </dgm:pt>
    <dgm:pt modelId="{853D5EC3-A6A0-4D29-985C-BB55D57FFD76}" type="parTrans" cxnId="{8E1772FC-0BFB-4084-8BFF-B427F92E1138}">
      <dgm:prSet/>
      <dgm:spPr/>
      <dgm:t>
        <a:bodyPr/>
        <a:lstStyle/>
        <a:p>
          <a:endParaRPr lang="sl-SI"/>
        </a:p>
      </dgm:t>
    </dgm:pt>
    <dgm:pt modelId="{12C2695C-6EF2-46F0-8C84-77CD43572FA6}" type="sibTrans" cxnId="{8E1772FC-0BFB-4084-8BFF-B427F92E1138}">
      <dgm:prSet/>
      <dgm:spPr/>
      <dgm:t>
        <a:bodyPr/>
        <a:lstStyle/>
        <a:p>
          <a:endParaRPr lang="sl-SI"/>
        </a:p>
      </dgm:t>
    </dgm:pt>
    <dgm:pt modelId="{6A436BC5-E42F-4C1F-8390-889933571433}">
      <dgm:prSet phldrT="[besedilo]"/>
      <dgm:spPr/>
      <dgm:t>
        <a:bodyPr/>
        <a:lstStyle/>
        <a:p>
          <a:r>
            <a:rPr lang="sl-SI" dirty="0" smtClean="0"/>
            <a:t>TAPKAJ SVOJE TELO</a:t>
          </a:r>
          <a:endParaRPr lang="sl-SI" dirty="0"/>
        </a:p>
      </dgm:t>
    </dgm:pt>
    <dgm:pt modelId="{15300E75-F9BB-4A34-96E0-9EE62CAEDC79}" type="parTrans" cxnId="{55C732BF-8ACC-42A0-BCE5-4A1CD428188F}">
      <dgm:prSet/>
      <dgm:spPr/>
      <dgm:t>
        <a:bodyPr/>
        <a:lstStyle/>
        <a:p>
          <a:endParaRPr lang="sl-SI"/>
        </a:p>
      </dgm:t>
    </dgm:pt>
    <dgm:pt modelId="{E10782B5-EC74-4D87-8A5C-7524FA9815E7}" type="sibTrans" cxnId="{55C732BF-8ACC-42A0-BCE5-4A1CD428188F}">
      <dgm:prSet/>
      <dgm:spPr/>
      <dgm:t>
        <a:bodyPr/>
        <a:lstStyle/>
        <a:p>
          <a:endParaRPr lang="sl-SI"/>
        </a:p>
      </dgm:t>
    </dgm:pt>
    <dgm:pt modelId="{59E7218C-328C-4C12-8BD8-8D9E9BC6A970}">
      <dgm:prSet phldrT="[besedilo]"/>
      <dgm:spPr/>
      <dgm:t>
        <a:bodyPr/>
        <a:lstStyle/>
        <a:p>
          <a:r>
            <a:rPr lang="sl-SI" dirty="0" smtClean="0"/>
            <a:t>POZDRAVI SVOJO PREPONO</a:t>
          </a:r>
          <a:endParaRPr lang="sl-SI" dirty="0"/>
        </a:p>
      </dgm:t>
    </dgm:pt>
    <dgm:pt modelId="{3E1CF4FE-FCFF-46CE-8963-F4078FBAE2BD}" type="parTrans" cxnId="{780D7E76-7717-4846-B321-D0C467916824}">
      <dgm:prSet/>
      <dgm:spPr/>
      <dgm:t>
        <a:bodyPr/>
        <a:lstStyle/>
        <a:p>
          <a:endParaRPr lang="sl-SI"/>
        </a:p>
      </dgm:t>
    </dgm:pt>
    <dgm:pt modelId="{F3F2255B-E5A4-409E-8E98-38A3FD3125B9}" type="sibTrans" cxnId="{780D7E76-7717-4846-B321-D0C467916824}">
      <dgm:prSet/>
      <dgm:spPr/>
      <dgm:t>
        <a:bodyPr/>
        <a:lstStyle/>
        <a:p>
          <a:endParaRPr lang="sl-SI"/>
        </a:p>
      </dgm:t>
    </dgm:pt>
    <dgm:pt modelId="{7DBAFAE0-07C4-475F-8E6A-B28EC6C99D0A}">
      <dgm:prSet phldrT="[besedilo]"/>
      <dgm:spPr/>
      <dgm:t>
        <a:bodyPr/>
        <a:lstStyle/>
        <a:p>
          <a:r>
            <a:rPr lang="sl-SI" dirty="0" smtClean="0"/>
            <a:t>NABERI 5 JABOLK NA DREVESU</a:t>
          </a:r>
          <a:endParaRPr lang="sl-SI" dirty="0"/>
        </a:p>
      </dgm:t>
    </dgm:pt>
    <dgm:pt modelId="{1D0C33DE-B765-4B0D-ABC2-81B3FA985B6C}" type="parTrans" cxnId="{A38A7A91-B295-4E38-8F4B-CF6F13D92014}">
      <dgm:prSet/>
      <dgm:spPr/>
      <dgm:t>
        <a:bodyPr/>
        <a:lstStyle/>
        <a:p>
          <a:endParaRPr lang="sl-SI"/>
        </a:p>
      </dgm:t>
    </dgm:pt>
    <dgm:pt modelId="{AEC893E5-B1D7-4C30-B5B9-814F05857361}" type="sibTrans" cxnId="{A38A7A91-B295-4E38-8F4B-CF6F13D92014}">
      <dgm:prSet/>
      <dgm:spPr/>
      <dgm:t>
        <a:bodyPr/>
        <a:lstStyle/>
        <a:p>
          <a:endParaRPr lang="sl-SI"/>
        </a:p>
      </dgm:t>
    </dgm:pt>
    <dgm:pt modelId="{87F502A4-2FEB-4F9A-8626-2042C1CC6423}">
      <dgm:prSet phldrT="[besedilo]"/>
      <dgm:spPr/>
      <dgm:t>
        <a:bodyPr/>
        <a:lstStyle/>
        <a:p>
          <a:r>
            <a:rPr lang="sl-SI" dirty="0" smtClean="0"/>
            <a:t>ŠIROKO SE NASMEJ</a:t>
          </a:r>
          <a:endParaRPr lang="sl-SI" dirty="0"/>
        </a:p>
      </dgm:t>
    </dgm:pt>
    <dgm:pt modelId="{7F3B537C-723D-47ED-A119-3F1637A72908}" type="parTrans" cxnId="{63AA0E9A-4C29-4E7F-9C2C-0D96E71B47E9}">
      <dgm:prSet/>
      <dgm:spPr/>
      <dgm:t>
        <a:bodyPr/>
        <a:lstStyle/>
        <a:p>
          <a:endParaRPr lang="sl-SI"/>
        </a:p>
      </dgm:t>
    </dgm:pt>
    <dgm:pt modelId="{5671C1AB-EE5D-476A-9394-10D9FC6FFC69}" type="sibTrans" cxnId="{63AA0E9A-4C29-4E7F-9C2C-0D96E71B47E9}">
      <dgm:prSet/>
      <dgm:spPr/>
      <dgm:t>
        <a:bodyPr/>
        <a:lstStyle/>
        <a:p>
          <a:endParaRPr lang="sl-SI"/>
        </a:p>
      </dgm:t>
    </dgm:pt>
    <dgm:pt modelId="{EE502984-821E-475A-B757-10B79DB9FCD0}" type="pres">
      <dgm:prSet presAssocID="{DC52BD34-1075-4E88-BECF-83F11E8350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8AE3A41-17C1-4C78-A4D8-04E775C86A84}" type="pres">
      <dgm:prSet presAssocID="{6A0E1FD0-AD88-40AE-B874-0BE176A1C2A5}" presName="node" presStyleLbl="node1" presStyleIdx="0" presStyleCnt="5" custScaleX="131445" custScaleY="1275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4508FA-08A2-431B-B3B3-026A4C03C4D8}" type="pres">
      <dgm:prSet presAssocID="{6A0E1FD0-AD88-40AE-B874-0BE176A1C2A5}" presName="spNode" presStyleCnt="0"/>
      <dgm:spPr/>
    </dgm:pt>
    <dgm:pt modelId="{BDC925E0-D67D-411A-B85C-C064A38EB6AA}" type="pres">
      <dgm:prSet presAssocID="{12C2695C-6EF2-46F0-8C84-77CD43572FA6}" presName="sibTrans" presStyleLbl="sibTrans1D1" presStyleIdx="0" presStyleCnt="5"/>
      <dgm:spPr/>
      <dgm:t>
        <a:bodyPr/>
        <a:lstStyle/>
        <a:p>
          <a:endParaRPr lang="sl-SI"/>
        </a:p>
      </dgm:t>
    </dgm:pt>
    <dgm:pt modelId="{FD43AFEE-E315-424E-8F99-20B042F3F2C2}" type="pres">
      <dgm:prSet presAssocID="{6A436BC5-E42F-4C1F-8390-889933571433}" presName="node" presStyleLbl="node1" presStyleIdx="1" presStyleCnt="5" custScaleX="118500" custScaleY="13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06DC39-F1EE-45A4-86AD-D6F11DD3ABE7}" type="pres">
      <dgm:prSet presAssocID="{6A436BC5-E42F-4C1F-8390-889933571433}" presName="spNode" presStyleCnt="0"/>
      <dgm:spPr/>
    </dgm:pt>
    <dgm:pt modelId="{D9C06267-97E7-4A0B-AACE-F2DF6E375507}" type="pres">
      <dgm:prSet presAssocID="{E10782B5-EC74-4D87-8A5C-7524FA9815E7}" presName="sibTrans" presStyleLbl="sibTrans1D1" presStyleIdx="1" presStyleCnt="5"/>
      <dgm:spPr/>
      <dgm:t>
        <a:bodyPr/>
        <a:lstStyle/>
        <a:p>
          <a:endParaRPr lang="sl-SI"/>
        </a:p>
      </dgm:t>
    </dgm:pt>
    <dgm:pt modelId="{F49C1A3D-B25D-4E40-9EA1-31630EE215D4}" type="pres">
      <dgm:prSet presAssocID="{59E7218C-328C-4C12-8BD8-8D9E9BC6A970}" presName="node" presStyleLbl="node1" presStyleIdx="2" presStyleCnt="5" custScaleX="122718" custScaleY="1388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A96C4C-D3C1-4732-99F1-34537DE199C4}" type="pres">
      <dgm:prSet presAssocID="{59E7218C-328C-4C12-8BD8-8D9E9BC6A970}" presName="spNode" presStyleCnt="0"/>
      <dgm:spPr/>
    </dgm:pt>
    <dgm:pt modelId="{3DE91A91-FC54-48EA-BF16-C16FFA12B654}" type="pres">
      <dgm:prSet presAssocID="{F3F2255B-E5A4-409E-8E98-38A3FD3125B9}" presName="sibTrans" presStyleLbl="sibTrans1D1" presStyleIdx="2" presStyleCnt="5"/>
      <dgm:spPr/>
      <dgm:t>
        <a:bodyPr/>
        <a:lstStyle/>
        <a:p>
          <a:endParaRPr lang="sl-SI"/>
        </a:p>
      </dgm:t>
    </dgm:pt>
    <dgm:pt modelId="{94CBB77B-6B2D-48F4-AE88-ABF37D14DF03}" type="pres">
      <dgm:prSet presAssocID="{7DBAFAE0-07C4-475F-8E6A-B28EC6C99D0A}" presName="node" presStyleLbl="node1" presStyleIdx="3" presStyleCnt="5" custScaleX="122712" custScaleY="15498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4BDBA2-4F27-4E8D-A0A8-B2C13F24FDDA}" type="pres">
      <dgm:prSet presAssocID="{7DBAFAE0-07C4-475F-8E6A-B28EC6C99D0A}" presName="spNode" presStyleCnt="0"/>
      <dgm:spPr/>
    </dgm:pt>
    <dgm:pt modelId="{8762A868-F9A2-45AD-8891-F942FABDD366}" type="pres">
      <dgm:prSet presAssocID="{AEC893E5-B1D7-4C30-B5B9-814F05857361}" presName="sibTrans" presStyleLbl="sibTrans1D1" presStyleIdx="3" presStyleCnt="5"/>
      <dgm:spPr/>
      <dgm:t>
        <a:bodyPr/>
        <a:lstStyle/>
        <a:p>
          <a:endParaRPr lang="sl-SI"/>
        </a:p>
      </dgm:t>
    </dgm:pt>
    <dgm:pt modelId="{3C4005B2-7622-481B-AE49-3BBDB4A02B33}" type="pres">
      <dgm:prSet presAssocID="{87F502A4-2FEB-4F9A-8626-2042C1CC6423}" presName="node" presStyleLbl="node1" presStyleIdx="4" presStyleCnt="5" custScaleX="136739" custScaleY="1313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345274-F059-4A46-9B72-4C01BB484BBA}" type="pres">
      <dgm:prSet presAssocID="{87F502A4-2FEB-4F9A-8626-2042C1CC6423}" presName="spNode" presStyleCnt="0"/>
      <dgm:spPr/>
    </dgm:pt>
    <dgm:pt modelId="{C889703F-820E-4CFD-A59D-D1E0A23A0236}" type="pres">
      <dgm:prSet presAssocID="{5671C1AB-EE5D-476A-9394-10D9FC6FFC69}" presName="sibTrans" presStyleLbl="sibTrans1D1" presStyleIdx="4" presStyleCnt="5"/>
      <dgm:spPr/>
      <dgm:t>
        <a:bodyPr/>
        <a:lstStyle/>
        <a:p>
          <a:endParaRPr lang="sl-SI"/>
        </a:p>
      </dgm:t>
    </dgm:pt>
  </dgm:ptLst>
  <dgm:cxnLst>
    <dgm:cxn modelId="{55C732BF-8ACC-42A0-BCE5-4A1CD428188F}" srcId="{DC52BD34-1075-4E88-BECF-83F11E83502C}" destId="{6A436BC5-E42F-4C1F-8390-889933571433}" srcOrd="1" destOrd="0" parTransId="{15300E75-F9BB-4A34-96E0-9EE62CAEDC79}" sibTransId="{E10782B5-EC74-4D87-8A5C-7524FA9815E7}"/>
    <dgm:cxn modelId="{2951F5CC-78B9-4AF7-8D38-2EE2E39391A8}" type="presOf" srcId="{59E7218C-328C-4C12-8BD8-8D9E9BC6A970}" destId="{F49C1A3D-B25D-4E40-9EA1-31630EE215D4}" srcOrd="0" destOrd="0" presId="urn:microsoft.com/office/officeart/2005/8/layout/cycle6"/>
    <dgm:cxn modelId="{780D7E76-7717-4846-B321-D0C467916824}" srcId="{DC52BD34-1075-4E88-BECF-83F11E83502C}" destId="{59E7218C-328C-4C12-8BD8-8D9E9BC6A970}" srcOrd="2" destOrd="0" parTransId="{3E1CF4FE-FCFF-46CE-8963-F4078FBAE2BD}" sibTransId="{F3F2255B-E5A4-409E-8E98-38A3FD3125B9}"/>
    <dgm:cxn modelId="{323273D7-BA6A-4106-AA2F-1FE06450E4A1}" type="presOf" srcId="{7DBAFAE0-07C4-475F-8E6A-B28EC6C99D0A}" destId="{94CBB77B-6B2D-48F4-AE88-ABF37D14DF03}" srcOrd="0" destOrd="0" presId="urn:microsoft.com/office/officeart/2005/8/layout/cycle6"/>
    <dgm:cxn modelId="{8E1772FC-0BFB-4084-8BFF-B427F92E1138}" srcId="{DC52BD34-1075-4E88-BECF-83F11E83502C}" destId="{6A0E1FD0-AD88-40AE-B874-0BE176A1C2A5}" srcOrd="0" destOrd="0" parTransId="{853D5EC3-A6A0-4D29-985C-BB55D57FFD76}" sibTransId="{12C2695C-6EF2-46F0-8C84-77CD43572FA6}"/>
    <dgm:cxn modelId="{14CBF035-2A58-47BA-9D97-33F61414C67A}" type="presOf" srcId="{E10782B5-EC74-4D87-8A5C-7524FA9815E7}" destId="{D9C06267-97E7-4A0B-AACE-F2DF6E375507}" srcOrd="0" destOrd="0" presId="urn:microsoft.com/office/officeart/2005/8/layout/cycle6"/>
    <dgm:cxn modelId="{FD1C100F-634F-4AD2-87CB-B34D8EF2CE16}" type="presOf" srcId="{5671C1AB-EE5D-476A-9394-10D9FC6FFC69}" destId="{C889703F-820E-4CFD-A59D-D1E0A23A0236}" srcOrd="0" destOrd="0" presId="urn:microsoft.com/office/officeart/2005/8/layout/cycle6"/>
    <dgm:cxn modelId="{69E39FC8-E349-498D-ACF9-6E4588A25F0F}" type="presOf" srcId="{6A0E1FD0-AD88-40AE-B874-0BE176A1C2A5}" destId="{C8AE3A41-17C1-4C78-A4D8-04E775C86A84}" srcOrd="0" destOrd="0" presId="urn:microsoft.com/office/officeart/2005/8/layout/cycle6"/>
    <dgm:cxn modelId="{8A2C2F7D-33CC-435A-A136-5A236E3B0BF0}" type="presOf" srcId="{F3F2255B-E5A4-409E-8E98-38A3FD3125B9}" destId="{3DE91A91-FC54-48EA-BF16-C16FFA12B654}" srcOrd="0" destOrd="0" presId="urn:microsoft.com/office/officeart/2005/8/layout/cycle6"/>
    <dgm:cxn modelId="{6520C4A7-C47C-48C6-8466-0A7EC2B253F7}" type="presOf" srcId="{6A436BC5-E42F-4C1F-8390-889933571433}" destId="{FD43AFEE-E315-424E-8F99-20B042F3F2C2}" srcOrd="0" destOrd="0" presId="urn:microsoft.com/office/officeart/2005/8/layout/cycle6"/>
    <dgm:cxn modelId="{63AA0E9A-4C29-4E7F-9C2C-0D96E71B47E9}" srcId="{DC52BD34-1075-4E88-BECF-83F11E83502C}" destId="{87F502A4-2FEB-4F9A-8626-2042C1CC6423}" srcOrd="4" destOrd="0" parTransId="{7F3B537C-723D-47ED-A119-3F1637A72908}" sibTransId="{5671C1AB-EE5D-476A-9394-10D9FC6FFC69}"/>
    <dgm:cxn modelId="{59DC991F-1849-439A-809D-09ACB4D0A831}" type="presOf" srcId="{87F502A4-2FEB-4F9A-8626-2042C1CC6423}" destId="{3C4005B2-7622-481B-AE49-3BBDB4A02B33}" srcOrd="0" destOrd="0" presId="urn:microsoft.com/office/officeart/2005/8/layout/cycle6"/>
    <dgm:cxn modelId="{3F3AAEDE-B627-4313-AB43-0C6D50AB0412}" type="presOf" srcId="{AEC893E5-B1D7-4C30-B5B9-814F05857361}" destId="{8762A868-F9A2-45AD-8891-F942FABDD366}" srcOrd="0" destOrd="0" presId="urn:microsoft.com/office/officeart/2005/8/layout/cycle6"/>
    <dgm:cxn modelId="{237C6812-50B8-4851-AEBE-B742D36BA4D0}" type="presOf" srcId="{12C2695C-6EF2-46F0-8C84-77CD43572FA6}" destId="{BDC925E0-D67D-411A-B85C-C064A38EB6AA}" srcOrd="0" destOrd="0" presId="urn:microsoft.com/office/officeart/2005/8/layout/cycle6"/>
    <dgm:cxn modelId="{8DF874D3-FDD3-4296-89FB-F169B2ED8AAE}" type="presOf" srcId="{DC52BD34-1075-4E88-BECF-83F11E83502C}" destId="{EE502984-821E-475A-B757-10B79DB9FCD0}" srcOrd="0" destOrd="0" presId="urn:microsoft.com/office/officeart/2005/8/layout/cycle6"/>
    <dgm:cxn modelId="{A38A7A91-B295-4E38-8F4B-CF6F13D92014}" srcId="{DC52BD34-1075-4E88-BECF-83F11E83502C}" destId="{7DBAFAE0-07C4-475F-8E6A-B28EC6C99D0A}" srcOrd="3" destOrd="0" parTransId="{1D0C33DE-B765-4B0D-ABC2-81B3FA985B6C}" sibTransId="{AEC893E5-B1D7-4C30-B5B9-814F05857361}"/>
    <dgm:cxn modelId="{334CD378-EB1A-43D7-B1E8-ABC08C498677}" type="presParOf" srcId="{EE502984-821E-475A-B757-10B79DB9FCD0}" destId="{C8AE3A41-17C1-4C78-A4D8-04E775C86A84}" srcOrd="0" destOrd="0" presId="urn:microsoft.com/office/officeart/2005/8/layout/cycle6"/>
    <dgm:cxn modelId="{23FD022B-664F-4482-89B8-3872C7C8EF4B}" type="presParOf" srcId="{EE502984-821E-475A-B757-10B79DB9FCD0}" destId="{114508FA-08A2-431B-B3B3-026A4C03C4D8}" srcOrd="1" destOrd="0" presId="urn:microsoft.com/office/officeart/2005/8/layout/cycle6"/>
    <dgm:cxn modelId="{E2734DB8-7A27-4552-B0CD-F9FF7518499F}" type="presParOf" srcId="{EE502984-821E-475A-B757-10B79DB9FCD0}" destId="{BDC925E0-D67D-411A-B85C-C064A38EB6AA}" srcOrd="2" destOrd="0" presId="urn:microsoft.com/office/officeart/2005/8/layout/cycle6"/>
    <dgm:cxn modelId="{A3F99D75-1482-4A96-B9F5-E0EB26CC74FD}" type="presParOf" srcId="{EE502984-821E-475A-B757-10B79DB9FCD0}" destId="{FD43AFEE-E315-424E-8F99-20B042F3F2C2}" srcOrd="3" destOrd="0" presId="urn:microsoft.com/office/officeart/2005/8/layout/cycle6"/>
    <dgm:cxn modelId="{40BE1C98-5614-498E-BAE5-EE99EFD42C6E}" type="presParOf" srcId="{EE502984-821E-475A-B757-10B79DB9FCD0}" destId="{CD06DC39-F1EE-45A4-86AD-D6F11DD3ABE7}" srcOrd="4" destOrd="0" presId="urn:microsoft.com/office/officeart/2005/8/layout/cycle6"/>
    <dgm:cxn modelId="{9A40F99F-6DD2-4D6C-93A0-D75B72DB286F}" type="presParOf" srcId="{EE502984-821E-475A-B757-10B79DB9FCD0}" destId="{D9C06267-97E7-4A0B-AACE-F2DF6E375507}" srcOrd="5" destOrd="0" presId="urn:microsoft.com/office/officeart/2005/8/layout/cycle6"/>
    <dgm:cxn modelId="{5E94BF69-84BC-4CAE-A6B2-A3E1900DCB3C}" type="presParOf" srcId="{EE502984-821E-475A-B757-10B79DB9FCD0}" destId="{F49C1A3D-B25D-4E40-9EA1-31630EE215D4}" srcOrd="6" destOrd="0" presId="urn:microsoft.com/office/officeart/2005/8/layout/cycle6"/>
    <dgm:cxn modelId="{20F492D5-9747-42BC-89F2-51AF691039D2}" type="presParOf" srcId="{EE502984-821E-475A-B757-10B79DB9FCD0}" destId="{5CA96C4C-D3C1-4732-99F1-34537DE199C4}" srcOrd="7" destOrd="0" presId="urn:microsoft.com/office/officeart/2005/8/layout/cycle6"/>
    <dgm:cxn modelId="{F848F477-27F8-438B-B0F5-057C8CF49782}" type="presParOf" srcId="{EE502984-821E-475A-B757-10B79DB9FCD0}" destId="{3DE91A91-FC54-48EA-BF16-C16FFA12B654}" srcOrd="8" destOrd="0" presId="urn:microsoft.com/office/officeart/2005/8/layout/cycle6"/>
    <dgm:cxn modelId="{835031E5-882B-4022-93D3-709C2214093D}" type="presParOf" srcId="{EE502984-821E-475A-B757-10B79DB9FCD0}" destId="{94CBB77B-6B2D-48F4-AE88-ABF37D14DF03}" srcOrd="9" destOrd="0" presId="urn:microsoft.com/office/officeart/2005/8/layout/cycle6"/>
    <dgm:cxn modelId="{A5157976-256A-4BC9-8C5D-23A474EFA7FB}" type="presParOf" srcId="{EE502984-821E-475A-B757-10B79DB9FCD0}" destId="{BE4BDBA2-4F27-4E8D-A0A8-B2C13F24FDDA}" srcOrd="10" destOrd="0" presId="urn:microsoft.com/office/officeart/2005/8/layout/cycle6"/>
    <dgm:cxn modelId="{48929A9E-2133-47EF-9E72-01C22A655656}" type="presParOf" srcId="{EE502984-821E-475A-B757-10B79DB9FCD0}" destId="{8762A868-F9A2-45AD-8891-F942FABDD366}" srcOrd="11" destOrd="0" presId="urn:microsoft.com/office/officeart/2005/8/layout/cycle6"/>
    <dgm:cxn modelId="{52AE081D-7FCD-47DF-B50F-14BF9284CE6D}" type="presParOf" srcId="{EE502984-821E-475A-B757-10B79DB9FCD0}" destId="{3C4005B2-7622-481B-AE49-3BBDB4A02B33}" srcOrd="12" destOrd="0" presId="urn:microsoft.com/office/officeart/2005/8/layout/cycle6"/>
    <dgm:cxn modelId="{AB22C5FF-5D7A-4946-A742-F9FFC6875425}" type="presParOf" srcId="{EE502984-821E-475A-B757-10B79DB9FCD0}" destId="{70345274-F059-4A46-9B72-4C01BB484BBA}" srcOrd="13" destOrd="0" presId="urn:microsoft.com/office/officeart/2005/8/layout/cycle6"/>
    <dgm:cxn modelId="{27AE978D-FFB6-417D-B5C9-4114031C7AF6}" type="presParOf" srcId="{EE502984-821E-475A-B757-10B79DB9FCD0}" destId="{C889703F-820E-4CFD-A59D-D1E0A23A023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52BD34-1075-4E88-BECF-83F11E83502C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6A0E1FD0-AD88-40AE-B874-0BE176A1C2A5}">
      <dgm:prSet phldrT="[besedilo]"/>
      <dgm:spPr/>
      <dgm:t>
        <a:bodyPr/>
        <a:lstStyle/>
        <a:p>
          <a:r>
            <a:rPr lang="sl-SI" dirty="0" smtClean="0"/>
            <a:t>VDIH </a:t>
          </a:r>
        </a:p>
        <a:p>
          <a:r>
            <a:rPr lang="sl-SI" dirty="0" smtClean="0"/>
            <a:t>– ZDRŽIŠ – </a:t>
          </a:r>
        </a:p>
        <a:p>
          <a:r>
            <a:rPr lang="sl-SI" dirty="0" smtClean="0"/>
            <a:t>IZDIH</a:t>
          </a:r>
          <a:endParaRPr lang="sl-SI" dirty="0"/>
        </a:p>
      </dgm:t>
    </dgm:pt>
    <dgm:pt modelId="{853D5EC3-A6A0-4D29-985C-BB55D57FFD76}" type="parTrans" cxnId="{8E1772FC-0BFB-4084-8BFF-B427F92E1138}">
      <dgm:prSet/>
      <dgm:spPr/>
      <dgm:t>
        <a:bodyPr/>
        <a:lstStyle/>
        <a:p>
          <a:endParaRPr lang="sl-SI"/>
        </a:p>
      </dgm:t>
    </dgm:pt>
    <dgm:pt modelId="{12C2695C-6EF2-46F0-8C84-77CD43572FA6}" type="sibTrans" cxnId="{8E1772FC-0BFB-4084-8BFF-B427F92E1138}">
      <dgm:prSet/>
      <dgm:spPr/>
      <dgm:t>
        <a:bodyPr/>
        <a:lstStyle/>
        <a:p>
          <a:endParaRPr lang="sl-SI"/>
        </a:p>
      </dgm:t>
    </dgm:pt>
    <dgm:pt modelId="{6A436BC5-E42F-4C1F-8390-889933571433}">
      <dgm:prSet phldrT="[besedilo]"/>
      <dgm:spPr/>
      <dgm:t>
        <a:bodyPr/>
        <a:lstStyle/>
        <a:p>
          <a:r>
            <a:rPr lang="sl-SI" dirty="0" smtClean="0"/>
            <a:t>S – S – S – S </a:t>
          </a:r>
          <a:endParaRPr lang="sl-SI" dirty="0"/>
        </a:p>
      </dgm:t>
    </dgm:pt>
    <dgm:pt modelId="{15300E75-F9BB-4A34-96E0-9EE62CAEDC79}" type="parTrans" cxnId="{55C732BF-8ACC-42A0-BCE5-4A1CD428188F}">
      <dgm:prSet/>
      <dgm:spPr/>
      <dgm:t>
        <a:bodyPr/>
        <a:lstStyle/>
        <a:p>
          <a:endParaRPr lang="sl-SI"/>
        </a:p>
      </dgm:t>
    </dgm:pt>
    <dgm:pt modelId="{E10782B5-EC74-4D87-8A5C-7524FA9815E7}" type="sibTrans" cxnId="{55C732BF-8ACC-42A0-BCE5-4A1CD428188F}">
      <dgm:prSet/>
      <dgm:spPr/>
      <dgm:t>
        <a:bodyPr/>
        <a:lstStyle/>
        <a:p>
          <a:endParaRPr lang="sl-SI"/>
        </a:p>
      </dgm:t>
    </dgm:pt>
    <dgm:pt modelId="{59E7218C-328C-4C12-8BD8-8D9E9BC6A970}">
      <dgm:prSet phldrT="[besedilo]"/>
      <dgm:spPr/>
      <dgm:t>
        <a:bodyPr/>
        <a:lstStyle/>
        <a:p>
          <a:r>
            <a:rPr lang="sl-SI" dirty="0" smtClean="0"/>
            <a:t>Š – Š – Š – Š </a:t>
          </a:r>
          <a:endParaRPr lang="sl-SI" dirty="0"/>
        </a:p>
      </dgm:t>
    </dgm:pt>
    <dgm:pt modelId="{3E1CF4FE-FCFF-46CE-8963-F4078FBAE2BD}" type="parTrans" cxnId="{780D7E76-7717-4846-B321-D0C467916824}">
      <dgm:prSet/>
      <dgm:spPr/>
      <dgm:t>
        <a:bodyPr/>
        <a:lstStyle/>
        <a:p>
          <a:endParaRPr lang="sl-SI"/>
        </a:p>
      </dgm:t>
    </dgm:pt>
    <dgm:pt modelId="{F3F2255B-E5A4-409E-8E98-38A3FD3125B9}" type="sibTrans" cxnId="{780D7E76-7717-4846-B321-D0C467916824}">
      <dgm:prSet/>
      <dgm:spPr/>
      <dgm:t>
        <a:bodyPr/>
        <a:lstStyle/>
        <a:p>
          <a:endParaRPr lang="sl-SI"/>
        </a:p>
      </dgm:t>
    </dgm:pt>
    <dgm:pt modelId="{87F502A4-2FEB-4F9A-8626-2042C1CC6423}">
      <dgm:prSet phldrT="[besedilo]"/>
      <dgm:spPr/>
      <dgm:t>
        <a:bodyPr/>
        <a:lstStyle/>
        <a:p>
          <a:r>
            <a:rPr lang="sl-SI" dirty="0" smtClean="0"/>
            <a:t>F – F – F – F </a:t>
          </a:r>
          <a:endParaRPr lang="sl-SI" dirty="0"/>
        </a:p>
      </dgm:t>
    </dgm:pt>
    <dgm:pt modelId="{7F3B537C-723D-47ED-A119-3F1637A72908}" type="parTrans" cxnId="{63AA0E9A-4C29-4E7F-9C2C-0D96E71B47E9}">
      <dgm:prSet/>
      <dgm:spPr/>
      <dgm:t>
        <a:bodyPr/>
        <a:lstStyle/>
        <a:p>
          <a:endParaRPr lang="sl-SI"/>
        </a:p>
      </dgm:t>
    </dgm:pt>
    <dgm:pt modelId="{5671C1AB-EE5D-476A-9394-10D9FC6FFC69}" type="sibTrans" cxnId="{63AA0E9A-4C29-4E7F-9C2C-0D96E71B47E9}">
      <dgm:prSet/>
      <dgm:spPr/>
      <dgm:t>
        <a:bodyPr/>
        <a:lstStyle/>
        <a:p>
          <a:endParaRPr lang="sl-SI"/>
        </a:p>
      </dgm:t>
    </dgm:pt>
    <dgm:pt modelId="{EE502984-821E-475A-B757-10B79DB9FCD0}" type="pres">
      <dgm:prSet presAssocID="{DC52BD34-1075-4E88-BECF-83F11E83502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l-SI"/>
        </a:p>
      </dgm:t>
    </dgm:pt>
    <dgm:pt modelId="{C8AE3A41-17C1-4C78-A4D8-04E775C86A84}" type="pres">
      <dgm:prSet presAssocID="{6A0E1FD0-AD88-40AE-B874-0BE176A1C2A5}" presName="node" presStyleLbl="node1" presStyleIdx="0" presStyleCnt="4" custScaleX="131445" custScaleY="127537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114508FA-08A2-431B-B3B3-026A4C03C4D8}" type="pres">
      <dgm:prSet presAssocID="{6A0E1FD0-AD88-40AE-B874-0BE176A1C2A5}" presName="spNode" presStyleCnt="0"/>
      <dgm:spPr/>
    </dgm:pt>
    <dgm:pt modelId="{BDC925E0-D67D-411A-B85C-C064A38EB6AA}" type="pres">
      <dgm:prSet presAssocID="{12C2695C-6EF2-46F0-8C84-77CD43572FA6}" presName="sibTrans" presStyleLbl="sibTrans1D1" presStyleIdx="0" presStyleCnt="4"/>
      <dgm:spPr/>
      <dgm:t>
        <a:bodyPr/>
        <a:lstStyle/>
        <a:p>
          <a:endParaRPr lang="sl-SI"/>
        </a:p>
      </dgm:t>
    </dgm:pt>
    <dgm:pt modelId="{FD43AFEE-E315-424E-8F99-20B042F3F2C2}" type="pres">
      <dgm:prSet presAssocID="{6A436BC5-E42F-4C1F-8390-889933571433}" presName="node" presStyleLbl="node1" presStyleIdx="1" presStyleCnt="4" custScaleX="118500" custScaleY="13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CD06DC39-F1EE-45A4-86AD-D6F11DD3ABE7}" type="pres">
      <dgm:prSet presAssocID="{6A436BC5-E42F-4C1F-8390-889933571433}" presName="spNode" presStyleCnt="0"/>
      <dgm:spPr/>
    </dgm:pt>
    <dgm:pt modelId="{D9C06267-97E7-4A0B-AACE-F2DF6E375507}" type="pres">
      <dgm:prSet presAssocID="{E10782B5-EC74-4D87-8A5C-7524FA9815E7}" presName="sibTrans" presStyleLbl="sibTrans1D1" presStyleIdx="1" presStyleCnt="4"/>
      <dgm:spPr/>
      <dgm:t>
        <a:bodyPr/>
        <a:lstStyle/>
        <a:p>
          <a:endParaRPr lang="sl-SI"/>
        </a:p>
      </dgm:t>
    </dgm:pt>
    <dgm:pt modelId="{F49C1A3D-B25D-4E40-9EA1-31630EE215D4}" type="pres">
      <dgm:prSet presAssocID="{59E7218C-328C-4C12-8BD8-8D9E9BC6A970}" presName="node" presStyleLbl="node1" presStyleIdx="2" presStyleCnt="4" custScaleX="122718" custScaleY="138830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5CA96C4C-D3C1-4732-99F1-34537DE199C4}" type="pres">
      <dgm:prSet presAssocID="{59E7218C-328C-4C12-8BD8-8D9E9BC6A970}" presName="spNode" presStyleCnt="0"/>
      <dgm:spPr/>
    </dgm:pt>
    <dgm:pt modelId="{3DE91A91-FC54-48EA-BF16-C16FFA12B654}" type="pres">
      <dgm:prSet presAssocID="{F3F2255B-E5A4-409E-8E98-38A3FD3125B9}" presName="sibTrans" presStyleLbl="sibTrans1D1" presStyleIdx="2" presStyleCnt="4"/>
      <dgm:spPr/>
      <dgm:t>
        <a:bodyPr/>
        <a:lstStyle/>
        <a:p>
          <a:endParaRPr lang="sl-SI"/>
        </a:p>
      </dgm:t>
    </dgm:pt>
    <dgm:pt modelId="{3C4005B2-7622-481B-AE49-3BBDB4A02B33}" type="pres">
      <dgm:prSet presAssocID="{87F502A4-2FEB-4F9A-8626-2042C1CC6423}" presName="node" presStyleLbl="node1" presStyleIdx="3" presStyleCnt="4" custScaleX="136739" custScaleY="131379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70345274-F059-4A46-9B72-4C01BB484BBA}" type="pres">
      <dgm:prSet presAssocID="{87F502A4-2FEB-4F9A-8626-2042C1CC6423}" presName="spNode" presStyleCnt="0"/>
      <dgm:spPr/>
    </dgm:pt>
    <dgm:pt modelId="{C889703F-820E-4CFD-A59D-D1E0A23A0236}" type="pres">
      <dgm:prSet presAssocID="{5671C1AB-EE5D-476A-9394-10D9FC6FFC69}" presName="sibTrans" presStyleLbl="sibTrans1D1" presStyleIdx="3" presStyleCnt="4"/>
      <dgm:spPr/>
      <dgm:t>
        <a:bodyPr/>
        <a:lstStyle/>
        <a:p>
          <a:endParaRPr lang="sl-SI"/>
        </a:p>
      </dgm:t>
    </dgm:pt>
  </dgm:ptLst>
  <dgm:cxnLst>
    <dgm:cxn modelId="{55C732BF-8ACC-42A0-BCE5-4A1CD428188F}" srcId="{DC52BD34-1075-4E88-BECF-83F11E83502C}" destId="{6A436BC5-E42F-4C1F-8390-889933571433}" srcOrd="1" destOrd="0" parTransId="{15300E75-F9BB-4A34-96E0-9EE62CAEDC79}" sibTransId="{E10782B5-EC74-4D87-8A5C-7524FA9815E7}"/>
    <dgm:cxn modelId="{2951F5CC-78B9-4AF7-8D38-2EE2E39391A8}" type="presOf" srcId="{59E7218C-328C-4C12-8BD8-8D9E9BC6A970}" destId="{F49C1A3D-B25D-4E40-9EA1-31630EE215D4}" srcOrd="0" destOrd="0" presId="urn:microsoft.com/office/officeart/2005/8/layout/cycle6"/>
    <dgm:cxn modelId="{780D7E76-7717-4846-B321-D0C467916824}" srcId="{DC52BD34-1075-4E88-BECF-83F11E83502C}" destId="{59E7218C-328C-4C12-8BD8-8D9E9BC6A970}" srcOrd="2" destOrd="0" parTransId="{3E1CF4FE-FCFF-46CE-8963-F4078FBAE2BD}" sibTransId="{F3F2255B-E5A4-409E-8E98-38A3FD3125B9}"/>
    <dgm:cxn modelId="{8E1772FC-0BFB-4084-8BFF-B427F92E1138}" srcId="{DC52BD34-1075-4E88-BECF-83F11E83502C}" destId="{6A0E1FD0-AD88-40AE-B874-0BE176A1C2A5}" srcOrd="0" destOrd="0" parTransId="{853D5EC3-A6A0-4D29-985C-BB55D57FFD76}" sibTransId="{12C2695C-6EF2-46F0-8C84-77CD43572FA6}"/>
    <dgm:cxn modelId="{14CBF035-2A58-47BA-9D97-33F61414C67A}" type="presOf" srcId="{E10782B5-EC74-4D87-8A5C-7524FA9815E7}" destId="{D9C06267-97E7-4A0B-AACE-F2DF6E375507}" srcOrd="0" destOrd="0" presId="urn:microsoft.com/office/officeart/2005/8/layout/cycle6"/>
    <dgm:cxn modelId="{FD1C100F-634F-4AD2-87CB-B34D8EF2CE16}" type="presOf" srcId="{5671C1AB-EE5D-476A-9394-10D9FC6FFC69}" destId="{C889703F-820E-4CFD-A59D-D1E0A23A0236}" srcOrd="0" destOrd="0" presId="urn:microsoft.com/office/officeart/2005/8/layout/cycle6"/>
    <dgm:cxn modelId="{69E39FC8-E349-498D-ACF9-6E4588A25F0F}" type="presOf" srcId="{6A0E1FD0-AD88-40AE-B874-0BE176A1C2A5}" destId="{C8AE3A41-17C1-4C78-A4D8-04E775C86A84}" srcOrd="0" destOrd="0" presId="urn:microsoft.com/office/officeart/2005/8/layout/cycle6"/>
    <dgm:cxn modelId="{8A2C2F7D-33CC-435A-A136-5A236E3B0BF0}" type="presOf" srcId="{F3F2255B-E5A4-409E-8E98-38A3FD3125B9}" destId="{3DE91A91-FC54-48EA-BF16-C16FFA12B654}" srcOrd="0" destOrd="0" presId="urn:microsoft.com/office/officeart/2005/8/layout/cycle6"/>
    <dgm:cxn modelId="{6520C4A7-C47C-48C6-8466-0A7EC2B253F7}" type="presOf" srcId="{6A436BC5-E42F-4C1F-8390-889933571433}" destId="{FD43AFEE-E315-424E-8F99-20B042F3F2C2}" srcOrd="0" destOrd="0" presId="urn:microsoft.com/office/officeart/2005/8/layout/cycle6"/>
    <dgm:cxn modelId="{63AA0E9A-4C29-4E7F-9C2C-0D96E71B47E9}" srcId="{DC52BD34-1075-4E88-BECF-83F11E83502C}" destId="{87F502A4-2FEB-4F9A-8626-2042C1CC6423}" srcOrd="3" destOrd="0" parTransId="{7F3B537C-723D-47ED-A119-3F1637A72908}" sibTransId="{5671C1AB-EE5D-476A-9394-10D9FC6FFC69}"/>
    <dgm:cxn modelId="{59DC991F-1849-439A-809D-09ACB4D0A831}" type="presOf" srcId="{87F502A4-2FEB-4F9A-8626-2042C1CC6423}" destId="{3C4005B2-7622-481B-AE49-3BBDB4A02B33}" srcOrd="0" destOrd="0" presId="urn:microsoft.com/office/officeart/2005/8/layout/cycle6"/>
    <dgm:cxn modelId="{237C6812-50B8-4851-AEBE-B742D36BA4D0}" type="presOf" srcId="{12C2695C-6EF2-46F0-8C84-77CD43572FA6}" destId="{BDC925E0-D67D-411A-B85C-C064A38EB6AA}" srcOrd="0" destOrd="0" presId="urn:microsoft.com/office/officeart/2005/8/layout/cycle6"/>
    <dgm:cxn modelId="{8DF874D3-FDD3-4296-89FB-F169B2ED8AAE}" type="presOf" srcId="{DC52BD34-1075-4E88-BECF-83F11E83502C}" destId="{EE502984-821E-475A-B757-10B79DB9FCD0}" srcOrd="0" destOrd="0" presId="urn:microsoft.com/office/officeart/2005/8/layout/cycle6"/>
    <dgm:cxn modelId="{334CD378-EB1A-43D7-B1E8-ABC08C498677}" type="presParOf" srcId="{EE502984-821E-475A-B757-10B79DB9FCD0}" destId="{C8AE3A41-17C1-4C78-A4D8-04E775C86A84}" srcOrd="0" destOrd="0" presId="urn:microsoft.com/office/officeart/2005/8/layout/cycle6"/>
    <dgm:cxn modelId="{23FD022B-664F-4482-89B8-3872C7C8EF4B}" type="presParOf" srcId="{EE502984-821E-475A-B757-10B79DB9FCD0}" destId="{114508FA-08A2-431B-B3B3-026A4C03C4D8}" srcOrd="1" destOrd="0" presId="urn:microsoft.com/office/officeart/2005/8/layout/cycle6"/>
    <dgm:cxn modelId="{E2734DB8-7A27-4552-B0CD-F9FF7518499F}" type="presParOf" srcId="{EE502984-821E-475A-B757-10B79DB9FCD0}" destId="{BDC925E0-D67D-411A-B85C-C064A38EB6AA}" srcOrd="2" destOrd="0" presId="urn:microsoft.com/office/officeart/2005/8/layout/cycle6"/>
    <dgm:cxn modelId="{A3F99D75-1482-4A96-B9F5-E0EB26CC74FD}" type="presParOf" srcId="{EE502984-821E-475A-B757-10B79DB9FCD0}" destId="{FD43AFEE-E315-424E-8F99-20B042F3F2C2}" srcOrd="3" destOrd="0" presId="urn:microsoft.com/office/officeart/2005/8/layout/cycle6"/>
    <dgm:cxn modelId="{40BE1C98-5614-498E-BAE5-EE99EFD42C6E}" type="presParOf" srcId="{EE502984-821E-475A-B757-10B79DB9FCD0}" destId="{CD06DC39-F1EE-45A4-86AD-D6F11DD3ABE7}" srcOrd="4" destOrd="0" presId="urn:microsoft.com/office/officeart/2005/8/layout/cycle6"/>
    <dgm:cxn modelId="{9A40F99F-6DD2-4D6C-93A0-D75B72DB286F}" type="presParOf" srcId="{EE502984-821E-475A-B757-10B79DB9FCD0}" destId="{D9C06267-97E7-4A0B-AACE-F2DF6E375507}" srcOrd="5" destOrd="0" presId="urn:microsoft.com/office/officeart/2005/8/layout/cycle6"/>
    <dgm:cxn modelId="{5E94BF69-84BC-4CAE-A6B2-A3E1900DCB3C}" type="presParOf" srcId="{EE502984-821E-475A-B757-10B79DB9FCD0}" destId="{F49C1A3D-B25D-4E40-9EA1-31630EE215D4}" srcOrd="6" destOrd="0" presId="urn:microsoft.com/office/officeart/2005/8/layout/cycle6"/>
    <dgm:cxn modelId="{20F492D5-9747-42BC-89F2-51AF691039D2}" type="presParOf" srcId="{EE502984-821E-475A-B757-10B79DB9FCD0}" destId="{5CA96C4C-D3C1-4732-99F1-34537DE199C4}" srcOrd="7" destOrd="0" presId="urn:microsoft.com/office/officeart/2005/8/layout/cycle6"/>
    <dgm:cxn modelId="{F848F477-27F8-438B-B0F5-057C8CF49782}" type="presParOf" srcId="{EE502984-821E-475A-B757-10B79DB9FCD0}" destId="{3DE91A91-FC54-48EA-BF16-C16FFA12B654}" srcOrd="8" destOrd="0" presId="urn:microsoft.com/office/officeart/2005/8/layout/cycle6"/>
    <dgm:cxn modelId="{52AE081D-7FCD-47DF-B50F-14BF9284CE6D}" type="presParOf" srcId="{EE502984-821E-475A-B757-10B79DB9FCD0}" destId="{3C4005B2-7622-481B-AE49-3BBDB4A02B33}" srcOrd="9" destOrd="0" presId="urn:microsoft.com/office/officeart/2005/8/layout/cycle6"/>
    <dgm:cxn modelId="{AB22C5FF-5D7A-4946-A742-F9FFC6875425}" type="presParOf" srcId="{EE502984-821E-475A-B757-10B79DB9FCD0}" destId="{70345274-F059-4A46-9B72-4C01BB484BBA}" srcOrd="10" destOrd="0" presId="urn:microsoft.com/office/officeart/2005/8/layout/cycle6"/>
    <dgm:cxn modelId="{27AE978D-FFB6-417D-B5C9-4114031C7AF6}" type="presParOf" srcId="{EE502984-821E-475A-B757-10B79DB9FCD0}" destId="{C889703F-820E-4CFD-A59D-D1E0A23A0236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3A41-17C1-4C78-A4D8-04E775C86A84}">
      <dsp:nvSpPr>
        <dsp:cNvPr id="0" name=""/>
        <dsp:cNvSpPr/>
      </dsp:nvSpPr>
      <dsp:spPr>
        <a:xfrm>
          <a:off x="2975312" y="-197385"/>
          <a:ext cx="2339700" cy="14755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700" kern="1200" dirty="0" smtClean="0"/>
            <a:t>TAPKAJ SVOJ OBRAZ</a:t>
          </a:r>
          <a:endParaRPr lang="sl-SI" sz="2700" kern="1200" dirty="0"/>
        </a:p>
      </dsp:txBody>
      <dsp:txXfrm>
        <a:off x="3047344" y="-125353"/>
        <a:ext cx="2195636" cy="1331526"/>
      </dsp:txXfrm>
    </dsp:sp>
    <dsp:sp modelId="{BDC925E0-D67D-411A-B85C-C064A38EB6AA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3486935" y="322212"/>
              </a:moveTo>
              <a:arcTo wR="2310126" hR="2310126" stAng="18037486" swAng="118440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3AFEE-E315-424E-8F99-20B042F3F2C2}">
      <dsp:nvSpPr>
        <dsp:cNvPr id="0" name=""/>
        <dsp:cNvSpPr/>
      </dsp:nvSpPr>
      <dsp:spPr>
        <a:xfrm>
          <a:off x="5287582" y="1383142"/>
          <a:ext cx="2109281" cy="15070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TAPKAJ SVOJE TELO</a:t>
          </a:r>
          <a:endParaRPr lang="sl-SI" sz="2600" kern="1200" dirty="0"/>
        </a:p>
      </dsp:txBody>
      <dsp:txXfrm>
        <a:off x="5361150" y="1456710"/>
        <a:ext cx="1962145" cy="1359912"/>
      </dsp:txXfrm>
    </dsp:sp>
    <dsp:sp modelId="{D9C06267-97E7-4A0B-AACE-F2DF6E375507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4619705" y="2360366"/>
              </a:moveTo>
              <a:arcTo wR="2310126" hR="2310126" stAng="74770" swAng="155798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C1A3D-B25D-4E40-9EA1-31630EE215D4}">
      <dsp:nvSpPr>
        <dsp:cNvPr id="0" name=""/>
        <dsp:cNvSpPr/>
      </dsp:nvSpPr>
      <dsp:spPr>
        <a:xfrm>
          <a:off x="4410840" y="3916342"/>
          <a:ext cx="2184361" cy="16062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POZDRAVI SVOJO PREPONO</a:t>
          </a:r>
          <a:endParaRPr lang="sl-SI" sz="2600" kern="1200" dirty="0"/>
        </a:p>
      </dsp:txBody>
      <dsp:txXfrm>
        <a:off x="4489251" y="3994753"/>
        <a:ext cx="2027539" cy="1449427"/>
      </dsp:txXfrm>
    </dsp:sp>
    <dsp:sp modelId="{3DE91A91-FC54-48EA-BF16-C16FFA12B654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570523" y="4605529"/>
              </a:moveTo>
              <a:arcTo wR="2310126" hR="2310126" stAng="5011671" swAng="77673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CBB77B-6B2D-48F4-AE88-ABF37D14DF03}">
      <dsp:nvSpPr>
        <dsp:cNvPr id="0" name=""/>
        <dsp:cNvSpPr/>
      </dsp:nvSpPr>
      <dsp:spPr>
        <a:xfrm>
          <a:off x="1695177" y="3822880"/>
          <a:ext cx="2184254" cy="1793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NABERI 5 JABOLK NA DREVESU</a:t>
          </a:r>
          <a:endParaRPr lang="sl-SI" sz="2600" kern="1200" dirty="0"/>
        </a:p>
      </dsp:txBody>
      <dsp:txXfrm>
        <a:off x="1782712" y="3910415"/>
        <a:ext cx="2009184" cy="1618102"/>
      </dsp:txXfrm>
    </dsp:sp>
    <dsp:sp modelId="{8762A868-F9A2-45AD-8891-F942FABDD36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210617" y="3273839"/>
              </a:moveTo>
              <a:arcTo wR="2310126" hR="2310126" stAng="9320640" swAng="1396528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005B2-7622-481B-AE49-3BBDB4A02B33}">
      <dsp:nvSpPr>
        <dsp:cNvPr id="0" name=""/>
        <dsp:cNvSpPr/>
      </dsp:nvSpPr>
      <dsp:spPr>
        <a:xfrm>
          <a:off x="731135" y="1376646"/>
          <a:ext cx="2433932" cy="1520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600" kern="1200" dirty="0" smtClean="0"/>
            <a:t>ŠIROKO SE NASMEJ</a:t>
          </a:r>
          <a:endParaRPr lang="sl-SI" sz="2600" kern="1200" dirty="0"/>
        </a:p>
      </dsp:txBody>
      <dsp:txXfrm>
        <a:off x="805337" y="1450848"/>
        <a:ext cx="2285528" cy="1371637"/>
      </dsp:txXfrm>
    </dsp:sp>
    <dsp:sp modelId="{C889703F-820E-4CFD-A59D-D1E0A23A0236}">
      <dsp:nvSpPr>
        <dsp:cNvPr id="0" name=""/>
        <dsp:cNvSpPr/>
      </dsp:nvSpPr>
      <dsp:spPr>
        <a:xfrm>
          <a:off x="1835036" y="540409"/>
          <a:ext cx="4620252" cy="4620252"/>
        </a:xfrm>
        <a:custGeom>
          <a:avLst/>
          <a:gdLst/>
          <a:ahLst/>
          <a:cxnLst/>
          <a:rect l="0" t="0" r="0" b="0"/>
          <a:pathLst>
            <a:path>
              <a:moveTo>
                <a:pt x="536380" y="830088"/>
              </a:moveTo>
              <a:arcTo wR="2310126" hR="2310126" stAng="13190525" swAng="117211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AE3A41-17C1-4C78-A4D8-04E775C86A84}">
      <dsp:nvSpPr>
        <dsp:cNvPr id="0" name=""/>
        <dsp:cNvSpPr/>
      </dsp:nvSpPr>
      <dsp:spPr>
        <a:xfrm>
          <a:off x="2879430" y="-208638"/>
          <a:ext cx="2545761" cy="16055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VDIH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– ZDRŽIŠ – 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IZDIH</a:t>
          </a:r>
          <a:endParaRPr lang="sl-SI" sz="2500" kern="1200" dirty="0"/>
        </a:p>
      </dsp:txBody>
      <dsp:txXfrm>
        <a:off x="2957806" y="-130262"/>
        <a:ext cx="2389009" cy="1448795"/>
      </dsp:txXfrm>
    </dsp:sp>
    <dsp:sp modelId="{BDC925E0-D67D-411A-B85C-C064A38EB6AA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360769" y="441448"/>
              </a:moveTo>
              <a:arcTo wR="2079657" hR="2079657" stAng="18481567" swAng="1708071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43AFEE-E315-424E-8F99-20B042F3F2C2}">
      <dsp:nvSpPr>
        <dsp:cNvPr id="0" name=""/>
        <dsp:cNvSpPr/>
      </dsp:nvSpPr>
      <dsp:spPr>
        <a:xfrm>
          <a:off x="5084443" y="1853903"/>
          <a:ext cx="2295048" cy="16397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S – S – S – S </a:t>
          </a:r>
          <a:endParaRPr lang="sl-SI" sz="2500" kern="1200" dirty="0"/>
        </a:p>
      </dsp:txBody>
      <dsp:txXfrm>
        <a:off x="5164490" y="1933950"/>
        <a:ext cx="2134954" cy="1479682"/>
      </dsp:txXfrm>
    </dsp:sp>
    <dsp:sp modelId="{D9C06267-97E7-4A0B-AACE-F2DF6E375507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3986336" y="2910047"/>
              </a:moveTo>
              <a:arcTo wR="2079657" hR="2079657" stAng="1412034" swAng="1878070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9C1A3D-B25D-4E40-9EA1-31630EE215D4}">
      <dsp:nvSpPr>
        <dsp:cNvPr id="0" name=""/>
        <dsp:cNvSpPr/>
      </dsp:nvSpPr>
      <dsp:spPr>
        <a:xfrm>
          <a:off x="2963940" y="3879592"/>
          <a:ext cx="2376740" cy="17477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Š – Š – Š – Š </a:t>
          </a:r>
          <a:endParaRPr lang="sl-SI" sz="2500" kern="1200" dirty="0"/>
        </a:p>
      </dsp:txBody>
      <dsp:txXfrm>
        <a:off x="3049256" y="3964908"/>
        <a:ext cx="2206108" cy="1577081"/>
      </dsp:txXfrm>
    </dsp:sp>
    <dsp:sp modelId="{3DE91A91-FC54-48EA-BF16-C16FFA12B654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881976" y="3779814"/>
              </a:moveTo>
              <a:arcTo wR="2079657" hR="2079657" stAng="7509774" swAng="1865590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4005B2-7622-481B-AE49-3BBDB4A02B33}">
      <dsp:nvSpPr>
        <dsp:cNvPr id="0" name=""/>
        <dsp:cNvSpPr/>
      </dsp:nvSpPr>
      <dsp:spPr>
        <a:xfrm>
          <a:off x="748507" y="1846835"/>
          <a:ext cx="2648292" cy="16539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500" kern="1200" dirty="0" smtClean="0"/>
            <a:t>F – F – F – F </a:t>
          </a:r>
          <a:endParaRPr lang="sl-SI" sz="2500" kern="1200" dirty="0"/>
        </a:p>
      </dsp:txBody>
      <dsp:txXfrm>
        <a:off x="829244" y="1927572"/>
        <a:ext cx="2486818" cy="1492439"/>
      </dsp:txXfrm>
    </dsp:sp>
    <dsp:sp modelId="{C889703F-820E-4CFD-A59D-D1E0A23A0236}">
      <dsp:nvSpPr>
        <dsp:cNvPr id="0" name=""/>
        <dsp:cNvSpPr/>
      </dsp:nvSpPr>
      <dsp:spPr>
        <a:xfrm>
          <a:off x="2072653" y="594134"/>
          <a:ext cx="4159314" cy="4159314"/>
        </a:xfrm>
        <a:custGeom>
          <a:avLst/>
          <a:gdLst/>
          <a:ahLst/>
          <a:cxnLst/>
          <a:rect l="0" t="0" r="0" b="0"/>
          <a:pathLst>
            <a:path>
              <a:moveTo>
                <a:pt x="175627" y="1243209"/>
              </a:moveTo>
              <a:arcTo wR="2079657" hR="2079657" stAng="12222964" swAng="1695592"/>
            </a:path>
          </a:pathLst>
        </a:custGeom>
        <a:noFill/>
        <a:ln w="635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>
            <a:extLst>
              <a:ext uri="{FF2B5EF4-FFF2-40B4-BE49-F238E27FC236}">
                <a16:creationId xmlns:a16="http://schemas.microsoft.com/office/drawing/2014/main" id="{B7AE351E-712A-4756-9C4F-FB885202A1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402FB934-99CB-46DB-B8D6-2D06113A19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1DBA7-44B4-46BA-97B3-BAF63D90AC34}" type="datetime1">
              <a:rPr lang="sl-SI" smtClean="0"/>
              <a:t>10. 01. 2021</a:t>
            </a:fld>
            <a:endParaRPr lang="sl-SI" dirty="0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5B9A96D-62D3-44C3-AFD2-03162EE918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6E121FE-A078-4D80-A631-EF8ACF4C1E1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F180A4-137E-4482-8219-855038C670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60236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6F7D6-89B4-446D-A439-ED7BE329D9F6}" type="datetime1">
              <a:rPr lang="sl-SI" smtClean="0"/>
              <a:pPr/>
              <a:t>10. 01. 2021</a:t>
            </a:fld>
            <a:endParaRPr lang="sl-SI" dirty="0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 noProof="0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dirty="0"/>
              <a:t>Uredite sloge besedila matrice</a:t>
            </a:r>
          </a:p>
          <a:p>
            <a:pPr lvl="1"/>
            <a:r>
              <a:rPr lang="sl-SI" noProof="0" dirty="0"/>
              <a:t>Druga raven</a:t>
            </a:r>
          </a:p>
          <a:p>
            <a:pPr lvl="2"/>
            <a:r>
              <a:rPr lang="sl-SI" noProof="0" dirty="0"/>
              <a:t>Tretja raven</a:t>
            </a:r>
          </a:p>
          <a:p>
            <a:pPr lvl="3"/>
            <a:r>
              <a:rPr lang="sl-SI" noProof="0" dirty="0"/>
              <a:t>Četrta raven</a:t>
            </a:r>
          </a:p>
          <a:p>
            <a:pPr lvl="4"/>
            <a:r>
              <a:rPr lang="sl-SI" noProof="0" dirty="0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 noProof="0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74B40-A74E-48A9-A003-2DC2779552AE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91386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04809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283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E74B40-A74E-48A9-A003-2DC2779552AE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1260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ročno 6" title="valovit krog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 hasCustomPrompt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/>
              <a:t>Kliknite, da uredite slog podnaslova matrice.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8DB78FF2-21B0-467A-B1B7-18025FF6E1D2}" type="datetime1">
              <a:rPr lang="sl-SI" noProof="0" smtClean="0"/>
              <a:t>10. 01. 2021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3" name="Pravokotnik 12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CB560F-9CFE-4CDB-A628-844A4260D940}" type="datetime1">
              <a:rPr lang="sl-SI" noProof="0" smtClean="0"/>
              <a:t>10. 01. 2021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 hasCustomPrompt="1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1F4FA-E293-497E-A7AF-17F9C4B609FA}" type="datetime1">
              <a:rPr lang="sl-SI" noProof="0" smtClean="0"/>
              <a:t>10. 01. 2021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1A3B41-7004-4B21-9A38-3E1B9A243403}" type="datetime1">
              <a:rPr lang="sl-SI" noProof="0" smtClean="0"/>
              <a:t>10. 01. 2021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487ADAA-568B-4DF2-8A1C-C7825DE07770}" type="datetime1">
              <a:rPr lang="sl-SI" noProof="0" smtClean="0"/>
              <a:t>10. 01. 2021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grpSp>
        <p:nvGrpSpPr>
          <p:cNvPr id="7" name="Skupina 6" title="leva valovita oblika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Prostoročno 6" title="leva valovita oblika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Prostoročno 11" title="levo valovito v vrstici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83DFFB-59A5-4C40-8EBC-1934730B51B8}" type="datetime1">
              <a:rPr lang="sl-SI" noProof="0" smtClean="0"/>
              <a:t>10. 01. 2021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4A67E88-20EB-43D7-9030-E223101677B1}" type="datetime1">
              <a:rPr lang="sl-SI" noProof="0" smtClean="0"/>
              <a:t>10. 01. 2021</a:t>
            </a:fld>
            <a:endParaRPr lang="sl-SI" noProof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5A3316-6F17-4102-BC64-91046592BAF7}" type="datetime1">
              <a:rPr lang="sl-SI" noProof="0" smtClean="0"/>
              <a:t>10. 01. 2021</a:t>
            </a:fld>
            <a:endParaRPr lang="sl-SI" noProof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ED2A1D-9DB1-460E-87AD-DED352DE622A}" type="datetime1">
              <a:rPr lang="sl-SI" noProof="0" smtClean="0"/>
              <a:t>10. 01. 2021</a:t>
            </a:fld>
            <a:endParaRPr lang="sl-SI" noProof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vsebino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9C9ECD58-2DC5-4DF2-BB7B-DBD6755081E9}" type="datetime1">
              <a:rPr lang="sl-SI" noProof="0" smtClean="0"/>
              <a:t>10. 01. 2021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  <p:sp>
        <p:nvSpPr>
          <p:cNvPr id="8" name="Pravokotnik 7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za sliko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/>
              <a:t>Kliknite ikono, da dodate sliko</a:t>
            </a:r>
          </a:p>
        </p:txBody>
      </p:sp>
      <p:sp>
        <p:nvSpPr>
          <p:cNvPr id="11" name="Prostoročno 11" title="desna valovita obroba v ozadju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a levega roba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/>
              <a:t>Uredite sloge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54EE9B02-E1AF-4F51-A2B4-A0F69984E201}" type="datetime1">
              <a:rPr lang="sl-SI" noProof="0" smtClean="0"/>
              <a:t>10. 01. 2021</a:t>
            </a:fld>
            <a:endParaRPr lang="sl-SI" noProof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sl-SI" noProof="0" smtClean="0"/>
              <a:t>‹#›</a:t>
            </a:fld>
            <a:endParaRPr lang="sl-S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sl-SI" noProof="0"/>
              <a:t>Kliknite, da uredite slog naslova matrice.</a:t>
            </a:r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31301510-8A26-4A46-98C0-793A1B6C2433}" type="datetime1">
              <a:rPr lang="sl-SI" noProof="0" smtClean="0"/>
              <a:t>10. 01. 2021</a:t>
            </a:fld>
            <a:endParaRPr lang="sl-SI" noProof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sl-SI" noProof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sl-SI" noProof="0" smtClean="0"/>
              <a:pPr/>
              <a:t>‹#›</a:t>
            </a:fld>
            <a:endParaRPr lang="sl-SI" noProof="0"/>
          </a:p>
        </p:txBody>
      </p:sp>
      <p:sp>
        <p:nvSpPr>
          <p:cNvPr id="11" name="Prostoročno 6" title="Levi valoviti rob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Pravokotnik 11" title="obrobe desnega roba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6" Type="http://schemas.openxmlformats.org/officeDocument/2006/relationships/image" Target="../media/image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avokotnik 37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9" y="954923"/>
            <a:ext cx="5875694" cy="4656552"/>
          </a:xfrm>
        </p:spPr>
        <p:txBody>
          <a:bodyPr rtlCol="0">
            <a:normAutofit/>
          </a:bodyPr>
          <a:lstStyle/>
          <a:p>
            <a:pPr rtl="0"/>
            <a:r>
              <a:rPr lang="sl-SI" sz="7800" dirty="0" smtClean="0"/>
              <a:t>PEVSKI ZBOR </a:t>
            </a:r>
            <a:r>
              <a:rPr lang="sl-SI" sz="7800" dirty="0"/>
              <a:t>2</a:t>
            </a:r>
          </a:p>
        </p:txBody>
      </p:sp>
      <p:sp>
        <p:nvSpPr>
          <p:cNvPr id="40" name="Prostoročno 22">
            <a:extLst>
              <a:ext uri="{FF2B5EF4-FFF2-40B4-BE49-F238E27FC236}">
                <a16:creationId xmlns:a16="http://schemas.microsoft.com/office/drawing/2014/main" id="{80F81674-F7C3-4C78-B984-2851EFB602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2" y="1225296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dnaslov 2">
            <a:extLst>
              <a:ext uri="{FF2B5EF4-FFF2-40B4-BE49-F238E27FC236}">
                <a16:creationId xmlns:a16="http://schemas.microsoft.com/office/drawing/2014/main" id="{5ECB66A7-6ECC-411D-A565-9A33C392681B}"/>
              </a:ext>
            </a:extLst>
          </p:cNvPr>
          <p:cNvSpPr txBox="1">
            <a:spLocks/>
          </p:cNvSpPr>
          <p:nvPr/>
        </p:nvSpPr>
        <p:spPr bwMode="ltGray">
          <a:xfrm>
            <a:off x="643158" y="5067300"/>
            <a:ext cx="5877385" cy="138526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2000" b="1" i="0" kern="1200" cap="all" spc="4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Delo na daljavo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– 8.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teden</a:t>
            </a:r>
          </a:p>
          <a:p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Oš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dobrova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algn="l"/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učiteljica: 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marša </a:t>
            </a:r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plohl</a:t>
            </a:r>
            <a:r>
              <a:rPr lang="sl-SI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sl-SI" dirty="0" err="1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turk</a:t>
            </a:r>
            <a:endParaRPr lang="sl-SI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64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49" y="1289304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jeZBesedilom 6"/>
          <p:cNvSpPr txBox="1"/>
          <p:nvPr/>
        </p:nvSpPr>
        <p:spPr>
          <a:xfrm>
            <a:off x="521208" y="1188720"/>
            <a:ext cx="67025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Draga pevka, dragi pevec pevskega </a:t>
            </a:r>
            <a:r>
              <a:rPr lang="sl-SI" dirty="0" smtClean="0"/>
              <a:t>zbora, </a:t>
            </a:r>
            <a:endParaRPr lang="sl-SI" dirty="0" smtClean="0"/>
          </a:p>
          <a:p>
            <a:endParaRPr lang="sl-SI" dirty="0"/>
          </a:p>
          <a:p>
            <a:r>
              <a:rPr lang="sl-SI" dirty="0" smtClean="0">
                <a:sym typeface="Wingdings" panose="05000000000000000000" pitchFamily="2" charset="2"/>
              </a:rPr>
              <a:t>danes pa je čas za novo pesmico, ki nosi preprost naslov </a:t>
            </a:r>
            <a:r>
              <a:rPr lang="sl-SI" b="1" dirty="0" smtClean="0">
                <a:sym typeface="Wingdings" panose="05000000000000000000" pitchFamily="2" charset="2"/>
              </a:rPr>
              <a:t>Pesmica.</a:t>
            </a:r>
            <a:endParaRPr lang="sl-SI" dirty="0" smtClean="0">
              <a:sym typeface="Wingdings" panose="05000000000000000000" pitchFamily="2" charset="2"/>
            </a:endParaRP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Ne pozabi pa na </a:t>
            </a:r>
            <a:r>
              <a:rPr lang="sl-SI" dirty="0" err="1" smtClean="0">
                <a:sym typeface="Wingdings" panose="05000000000000000000" pitchFamily="2" charset="2"/>
              </a:rPr>
              <a:t>ugrevanje</a:t>
            </a:r>
            <a:r>
              <a:rPr lang="sl-SI" dirty="0" smtClean="0">
                <a:sym typeface="Wingdings" panose="05000000000000000000" pitchFamily="2" charset="2"/>
              </a:rPr>
              <a:t> in </a:t>
            </a:r>
            <a:r>
              <a:rPr lang="sl-SI" dirty="0" err="1" smtClean="0">
                <a:sym typeface="Wingdings" panose="05000000000000000000" pitchFamily="2" charset="2"/>
              </a:rPr>
              <a:t>upevanje</a:t>
            </a:r>
            <a:r>
              <a:rPr lang="sl-SI" dirty="0" smtClean="0">
                <a:sym typeface="Wingdings" panose="05000000000000000000" pitchFamily="2" charset="2"/>
              </a:rPr>
              <a:t>. </a:t>
            </a:r>
          </a:p>
          <a:p>
            <a:endParaRPr lang="sl-SI" dirty="0" smtClean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Lahko je to skupna pevska telovadba za celo družino. </a:t>
            </a:r>
            <a:endParaRPr lang="sl-SI" b="1" dirty="0" smtClean="0">
              <a:sym typeface="Wingdings" panose="05000000000000000000" pitchFamily="2" charset="2"/>
            </a:endParaRPr>
          </a:p>
          <a:p>
            <a:endParaRPr lang="sl-SI" b="1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Naredite si lepo! 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								Vaša </a:t>
            </a:r>
            <a:r>
              <a:rPr lang="sl-SI" dirty="0">
                <a:sym typeface="Wingdings" panose="05000000000000000000" pitchFamily="2" charset="2"/>
              </a:rPr>
              <a:t>z</a:t>
            </a:r>
            <a:r>
              <a:rPr lang="sl-SI" dirty="0" smtClean="0">
                <a:sym typeface="Wingdings" panose="05000000000000000000" pitchFamily="2" charset="2"/>
              </a:rPr>
              <a:t>borovodkinja </a:t>
            </a:r>
            <a:r>
              <a:rPr lang="sl-SI" dirty="0" smtClean="0">
                <a:sym typeface="Wingdings" panose="05000000000000000000" pitchFamily="2" charset="2"/>
              </a:rPr>
              <a:t>Marša</a:t>
            </a:r>
            <a:endParaRPr lang="sl-SI" dirty="0" smtClean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693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448733" cy="1196670"/>
          </a:xfrm>
        </p:spPr>
        <p:txBody>
          <a:bodyPr/>
          <a:lstStyle/>
          <a:p>
            <a:r>
              <a:rPr lang="sl-SI" dirty="0" smtClean="0"/>
              <a:t>OGREJ SVOJE TELO</a:t>
            </a:r>
            <a:endParaRPr lang="sl-S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09179501"/>
              </p:ext>
            </p:extLst>
          </p:nvPr>
        </p:nvGraphicFramePr>
        <p:xfrm>
          <a:off x="-139534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7296" y="2263213"/>
            <a:ext cx="3699320" cy="32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649901" cy="1196670"/>
          </a:xfrm>
        </p:spPr>
        <p:txBody>
          <a:bodyPr/>
          <a:lstStyle/>
          <a:p>
            <a:r>
              <a:rPr lang="sl-SI" dirty="0" smtClean="0"/>
              <a:t>NAREDI NEKAJ DIHALNIH VAJ</a:t>
            </a:r>
            <a:endParaRPr lang="sl-SI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76491134"/>
              </p:ext>
            </p:extLst>
          </p:nvPr>
        </p:nvGraphicFramePr>
        <p:xfrm>
          <a:off x="-139534" y="7196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zultat iskanja slik za SMILE s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4"/>
          <a:stretch/>
        </p:blipFill>
        <p:spPr bwMode="auto">
          <a:xfrm>
            <a:off x="7946056" y="2587752"/>
            <a:ext cx="4041728" cy="395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8110728" y="2706624"/>
            <a:ext cx="3877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POSTAVI </a:t>
            </a:r>
            <a:r>
              <a:rPr lang="sl-SI" b="1" dirty="0" smtClean="0"/>
              <a:t>SVOJO PEVSKO MASKO </a:t>
            </a:r>
            <a:r>
              <a:rPr lang="sl-SI" dirty="0" smtClean="0"/>
              <a:t>– DVIGNI LIČKA IN SE NASMEJ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894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7842147" y="2660201"/>
            <a:ext cx="4245944" cy="1196670"/>
          </a:xfrm>
        </p:spPr>
        <p:txBody>
          <a:bodyPr>
            <a:normAutofit fontScale="90000"/>
          </a:bodyPr>
          <a:lstStyle/>
          <a:p>
            <a:r>
              <a:rPr lang="sl-SI" dirty="0" smtClean="0"/>
              <a:t>NAREDI še 2 UPEVALNI </a:t>
            </a:r>
            <a:r>
              <a:rPr lang="sl-SI" dirty="0" err="1" smtClean="0"/>
              <a:t>VAJi</a:t>
            </a: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 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1. POSNETEK = PRIMER</a:t>
            </a:r>
            <a:br>
              <a:rPr lang="sl-SI" dirty="0" smtClean="0"/>
            </a:br>
            <a:r>
              <a:rPr lang="sl-SI" dirty="0"/>
              <a:t/>
            </a:r>
            <a:br>
              <a:rPr lang="sl-SI" dirty="0"/>
            </a:br>
            <a:r>
              <a:rPr lang="sl-SI" dirty="0" smtClean="0"/>
              <a:t>2. POSNETEK = VAJA ZATE</a:t>
            </a:r>
            <a:endParaRPr lang="sl-SI" dirty="0"/>
          </a:p>
        </p:txBody>
      </p:sp>
      <p:sp>
        <p:nvSpPr>
          <p:cNvPr id="2" name="PoljeZBesedilom 1"/>
          <p:cNvSpPr txBox="1"/>
          <p:nvPr/>
        </p:nvSpPr>
        <p:spPr>
          <a:xfrm>
            <a:off x="654627" y="716973"/>
            <a:ext cx="665018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l-SI" sz="3600" b="1" dirty="0" smtClean="0"/>
              <a:t>M – M – M – M – M</a:t>
            </a:r>
          </a:p>
          <a:p>
            <a:r>
              <a:rPr lang="sl-SI" sz="3600" dirty="0" smtClean="0"/>
              <a:t>POSLUŠAJ</a:t>
            </a:r>
          </a:p>
          <a:p>
            <a:endParaRPr lang="sl-SI" sz="3600" dirty="0"/>
          </a:p>
          <a:p>
            <a:r>
              <a:rPr lang="sl-SI" sz="3600" dirty="0" smtClean="0"/>
              <a:t>POVADI    </a:t>
            </a:r>
          </a:p>
          <a:p>
            <a:endParaRPr lang="sl-SI" sz="3600" b="1" dirty="0"/>
          </a:p>
          <a:p>
            <a:r>
              <a:rPr lang="sl-SI" sz="3600" b="1" dirty="0" smtClean="0"/>
              <a:t>2. LUI – LUI – LUI – LUI – LU</a:t>
            </a:r>
          </a:p>
          <a:p>
            <a:endParaRPr lang="sl-SI" sz="3600" dirty="0"/>
          </a:p>
          <a:p>
            <a:r>
              <a:rPr lang="sl-SI" sz="3600" dirty="0" smtClean="0"/>
              <a:t>POSLUŠAJ</a:t>
            </a:r>
          </a:p>
          <a:p>
            <a:endParaRPr lang="sl-SI" sz="3600" dirty="0"/>
          </a:p>
          <a:p>
            <a:r>
              <a:rPr lang="sl-SI" sz="3600" dirty="0" smtClean="0"/>
              <a:t>POVADI </a:t>
            </a:r>
            <a:endParaRPr lang="sl-SI" sz="3600" dirty="0"/>
          </a:p>
        </p:txBody>
      </p:sp>
      <p:pic>
        <p:nvPicPr>
          <p:cNvPr id="4" name="1. upevalna vaja_pri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1190058"/>
            <a:ext cx="1110384" cy="1110384"/>
          </a:xfrm>
          <a:prstGeom prst="rect">
            <a:avLst/>
          </a:prstGeom>
        </p:spPr>
      </p:pic>
      <p:pic>
        <p:nvPicPr>
          <p:cNvPr id="7" name="1. upevalna vaja za pevc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2389283"/>
            <a:ext cx="1132608" cy="1132608"/>
          </a:xfrm>
          <a:prstGeom prst="rect">
            <a:avLst/>
          </a:prstGeom>
        </p:spPr>
      </p:pic>
      <p:pic>
        <p:nvPicPr>
          <p:cNvPr id="8" name="2. upevalna vaja_primer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4405310"/>
            <a:ext cx="1110384" cy="1110384"/>
          </a:xfrm>
          <a:prstGeom prst="rect">
            <a:avLst/>
          </a:prstGeom>
        </p:spPr>
      </p:pic>
      <p:pic>
        <p:nvPicPr>
          <p:cNvPr id="9" name="2. upevalna vaja za pevc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060792" y="5515694"/>
            <a:ext cx="1110384" cy="111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3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49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2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815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/>
          <p:cNvSpPr/>
          <p:nvPr/>
        </p:nvSpPr>
        <p:spPr>
          <a:xfrm>
            <a:off x="2496312" y="411480"/>
            <a:ext cx="7671816" cy="5843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9CDB82B-9AC0-402E-A811-491974D41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848" y="954923"/>
            <a:ext cx="6277159" cy="4656552"/>
          </a:xfrm>
        </p:spPr>
        <p:txBody>
          <a:bodyPr rtlCol="0">
            <a:noAutofit/>
          </a:bodyPr>
          <a:lstStyle/>
          <a:p>
            <a:pPr rtl="0"/>
            <a:r>
              <a:rPr lang="sl-SI" sz="4800" dirty="0" smtClean="0"/>
              <a:t>Povabim te, DA </a:t>
            </a:r>
            <a:r>
              <a:rPr lang="sl-SI" sz="4800" dirty="0" smtClean="0"/>
              <a:t>SE </a:t>
            </a:r>
            <a:r>
              <a:rPr lang="sl-SI" sz="4800" dirty="0" smtClean="0"/>
              <a:t>NAUČIŠ </a:t>
            </a:r>
            <a:r>
              <a:rPr lang="sl-SI" sz="4800" dirty="0" smtClean="0"/>
              <a:t/>
            </a:r>
            <a:br>
              <a:rPr lang="sl-SI" sz="4800" dirty="0" smtClean="0"/>
            </a:br>
            <a:r>
              <a:rPr lang="sl-SI" sz="4800" dirty="0" smtClean="0"/>
              <a:t>VESELO PESMICO, S KATERO SI LAHKO ODŽENEŠ VSE SKRBI!</a:t>
            </a:r>
            <a:endParaRPr lang="sl-SI" sz="4800" dirty="0"/>
          </a:p>
        </p:txBody>
      </p:sp>
      <p:pic>
        <p:nvPicPr>
          <p:cNvPr id="1026" name="Picture 2" descr="Rezultat iskanja slik za singing ki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432" y="1225296"/>
            <a:ext cx="4431251" cy="411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03 Pesmic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67641" y="5209927"/>
            <a:ext cx="1446118" cy="144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4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585892" cy="1196671"/>
          </a:xfrm>
        </p:spPr>
        <p:txBody>
          <a:bodyPr>
            <a:normAutofit/>
          </a:bodyPr>
          <a:lstStyle/>
          <a:p>
            <a:pPr algn="ctr"/>
            <a:r>
              <a:rPr lang="sl-SI" dirty="0" smtClean="0">
                <a:sym typeface="Wingdings" panose="05000000000000000000" pitchFamily="2" charset="2"/>
              </a:rPr>
              <a:t>POSTOPEK UČENJA PESMI</a:t>
            </a:r>
            <a:br>
              <a:rPr lang="sl-SI" dirty="0" smtClean="0">
                <a:sym typeface="Wingdings" panose="05000000000000000000" pitchFamily="2" charset="2"/>
              </a:rPr>
            </a:b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>
          <a:xfrm>
            <a:off x="371858" y="213360"/>
            <a:ext cx="7336534" cy="654405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l-SI" sz="2000" dirty="0" smtClean="0"/>
          </a:p>
          <a:p>
            <a:pPr algn="ctr">
              <a:buNone/>
            </a:pPr>
            <a:r>
              <a:rPr lang="sl-SI" sz="2000" dirty="0" smtClean="0"/>
              <a:t>1. ČE KDAJ SE TI ZGODI, DA DOLGČAS TE LOVI, </a:t>
            </a:r>
          </a:p>
          <a:p>
            <a:pPr algn="ctr">
              <a:buNone/>
            </a:pPr>
            <a:r>
              <a:rPr lang="sl-SI" sz="2000" b="1" dirty="0" smtClean="0"/>
              <a:t>NE SKRBI NIČ IN SI ZAPOJ TRALA LA LA LA LA LI.</a:t>
            </a:r>
          </a:p>
          <a:p>
            <a:pPr algn="ctr">
              <a:buNone/>
            </a:pPr>
            <a:endParaRPr lang="sl-SI" sz="2000" dirty="0" smtClean="0"/>
          </a:p>
          <a:p>
            <a:pPr algn="ctr">
              <a:buNone/>
            </a:pPr>
            <a:r>
              <a:rPr lang="sl-SI" sz="2000" dirty="0" smtClean="0"/>
              <a:t>2. ČE KDAJ SE TI ZGODI, DA ŽALOST TE PESTI,</a:t>
            </a:r>
          </a:p>
          <a:p>
            <a:pPr algn="ctr">
              <a:buNone/>
            </a:pPr>
            <a:r>
              <a:rPr lang="sl-SI" sz="2000" b="1" dirty="0" smtClean="0"/>
              <a:t>NE SKRBI NIČ IN SI ZAPOJ, TRALA LA LA LA LA LI.</a:t>
            </a:r>
          </a:p>
          <a:p>
            <a:pPr algn="ctr">
              <a:buNone/>
            </a:pPr>
            <a:endParaRPr lang="sl-SI" sz="2000" dirty="0" smtClean="0"/>
          </a:p>
          <a:p>
            <a:pPr algn="ctr">
              <a:buNone/>
            </a:pPr>
            <a:r>
              <a:rPr lang="sl-SI" sz="2000" dirty="0" smtClean="0"/>
              <a:t>3. ČE KDAJ SE TI ZGODI, DA SAM SI V TEMI, </a:t>
            </a:r>
            <a:r>
              <a:rPr lang="sl-SI" sz="2000" dirty="0"/>
              <a:t>NE SKRBI </a:t>
            </a:r>
            <a:r>
              <a:rPr lang="sl-SI" sz="2000" b="1" dirty="0"/>
              <a:t>NIČ IN SI ZAPOJ, TRALA LA LA LA LA LI.</a:t>
            </a:r>
          </a:p>
          <a:p>
            <a:pPr algn="ctr">
              <a:buNone/>
            </a:pPr>
            <a:endParaRPr lang="sl-SI" sz="2000" dirty="0" smtClean="0"/>
          </a:p>
          <a:p>
            <a:pPr algn="ctr">
              <a:buNone/>
            </a:pPr>
            <a:r>
              <a:rPr lang="sl-SI" sz="2000" b="1" dirty="0" smtClean="0"/>
              <a:t>4. IN KO SI S PESMICO PREŽENEŠ VSE SKRBI,</a:t>
            </a:r>
          </a:p>
          <a:p>
            <a:pPr algn="ctr">
              <a:buNone/>
            </a:pPr>
            <a:r>
              <a:rPr lang="sl-SI" sz="2000" b="1" dirty="0" smtClean="0"/>
              <a:t>ČESTITAJ SI IN SI ZAPOJ TRALA LA LA LA LI. </a:t>
            </a:r>
            <a:endParaRPr lang="sl-SI" sz="2000" dirty="0"/>
          </a:p>
        </p:txBody>
      </p:sp>
      <p:sp>
        <p:nvSpPr>
          <p:cNvPr id="7" name="Označba mesta besedila 6"/>
          <p:cNvSpPr>
            <a:spLocks noGrp="1"/>
          </p:cNvSpPr>
          <p:nvPr>
            <p:ph type="body" sz="half" idx="2"/>
          </p:nvPr>
        </p:nvSpPr>
        <p:spPr>
          <a:xfrm>
            <a:off x="7994985" y="1773520"/>
            <a:ext cx="3476163" cy="4661916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endParaRPr lang="sl-SI" sz="2000" dirty="0" smtClean="0"/>
          </a:p>
          <a:p>
            <a:pPr marL="342900" indent="-342900">
              <a:buAutoNum type="arabicPeriod"/>
            </a:pPr>
            <a:r>
              <a:rPr lang="sl-SI" sz="2000" dirty="0"/>
              <a:t>1</a:t>
            </a:r>
            <a:r>
              <a:rPr lang="sl-SI" sz="2000" dirty="0" smtClean="0"/>
              <a:t>. GLASNO PREBERI BESEDILO</a:t>
            </a:r>
          </a:p>
          <a:p>
            <a:pPr marL="342900" indent="-342900">
              <a:buAutoNum type="arabicPeriod"/>
            </a:pPr>
            <a:endParaRPr lang="sl-SI" sz="2000" dirty="0" smtClean="0"/>
          </a:p>
          <a:p>
            <a:pPr marL="342900" indent="-342900">
              <a:buAutoNum type="arabicPeriod"/>
            </a:pPr>
            <a:r>
              <a:rPr lang="sl-SI" sz="2000" dirty="0"/>
              <a:t>2</a:t>
            </a:r>
            <a:r>
              <a:rPr lang="sl-SI" sz="2000" dirty="0" smtClean="0"/>
              <a:t>. POSLUŠAJ MELODIJO SOLISTA</a:t>
            </a:r>
          </a:p>
          <a:p>
            <a:pPr marL="342900" indent="-342900">
              <a:buAutoNum type="arabicPeriod"/>
            </a:pPr>
            <a:endParaRPr lang="sl-SI" sz="2000" dirty="0" smtClean="0"/>
          </a:p>
          <a:p>
            <a:pPr marL="342900" indent="-342900">
              <a:buAutoNum type="arabicPeriod"/>
            </a:pPr>
            <a:r>
              <a:rPr lang="sl-SI" sz="2000" dirty="0" smtClean="0"/>
              <a:t>3. PONOVI MELODIJO IN BESEDILO ZA NJIM. </a:t>
            </a:r>
          </a:p>
        </p:txBody>
      </p:sp>
    </p:spTree>
    <p:extLst>
      <p:ext uri="{BB962C8B-B14F-4D97-AF65-F5344CB8AC3E}">
        <p14:creationId xmlns:p14="http://schemas.microsoft.com/office/powerpoint/2010/main" val="292979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l-SI" sz="6600" dirty="0" smtClean="0"/>
              <a:t>Odlično ti je šlo!</a:t>
            </a:r>
            <a:endParaRPr lang="sl-SI" sz="66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idx="1"/>
          </p:nvPr>
        </p:nvSpPr>
        <p:spPr>
          <a:xfrm>
            <a:off x="2861928" y="5665113"/>
            <a:ext cx="8949072" cy="951135"/>
          </a:xfrm>
        </p:spPr>
        <p:txBody>
          <a:bodyPr>
            <a:normAutofit/>
          </a:bodyPr>
          <a:lstStyle/>
          <a:p>
            <a:pPr algn="ctr"/>
            <a:r>
              <a:rPr lang="sl-SI" sz="2800" dirty="0" smtClean="0"/>
              <a:t>OHRANI DOBRO VOLJO ČEZ CEL DAN!</a:t>
            </a:r>
            <a:endParaRPr lang="sl-SI" sz="2800" dirty="0"/>
          </a:p>
        </p:txBody>
      </p:sp>
      <p:pic>
        <p:nvPicPr>
          <p:cNvPr id="4100" name="Picture 4" descr="Rezultat iskanja slik za excited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83" y="71722"/>
            <a:ext cx="5568697" cy="400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4952"/>
      </p:ext>
    </p:extLst>
  </p:cSld>
  <p:clrMapOvr>
    <a:masterClrMapping/>
  </p:clrMapOvr>
</p:sld>
</file>

<file path=ppt/theme/theme1.xml><?xml version="1.0" encoding="utf-8"?>
<a:theme xmlns:a="http://schemas.openxmlformats.org/drawingml/2006/main" name="Pripon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3B9E78-595F-41AA-B8FF-1657B24A64F3}">
  <ds:schemaRefs>
    <ds:schemaRef ds:uri="http://purl.org/dc/terms/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AED409D-D761-44D8-8125-D888C04D1B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64FCEF-5D02-4451-89DD-C5055544A8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Načrt s sliko otroka</Template>
  <TotalTime>0</TotalTime>
  <Words>296</Words>
  <Application>Microsoft Office PowerPoint</Application>
  <PresentationFormat>Širokozaslonsko</PresentationFormat>
  <Paragraphs>65</Paragraphs>
  <Slides>8</Slides>
  <Notes>3</Notes>
  <HiddenSlides>0</HiddenSlides>
  <MMClips>5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Arial</vt:lpstr>
      <vt:lpstr>Calibri</vt:lpstr>
      <vt:lpstr>Gill Sans MT</vt:lpstr>
      <vt:lpstr>Impact</vt:lpstr>
      <vt:lpstr>Wingdings</vt:lpstr>
      <vt:lpstr>Priponka</vt:lpstr>
      <vt:lpstr>PEVSKI ZBOR 2</vt:lpstr>
      <vt:lpstr>PowerPointova predstavitev</vt:lpstr>
      <vt:lpstr>OGREJ SVOJE TELO</vt:lpstr>
      <vt:lpstr>NAREDI NEKAJ DIHALNIH VAJ</vt:lpstr>
      <vt:lpstr>NAREDI še 2 UPEVALNI VAJi    1. POSNETEK = PRIMER  2. POSNETEK = VAJA ZATE</vt:lpstr>
      <vt:lpstr>Povabim te, DA SE NAUČIŠ  VESELO PESMICO, S KATERO SI LAHKO ODŽENEŠ VSE SKRBI!</vt:lpstr>
      <vt:lpstr>POSTOPEK UČENJA PESMI </vt:lpstr>
      <vt:lpstr>Odlično ti je šlo!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2020-03-16T14:17:12Z</dcterms:created>
  <dcterms:modified xsi:type="dcterms:W3CDTF">2021-01-10T22:18:48Z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