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6" r:id="rId3"/>
    <p:sldId id="265" r:id="rId4"/>
    <p:sldId id="259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1BoNGu-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6f4-COvi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my_URVNqz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/>
              <a:t>ŠPORT v času pouka na daljavo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37607"/>
            <a:ext cx="8596668" cy="4403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Pozdravljeni dragi učenci in učenke.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Narava nas je razveselila, zapadel je sneg. Izkoristimo čas za igre na snegu </a:t>
            </a:r>
            <a:r>
              <a:rPr lang="sl-SI" sz="2000" smtClean="0">
                <a:solidFill>
                  <a:schemeClr val="accent1"/>
                </a:solidFill>
              </a:rPr>
              <a:t>in </a:t>
            </a:r>
            <a:r>
              <a:rPr lang="sl-SI" sz="2000" smtClean="0">
                <a:solidFill>
                  <a:schemeClr val="accent1"/>
                </a:solidFill>
              </a:rPr>
              <a:t>sprehode </a:t>
            </a:r>
            <a:r>
              <a:rPr lang="sl-SI" sz="2000" dirty="0" smtClean="0">
                <a:solidFill>
                  <a:schemeClr val="accent1"/>
                </a:solidFill>
              </a:rPr>
              <a:t>v naravi. Da je pomembno gibanje in šport v naravi, že vsi dobro vemo. </a:t>
            </a:r>
            <a:r>
              <a:rPr lang="sl-SI" sz="2000" dirty="0" smtClean="0">
                <a:solidFill>
                  <a:schemeClr val="accent1"/>
                </a:solidFill>
              </a:rPr>
              <a:t>Nadihajmo </a:t>
            </a:r>
            <a:r>
              <a:rPr lang="sl-SI" sz="2000" dirty="0" smtClean="0">
                <a:solidFill>
                  <a:schemeClr val="accent1"/>
                </a:solidFill>
              </a:rPr>
              <a:t>se svežega zraka in ostanimo zdravi in v dobri telesni kondiciji tudi pozimi. 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sl-SI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84" y="3590492"/>
            <a:ext cx="3626598" cy="26939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630" y="3746832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za aktiven odmor – vaje s pomočjo stola:</a:t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Klikni na spodnjo povezavo in se razgibaj:</a:t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www.youtube.com/watch?v=fc1BoNGu-ms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3441469"/>
            <a:ext cx="8596668" cy="2599894"/>
          </a:xfrm>
        </p:spPr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0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Vaje za močne mišice:</a:t>
            </a:r>
            <a:br>
              <a:rPr lang="sl-SI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/>
              <a:t/>
            </a:r>
            <a:br>
              <a:rPr lang="sl-SI" sz="2800" u="sng" dirty="0"/>
            </a:br>
            <a:r>
              <a:rPr lang="sl-SI" sz="2800" u="sng" dirty="0" smtClean="0"/>
              <a:t/>
            </a:r>
            <a:br>
              <a:rPr lang="sl-SI" sz="2800" u="sng" dirty="0" smtClean="0"/>
            </a:br>
            <a:r>
              <a:rPr lang="sl-SI" sz="2800" u="sng" dirty="0" smtClean="0"/>
              <a:t> 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354645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>
              <a:hlinkClick r:id="rId2"/>
            </a:endParaRPr>
          </a:p>
          <a:p>
            <a:pPr marL="0" indent="0" algn="ctr">
              <a:buNone/>
            </a:pPr>
            <a:endParaRPr lang="sl-SI" dirty="0">
              <a:hlinkClick r:id="rId2"/>
            </a:endParaRPr>
          </a:p>
          <a:p>
            <a:pPr marL="0" indent="0" algn="ctr">
              <a:buNone/>
            </a:pPr>
            <a:endParaRPr lang="sl-SI" dirty="0" smtClean="0">
              <a:hlinkClick r:id="rId2"/>
            </a:endParaRPr>
          </a:p>
          <a:p>
            <a:pPr marL="0" indent="0" algn="ctr">
              <a:buNone/>
            </a:pPr>
            <a:endParaRPr lang="sl-SI" dirty="0">
              <a:hlinkClick r:id="rId2"/>
            </a:endParaRP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1188720"/>
            <a:ext cx="609267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789709"/>
            <a:ext cx="8596668" cy="525165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 </a:t>
            </a:r>
            <a:r>
              <a:rPr lang="sl-SI" sz="2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Telovadimo skupaj s starši: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accent1"/>
                </a:solidFill>
              </a:rPr>
              <a:t>Klikni na spodnjo povezavo in prosi starše, da se ti pridružijo:</a:t>
            </a:r>
          </a:p>
          <a:p>
            <a:pPr marL="0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https://www.youtube.com/watch?v=_</a:t>
            </a:r>
            <a:r>
              <a:rPr lang="sl-SI" dirty="0" smtClean="0">
                <a:hlinkClick r:id="rId2"/>
              </a:rPr>
              <a:t>my_URVNqz4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64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Gibanje v naravi in igre na snegu:</a:t>
            </a:r>
            <a:r>
              <a:rPr lang="sl-SI" sz="2500" b="1" u="sng" dirty="0" smtClean="0"/>
              <a:t/>
            </a:r>
            <a:br>
              <a:rPr lang="sl-SI" sz="2500" b="1" u="sng" dirty="0" smtClean="0"/>
            </a:br>
            <a:r>
              <a:rPr lang="sl-SI" sz="2500" b="1" u="sng" dirty="0" smtClean="0"/>
              <a:t/>
            </a:r>
            <a:br>
              <a:rPr lang="sl-SI" sz="2500" b="1" u="sng" dirty="0" smtClean="0"/>
            </a:br>
            <a:r>
              <a:rPr lang="sl-SI" sz="2500" b="1" dirty="0" smtClean="0"/>
              <a:t/>
            </a:r>
            <a:br>
              <a:rPr lang="sl-SI" sz="2500" b="1" dirty="0" smtClean="0"/>
            </a:br>
            <a:endParaRPr lang="sl-SI" sz="25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6" y="1621675"/>
            <a:ext cx="3395749" cy="2134986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2" y="1654234"/>
            <a:ext cx="2947714" cy="206986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1" y="3965171"/>
            <a:ext cx="3365775" cy="19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7" y="1692765"/>
            <a:ext cx="10058400" cy="406527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34342"/>
          </a:xfrm>
        </p:spPr>
        <p:txBody>
          <a:bodyPr>
            <a:normAutofit/>
          </a:bodyPr>
          <a:lstStyle/>
          <a:p>
            <a:r>
              <a:rPr lang="sl-SI" sz="2600" dirty="0" smtClean="0">
                <a:solidFill>
                  <a:schemeClr val="tx1"/>
                </a:solidFill>
              </a:rPr>
              <a:t/>
            </a:r>
            <a:br>
              <a:rPr lang="sl-SI" sz="2600" dirty="0" smtClean="0">
                <a:solidFill>
                  <a:schemeClr val="tx1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6667925" y="4561523"/>
            <a:ext cx="4278552" cy="11965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Zima, zima bela je prišla tudi k nam.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Ostanite zdravi, veliko se smejte in gibajte na svežem zraku.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</TotalTime>
  <Words>174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ŠPORT v času pouka na daljavo</vt:lpstr>
      <vt:lpstr>Čas za aktiven odmor – vaje s pomočjo stola:   Klikni na spodnjo povezavo in se razgibaj:   https://www.youtube.com/watch?v=fc1BoNGu-ms        </vt:lpstr>
      <vt:lpstr>Vaje za močne mišice:          </vt:lpstr>
      <vt:lpstr>  </vt:lpstr>
      <vt:lpstr>Gibanje v naravi in igre na snegu: 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Admin</cp:lastModifiedBy>
  <cp:revision>106</cp:revision>
  <dcterms:created xsi:type="dcterms:W3CDTF">2020-11-22T16:33:20Z</dcterms:created>
  <dcterms:modified xsi:type="dcterms:W3CDTF">2021-01-10T16:58:58Z</dcterms:modified>
</cp:coreProperties>
</file>