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4" r:id="rId3"/>
    <p:sldMasterId id="2147483736" r:id="rId4"/>
  </p:sldMasterIdLst>
  <p:notesMasterIdLst>
    <p:notesMasterId r:id="rId27"/>
  </p:notesMasterIdLst>
  <p:sldIdLst>
    <p:sldId id="257" r:id="rId5"/>
    <p:sldId id="262" r:id="rId6"/>
    <p:sldId id="260" r:id="rId7"/>
    <p:sldId id="263" r:id="rId8"/>
    <p:sldId id="259" r:id="rId9"/>
    <p:sldId id="261" r:id="rId10"/>
    <p:sldId id="264" r:id="rId11"/>
    <p:sldId id="266" r:id="rId12"/>
    <p:sldId id="265" r:id="rId13"/>
    <p:sldId id="267" r:id="rId14"/>
    <p:sldId id="268" r:id="rId15"/>
    <p:sldId id="270" r:id="rId16"/>
    <p:sldId id="271" r:id="rId17"/>
    <p:sldId id="272" r:id="rId18"/>
    <p:sldId id="273" r:id="rId19"/>
    <p:sldId id="274" r:id="rId20"/>
    <p:sldId id="275" r:id="rId21"/>
    <p:sldId id="311" r:id="rId22"/>
    <p:sldId id="312" r:id="rId23"/>
    <p:sldId id="313" r:id="rId24"/>
    <p:sldId id="310" r:id="rId25"/>
    <p:sldId id="269" r:id="rId2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ja kirbiš" userId="f8c4398f85bf27c3" providerId="LiveId" clId="{440378CB-322E-43CF-BCA9-1BA270522023}"/>
    <pc:docChg chg="undo custSel addSld delSld modSld">
      <pc:chgData name="kaja kirbiš" userId="f8c4398f85bf27c3" providerId="LiveId" clId="{440378CB-322E-43CF-BCA9-1BA270522023}" dt="2021-01-14T10:11:14.623" v="1619" actId="1076"/>
      <pc:docMkLst>
        <pc:docMk/>
      </pc:docMkLst>
      <pc:sldChg chg="modAnim">
        <pc:chgData name="kaja kirbiš" userId="f8c4398f85bf27c3" providerId="LiveId" clId="{440378CB-322E-43CF-BCA9-1BA270522023}" dt="2021-01-14T08:59:40.784" v="1581"/>
        <pc:sldMkLst>
          <pc:docMk/>
          <pc:sldMk cId="526507756" sldId="257"/>
        </pc:sldMkLst>
      </pc:sldChg>
      <pc:sldChg chg="modSp mod modAnim">
        <pc:chgData name="kaja kirbiš" userId="f8c4398f85bf27c3" providerId="LiveId" clId="{440378CB-322E-43CF-BCA9-1BA270522023}" dt="2021-01-14T10:06:27.796" v="1614" actId="1076"/>
        <pc:sldMkLst>
          <pc:docMk/>
          <pc:sldMk cId="2216140811" sldId="259"/>
        </pc:sldMkLst>
        <pc:picChg chg="mod">
          <ac:chgData name="kaja kirbiš" userId="f8c4398f85bf27c3" providerId="LiveId" clId="{440378CB-322E-43CF-BCA9-1BA270522023}" dt="2021-01-14T10:06:27.796" v="1614" actId="1076"/>
          <ac:picMkLst>
            <pc:docMk/>
            <pc:sldMk cId="2216140811" sldId="259"/>
            <ac:picMk id="2" creationId="{6FBF606F-253A-47F2-B873-747D0E240FF6}"/>
          </ac:picMkLst>
        </pc:picChg>
      </pc:sldChg>
      <pc:sldChg chg="addSp modSp mod modAnim">
        <pc:chgData name="kaja kirbiš" userId="f8c4398f85bf27c3" providerId="LiveId" clId="{440378CB-322E-43CF-BCA9-1BA270522023}" dt="2021-01-14T10:06:03.963" v="1613" actId="1076"/>
        <pc:sldMkLst>
          <pc:docMk/>
          <pc:sldMk cId="3906294703" sldId="260"/>
        </pc:sldMkLst>
        <pc:spChg chg="mod">
          <ac:chgData name="kaja kirbiš" userId="f8c4398f85bf27c3" providerId="LiveId" clId="{440378CB-322E-43CF-BCA9-1BA270522023}" dt="2021-01-13T19:31:13.987" v="1391" actId="1076"/>
          <ac:spMkLst>
            <pc:docMk/>
            <pc:sldMk cId="3906294703" sldId="260"/>
            <ac:spMk id="5" creationId="{FD936853-A929-4D66-AFD5-EEE4D84F708B}"/>
          </ac:spMkLst>
        </pc:spChg>
        <pc:spChg chg="mod">
          <ac:chgData name="kaja kirbiš" userId="f8c4398f85bf27c3" providerId="LiveId" clId="{440378CB-322E-43CF-BCA9-1BA270522023}" dt="2021-01-13T19:31:18.278" v="1392" actId="1076"/>
          <ac:spMkLst>
            <pc:docMk/>
            <pc:sldMk cId="3906294703" sldId="260"/>
            <ac:spMk id="7" creationId="{5500A79B-EF65-4831-9390-85063A9073AE}"/>
          </ac:spMkLst>
        </pc:spChg>
        <pc:spChg chg="add mod">
          <ac:chgData name="kaja kirbiš" userId="f8c4398f85bf27c3" providerId="LiveId" clId="{440378CB-322E-43CF-BCA9-1BA270522023}" dt="2021-01-14T07:48:47.322" v="1396" actId="2711"/>
          <ac:spMkLst>
            <pc:docMk/>
            <pc:sldMk cId="3906294703" sldId="260"/>
            <ac:spMk id="10" creationId="{A4C3FB79-69B8-4B5D-9F1B-B46BEEA1085B}"/>
          </ac:spMkLst>
        </pc:spChg>
        <pc:picChg chg="mod">
          <ac:chgData name="kaja kirbiš" userId="f8c4398f85bf27c3" providerId="LiveId" clId="{440378CB-322E-43CF-BCA9-1BA270522023}" dt="2021-01-14T10:06:03.963" v="1613" actId="1076"/>
          <ac:picMkLst>
            <pc:docMk/>
            <pc:sldMk cId="3906294703" sldId="260"/>
            <ac:picMk id="4" creationId="{585632C7-F518-4610-9DEA-79657C9E9163}"/>
          </ac:picMkLst>
        </pc:picChg>
      </pc:sldChg>
      <pc:sldChg chg="modSp modAnim">
        <pc:chgData name="kaja kirbiš" userId="f8c4398f85bf27c3" providerId="LiveId" clId="{440378CB-322E-43CF-BCA9-1BA270522023}" dt="2021-01-14T09:00:43.192" v="1589"/>
        <pc:sldMkLst>
          <pc:docMk/>
          <pc:sldMk cId="294155567" sldId="261"/>
        </pc:sldMkLst>
        <pc:picChg chg="mod">
          <ac:chgData name="kaja kirbiš" userId="f8c4398f85bf27c3" providerId="LiveId" clId="{440378CB-322E-43CF-BCA9-1BA270522023}" dt="2021-01-14T09:00:34.912" v="1588" actId="1076"/>
          <ac:picMkLst>
            <pc:docMk/>
            <pc:sldMk cId="294155567" sldId="261"/>
            <ac:picMk id="1026" creationId="{00000000-0000-0000-0000-000000000000}"/>
          </ac:picMkLst>
        </pc:picChg>
      </pc:sldChg>
      <pc:sldChg chg="modSp mod modAnim">
        <pc:chgData name="kaja kirbiš" userId="f8c4398f85bf27c3" providerId="LiveId" clId="{440378CB-322E-43CF-BCA9-1BA270522023}" dt="2021-01-14T08:59:45.353" v="1582"/>
        <pc:sldMkLst>
          <pc:docMk/>
          <pc:sldMk cId="3340580051" sldId="262"/>
        </pc:sldMkLst>
        <pc:spChg chg="mod">
          <ac:chgData name="kaja kirbiš" userId="f8c4398f85bf27c3" providerId="LiveId" clId="{440378CB-322E-43CF-BCA9-1BA270522023}" dt="2021-01-14T07:48:06.023" v="1393" actId="20577"/>
          <ac:spMkLst>
            <pc:docMk/>
            <pc:sldMk cId="3340580051" sldId="262"/>
            <ac:spMk id="6" creationId="{32C57776-60D2-4838-B549-3CF62C850B5B}"/>
          </ac:spMkLst>
        </pc:spChg>
      </pc:sldChg>
      <pc:sldChg chg="modAnim">
        <pc:chgData name="kaja kirbiš" userId="f8c4398f85bf27c3" providerId="LiveId" clId="{440378CB-322E-43CF-BCA9-1BA270522023}" dt="2021-01-14T09:00:12.048" v="1585"/>
        <pc:sldMkLst>
          <pc:docMk/>
          <pc:sldMk cId="1259423389" sldId="263"/>
        </pc:sldMkLst>
      </pc:sldChg>
      <pc:sldChg chg="modSp mod modAnim">
        <pc:chgData name="kaja kirbiš" userId="f8c4398f85bf27c3" providerId="LiveId" clId="{440378CB-322E-43CF-BCA9-1BA270522023}" dt="2021-01-14T09:01:02.364" v="1591" actId="1076"/>
        <pc:sldMkLst>
          <pc:docMk/>
          <pc:sldMk cId="1470643440" sldId="264"/>
        </pc:sldMkLst>
        <pc:picChg chg="mod">
          <ac:chgData name="kaja kirbiš" userId="f8c4398f85bf27c3" providerId="LiveId" clId="{440378CB-322E-43CF-BCA9-1BA270522023}" dt="2021-01-14T09:01:02.364" v="1591" actId="1076"/>
          <ac:picMkLst>
            <pc:docMk/>
            <pc:sldMk cId="1470643440" sldId="264"/>
            <ac:picMk id="2" creationId="{74EF19E8-4F9B-4547-920F-0EE7A38BB4F9}"/>
          </ac:picMkLst>
        </pc:picChg>
      </pc:sldChg>
      <pc:sldChg chg="addSp modSp mod modAnim">
        <pc:chgData name="kaja kirbiš" userId="f8c4398f85bf27c3" providerId="LiveId" clId="{440378CB-322E-43CF-BCA9-1BA270522023}" dt="2021-01-14T10:08:09.862" v="1615" actId="1076"/>
        <pc:sldMkLst>
          <pc:docMk/>
          <pc:sldMk cId="1881471212" sldId="265"/>
        </pc:sldMkLst>
        <pc:spChg chg="add mod">
          <ac:chgData name="kaja kirbiš" userId="f8c4398f85bf27c3" providerId="LiveId" clId="{440378CB-322E-43CF-BCA9-1BA270522023}" dt="2021-01-13T19:02:07.352" v="1067" actId="207"/>
          <ac:spMkLst>
            <pc:docMk/>
            <pc:sldMk cId="1881471212" sldId="265"/>
            <ac:spMk id="4" creationId="{422015EE-A0FF-4635-91B9-503F40DBBBFD}"/>
          </ac:spMkLst>
        </pc:spChg>
        <pc:spChg chg="add mod">
          <ac:chgData name="kaja kirbiš" userId="f8c4398f85bf27c3" providerId="LiveId" clId="{440378CB-322E-43CF-BCA9-1BA270522023}" dt="2021-01-13T19:02:28.181" v="1072" actId="1582"/>
          <ac:spMkLst>
            <pc:docMk/>
            <pc:sldMk cId="1881471212" sldId="265"/>
            <ac:spMk id="5" creationId="{D5A474D9-EC37-44B4-87A9-96F70001C78A}"/>
          </ac:spMkLst>
        </pc:spChg>
        <pc:picChg chg="mod">
          <ac:chgData name="kaja kirbiš" userId="f8c4398f85bf27c3" providerId="LiveId" clId="{440378CB-322E-43CF-BCA9-1BA270522023}" dt="2021-01-13T19:02:11.824" v="1068" actId="1076"/>
          <ac:picMkLst>
            <pc:docMk/>
            <pc:sldMk cId="1881471212" sldId="265"/>
            <ac:picMk id="2" creationId="{00000000-0000-0000-0000-000000000000}"/>
          </ac:picMkLst>
        </pc:picChg>
        <pc:picChg chg="mod">
          <ac:chgData name="kaja kirbiš" userId="f8c4398f85bf27c3" providerId="LiveId" clId="{440378CB-322E-43CF-BCA9-1BA270522023}" dt="2021-01-14T10:08:09.862" v="1615" actId="1076"/>
          <ac:picMkLst>
            <pc:docMk/>
            <pc:sldMk cId="1881471212" sldId="265"/>
            <ac:picMk id="3" creationId="{381E153C-8CA0-4BFA-A246-B0141A87F516}"/>
          </ac:picMkLst>
        </pc:picChg>
        <pc:picChg chg="add mod">
          <ac:chgData name="kaja kirbiš" userId="f8c4398f85bf27c3" providerId="LiveId" clId="{440378CB-322E-43CF-BCA9-1BA270522023}" dt="2021-01-13T19:02:51.346" v="1074" actId="1076"/>
          <ac:picMkLst>
            <pc:docMk/>
            <pc:sldMk cId="1881471212" sldId="265"/>
            <ac:picMk id="6" creationId="{2EAF5E64-4DC2-4130-8E5F-028201287D9A}"/>
          </ac:picMkLst>
        </pc:picChg>
      </pc:sldChg>
      <pc:sldChg chg="addSp modSp mod modAnim">
        <pc:chgData name="kaja kirbiš" userId="f8c4398f85bf27c3" providerId="LiveId" clId="{440378CB-322E-43CF-BCA9-1BA270522023}" dt="2021-01-14T09:01:08.182" v="1592"/>
        <pc:sldMkLst>
          <pc:docMk/>
          <pc:sldMk cId="410054831" sldId="266"/>
        </pc:sldMkLst>
        <pc:spChg chg="add mod">
          <ac:chgData name="kaja kirbiš" userId="f8c4398f85bf27c3" providerId="LiveId" clId="{440378CB-322E-43CF-BCA9-1BA270522023}" dt="2021-01-13T19:04:36.029" v="1092" actId="208"/>
          <ac:spMkLst>
            <pc:docMk/>
            <pc:sldMk cId="410054831" sldId="266"/>
            <ac:spMk id="3" creationId="{ECACDCC2-10A9-431B-86D3-82D7879E59FB}"/>
          </ac:spMkLst>
        </pc:spChg>
        <pc:spChg chg="add mod">
          <ac:chgData name="kaja kirbiš" userId="f8c4398f85bf27c3" providerId="LiveId" clId="{440378CB-322E-43CF-BCA9-1BA270522023}" dt="2021-01-14T07:50:41.436" v="1404" actId="20577"/>
          <ac:spMkLst>
            <pc:docMk/>
            <pc:sldMk cId="410054831" sldId="266"/>
            <ac:spMk id="5" creationId="{959B68A2-E47F-418D-A197-50C698AAA32B}"/>
          </ac:spMkLst>
        </pc:spChg>
        <pc:picChg chg="mod">
          <ac:chgData name="kaja kirbiš" userId="f8c4398f85bf27c3" providerId="LiveId" clId="{440378CB-322E-43CF-BCA9-1BA270522023}" dt="2021-01-13T19:04:46.937" v="1093" actId="1076"/>
          <ac:picMkLst>
            <pc:docMk/>
            <pc:sldMk cId="410054831" sldId="266"/>
            <ac:picMk id="4" creationId="{00000000-0000-0000-0000-000000000000}"/>
          </ac:picMkLst>
        </pc:picChg>
        <pc:picChg chg="add mod">
          <ac:chgData name="kaja kirbiš" userId="f8c4398f85bf27c3" providerId="LiveId" clId="{440378CB-322E-43CF-BCA9-1BA270522023}" dt="2021-01-13T19:04:51.223" v="1095" actId="1076"/>
          <ac:picMkLst>
            <pc:docMk/>
            <pc:sldMk cId="410054831" sldId="266"/>
            <ac:picMk id="6" creationId="{B0C79CCD-5B2E-458E-82DC-10584D14EFF4}"/>
          </ac:picMkLst>
        </pc:picChg>
      </pc:sldChg>
      <pc:sldChg chg="addSp modSp mod modAnim">
        <pc:chgData name="kaja kirbiš" userId="f8c4398f85bf27c3" providerId="LiveId" clId="{440378CB-322E-43CF-BCA9-1BA270522023}" dt="2021-01-14T09:01:30.247" v="1595"/>
        <pc:sldMkLst>
          <pc:docMk/>
          <pc:sldMk cId="3137815077" sldId="267"/>
        </pc:sldMkLst>
        <pc:spChg chg="mod">
          <ac:chgData name="kaja kirbiš" userId="f8c4398f85bf27c3" providerId="LiveId" clId="{440378CB-322E-43CF-BCA9-1BA270522023}" dt="2021-01-13T16:21:31.130" v="46" actId="14100"/>
          <ac:spMkLst>
            <pc:docMk/>
            <pc:sldMk cId="3137815077" sldId="267"/>
            <ac:spMk id="5" creationId="{360CA191-F97F-4E50-98DB-40CBF33CFEC9}"/>
          </ac:spMkLst>
        </pc:spChg>
        <pc:spChg chg="add mod ord">
          <ac:chgData name="kaja kirbiš" userId="f8c4398f85bf27c3" providerId="LiveId" clId="{440378CB-322E-43CF-BCA9-1BA270522023}" dt="2021-01-13T16:21:40.711" v="49" actId="1076"/>
          <ac:spMkLst>
            <pc:docMk/>
            <pc:sldMk cId="3137815077" sldId="267"/>
            <ac:spMk id="10" creationId="{72D4E4B1-4D4A-4605-BA96-EDE7A287D790}"/>
          </ac:spMkLst>
        </pc:spChg>
        <pc:picChg chg="mod">
          <ac:chgData name="kaja kirbiš" userId="f8c4398f85bf27c3" providerId="LiveId" clId="{440378CB-322E-43CF-BCA9-1BA270522023}" dt="2021-01-13T16:21:28.638" v="45" actId="1076"/>
          <ac:picMkLst>
            <pc:docMk/>
            <pc:sldMk cId="3137815077" sldId="267"/>
            <ac:picMk id="9" creationId="{380C52F4-4692-41DB-8840-85555DB358D6}"/>
          </ac:picMkLst>
        </pc:picChg>
      </pc:sldChg>
      <pc:sldChg chg="addSp modSp new mod setBg modAnim">
        <pc:chgData name="kaja kirbiš" userId="f8c4398f85bf27c3" providerId="LiveId" clId="{440378CB-322E-43CF-BCA9-1BA270522023}" dt="2021-01-14T09:01:35.725" v="1596"/>
        <pc:sldMkLst>
          <pc:docMk/>
          <pc:sldMk cId="2723722229" sldId="268"/>
        </pc:sldMkLst>
        <pc:spChg chg="add mod">
          <ac:chgData name="kaja kirbiš" userId="f8c4398f85bf27c3" providerId="LiveId" clId="{440378CB-322E-43CF-BCA9-1BA270522023}" dt="2021-01-13T16:19:24.937" v="15" actId="1076"/>
          <ac:spMkLst>
            <pc:docMk/>
            <pc:sldMk cId="2723722229" sldId="268"/>
            <ac:spMk id="2" creationId="{7C638499-B6F3-4FB3-B183-D0E6ECD2DE77}"/>
          </ac:spMkLst>
        </pc:spChg>
        <pc:spChg chg="add mod ord">
          <ac:chgData name="kaja kirbiš" userId="f8c4398f85bf27c3" providerId="LiveId" clId="{440378CB-322E-43CF-BCA9-1BA270522023}" dt="2021-01-13T16:19:43.902" v="19" actId="167"/>
          <ac:spMkLst>
            <pc:docMk/>
            <pc:sldMk cId="2723722229" sldId="268"/>
            <ac:spMk id="3" creationId="{BDC4DFF9-14EF-4D81-BDF6-20F3BF4FB0ED}"/>
          </ac:spMkLst>
        </pc:spChg>
        <pc:spChg chg="add mod">
          <ac:chgData name="kaja kirbiš" userId="f8c4398f85bf27c3" providerId="LiveId" clId="{440378CB-322E-43CF-BCA9-1BA270522023}" dt="2021-01-13T16:19:56.190" v="22" actId="208"/>
          <ac:spMkLst>
            <pc:docMk/>
            <pc:sldMk cId="2723722229" sldId="268"/>
            <ac:spMk id="4" creationId="{7BF98E1A-4D3C-4940-AB50-DC809EB3865C}"/>
          </ac:spMkLst>
        </pc:spChg>
        <pc:spChg chg="add mod">
          <ac:chgData name="kaja kirbiš" userId="f8c4398f85bf27c3" providerId="LiveId" clId="{440378CB-322E-43CF-BCA9-1BA270522023}" dt="2021-01-13T16:21:04.427" v="40" actId="1076"/>
          <ac:spMkLst>
            <pc:docMk/>
            <pc:sldMk cId="2723722229" sldId="268"/>
            <ac:spMk id="5" creationId="{5394CA87-A1BD-41F4-99AE-8C3A1A06DBEB}"/>
          </ac:spMkLst>
        </pc:spChg>
        <pc:spChg chg="add mod ord">
          <ac:chgData name="kaja kirbiš" userId="f8c4398f85bf27c3" providerId="LiveId" clId="{440378CB-322E-43CF-BCA9-1BA270522023}" dt="2021-01-13T16:24:23.561" v="162" actId="167"/>
          <ac:spMkLst>
            <pc:docMk/>
            <pc:sldMk cId="2723722229" sldId="268"/>
            <ac:spMk id="8" creationId="{9B956DD2-61CF-485E-8299-0FD4F772FC07}"/>
          </ac:spMkLst>
        </pc:spChg>
        <pc:picChg chg="add mod">
          <ac:chgData name="kaja kirbiš" userId="f8c4398f85bf27c3" providerId="LiveId" clId="{440378CB-322E-43CF-BCA9-1BA270522023}" dt="2021-01-13T16:22:06.247" v="52" actId="1440"/>
          <ac:picMkLst>
            <pc:docMk/>
            <pc:sldMk cId="2723722229" sldId="268"/>
            <ac:picMk id="6" creationId="{AA7ED969-1A49-4853-B922-DEDCB116F2E3}"/>
          </ac:picMkLst>
        </pc:picChg>
        <pc:picChg chg="add mod">
          <ac:chgData name="kaja kirbiš" userId="f8c4398f85bf27c3" providerId="LiveId" clId="{440378CB-322E-43CF-BCA9-1BA270522023}" dt="2021-01-13T16:22:30.032" v="56" actId="1440"/>
          <ac:picMkLst>
            <pc:docMk/>
            <pc:sldMk cId="2723722229" sldId="268"/>
            <ac:picMk id="7" creationId="{12F294A4-7975-4B2A-A039-316AFC3DFC0F}"/>
          </ac:picMkLst>
        </pc:picChg>
      </pc:sldChg>
      <pc:sldChg chg="addSp delSp modSp mod modAnim">
        <pc:chgData name="kaja kirbiš" userId="f8c4398f85bf27c3" providerId="LiveId" clId="{440378CB-322E-43CF-BCA9-1BA270522023}" dt="2021-01-14T09:03:03.457" v="1612"/>
        <pc:sldMkLst>
          <pc:docMk/>
          <pc:sldMk cId="0" sldId="269"/>
        </pc:sldMkLst>
        <pc:spChg chg="add mod">
          <ac:chgData name="kaja kirbiš" userId="f8c4398f85bf27c3" providerId="LiveId" clId="{440378CB-322E-43CF-BCA9-1BA270522023}" dt="2021-01-13T19:30:47.656" v="1387" actId="1076"/>
          <ac:spMkLst>
            <pc:docMk/>
            <pc:sldMk cId="0" sldId="269"/>
            <ac:spMk id="2" creationId="{324798FB-E31D-4335-B56C-248EB8CA8FBC}"/>
          </ac:spMkLst>
        </pc:spChg>
        <pc:spChg chg="add del mod ord">
          <ac:chgData name="kaja kirbiš" userId="f8c4398f85bf27c3" providerId="LiveId" clId="{440378CB-322E-43CF-BCA9-1BA270522023}" dt="2021-01-13T19:14:01.171" v="1312" actId="478"/>
          <ac:spMkLst>
            <pc:docMk/>
            <pc:sldMk cId="0" sldId="269"/>
            <ac:spMk id="3" creationId="{5D82F119-3908-4ED7-B566-AF0094758A05}"/>
          </ac:spMkLst>
        </pc:spChg>
        <pc:spChg chg="add del mod ord">
          <ac:chgData name="kaja kirbiš" userId="f8c4398f85bf27c3" providerId="LiveId" clId="{440378CB-322E-43CF-BCA9-1BA270522023}" dt="2021-01-13T19:14:33.026" v="1321" actId="11529"/>
          <ac:spMkLst>
            <pc:docMk/>
            <pc:sldMk cId="0" sldId="269"/>
            <ac:spMk id="5" creationId="{FB6BC0C2-9478-4F83-8F83-5799627BACE4}"/>
          </ac:spMkLst>
        </pc:spChg>
        <pc:spChg chg="add mod">
          <ac:chgData name="kaja kirbiš" userId="f8c4398f85bf27c3" providerId="LiveId" clId="{440378CB-322E-43CF-BCA9-1BA270522023}" dt="2021-01-13T19:30:56.133" v="1389" actId="207"/>
          <ac:spMkLst>
            <pc:docMk/>
            <pc:sldMk cId="0" sldId="269"/>
            <ac:spMk id="9" creationId="{BF67C4D1-EB1F-453F-8960-A5965907F86D}"/>
          </ac:spMkLst>
        </pc:spChg>
        <pc:spChg chg="mod">
          <ac:chgData name="kaja kirbiš" userId="f8c4398f85bf27c3" providerId="LiveId" clId="{440378CB-322E-43CF-BCA9-1BA270522023}" dt="2021-01-14T07:54:03.147" v="1428"/>
          <ac:spMkLst>
            <pc:docMk/>
            <pc:sldMk cId="0" sldId="269"/>
            <ac:spMk id="880" creationId="{00000000-0000-0000-0000-000000000000}"/>
          </ac:spMkLst>
        </pc:spChg>
        <pc:picChg chg="mod">
          <ac:chgData name="kaja kirbiš" userId="f8c4398f85bf27c3" providerId="LiveId" clId="{440378CB-322E-43CF-BCA9-1BA270522023}" dt="2021-01-13T19:12:24.044" v="1249" actId="1076"/>
          <ac:picMkLst>
            <pc:docMk/>
            <pc:sldMk cId="0" sldId="269"/>
            <ac:picMk id="4" creationId="{68DF940F-C32A-4617-A5F2-2ED101BBABEC}"/>
          </ac:picMkLst>
        </pc:picChg>
        <pc:picChg chg="add mod">
          <ac:chgData name="kaja kirbiš" userId="f8c4398f85bf27c3" providerId="LiveId" clId="{440378CB-322E-43CF-BCA9-1BA270522023}" dt="2021-01-13T19:29:42.376" v="1383"/>
          <ac:picMkLst>
            <pc:docMk/>
            <pc:sldMk cId="0" sldId="269"/>
            <ac:picMk id="6" creationId="{4C8C376B-7E63-4CE3-A20F-063D614A3AC3}"/>
          </ac:picMkLst>
        </pc:picChg>
        <pc:cxnChg chg="add mod">
          <ac:chgData name="kaja kirbiš" userId="f8c4398f85bf27c3" providerId="LiveId" clId="{440378CB-322E-43CF-BCA9-1BA270522023}" dt="2021-01-13T19:30:25.501" v="1386" actId="1582"/>
          <ac:cxnSpMkLst>
            <pc:docMk/>
            <pc:sldMk cId="0" sldId="269"/>
            <ac:cxnSpMk id="8" creationId="{4A411E2B-78B1-4BBD-AAFE-40C19B04C7EA}"/>
          </ac:cxnSpMkLst>
        </pc:cxnChg>
      </pc:sldChg>
      <pc:sldChg chg="new del">
        <pc:chgData name="kaja kirbiš" userId="f8c4398f85bf27c3" providerId="LiveId" clId="{440378CB-322E-43CF-BCA9-1BA270522023}" dt="2021-01-13T16:24:43.592" v="164" actId="47"/>
        <pc:sldMkLst>
          <pc:docMk/>
          <pc:sldMk cId="41507182" sldId="269"/>
        </pc:sldMkLst>
      </pc:sldChg>
      <pc:sldChg chg="new del">
        <pc:chgData name="kaja kirbiš" userId="f8c4398f85bf27c3" providerId="LiveId" clId="{440378CB-322E-43CF-BCA9-1BA270522023}" dt="2021-01-13T16:25:09.696" v="166" actId="47"/>
        <pc:sldMkLst>
          <pc:docMk/>
          <pc:sldMk cId="3757452327" sldId="269"/>
        </pc:sldMkLst>
      </pc:sldChg>
      <pc:sldChg chg="addSp delSp modSp mod modAnim">
        <pc:chgData name="kaja kirbiš" userId="f8c4398f85bf27c3" providerId="LiveId" clId="{440378CB-322E-43CF-BCA9-1BA270522023}" dt="2021-01-14T10:08:37.408" v="1616" actId="1076"/>
        <pc:sldMkLst>
          <pc:docMk/>
          <pc:sldMk cId="4230800717" sldId="270"/>
        </pc:sldMkLst>
        <pc:spChg chg="del">
          <ac:chgData name="kaja kirbiš" userId="f8c4398f85bf27c3" providerId="LiveId" clId="{440378CB-322E-43CF-BCA9-1BA270522023}" dt="2021-01-13T16:25:23.021" v="168" actId="478"/>
          <ac:spMkLst>
            <pc:docMk/>
            <pc:sldMk cId="4230800717" sldId="270"/>
            <ac:spMk id="2" creationId="{92054228-A465-454F-ACAA-5D22BD92D40B}"/>
          </ac:spMkLst>
        </pc:spChg>
        <pc:spChg chg="del">
          <ac:chgData name="kaja kirbiš" userId="f8c4398f85bf27c3" providerId="LiveId" clId="{440378CB-322E-43CF-BCA9-1BA270522023}" dt="2021-01-13T16:25:16.484" v="167" actId="478"/>
          <ac:spMkLst>
            <pc:docMk/>
            <pc:sldMk cId="4230800717" sldId="270"/>
            <ac:spMk id="3" creationId="{E715511C-F4D4-41CC-A87E-83B826BB34ED}"/>
          </ac:spMkLst>
        </pc:spChg>
        <pc:spChg chg="del">
          <ac:chgData name="kaja kirbiš" userId="f8c4398f85bf27c3" providerId="LiveId" clId="{440378CB-322E-43CF-BCA9-1BA270522023}" dt="2021-01-13T16:25:25.254" v="169" actId="478"/>
          <ac:spMkLst>
            <pc:docMk/>
            <pc:sldMk cId="4230800717" sldId="270"/>
            <ac:spMk id="4" creationId="{EBB9EDF5-50CE-4AA1-A080-3804E7124172}"/>
          </ac:spMkLst>
        </pc:spChg>
        <pc:spChg chg="add mod">
          <ac:chgData name="kaja kirbiš" userId="f8c4398f85bf27c3" providerId="LiveId" clId="{440378CB-322E-43CF-BCA9-1BA270522023}" dt="2021-01-13T16:25:47.194" v="195" actId="1076"/>
          <ac:spMkLst>
            <pc:docMk/>
            <pc:sldMk cId="4230800717" sldId="270"/>
            <ac:spMk id="5" creationId="{A10ADA33-1CCC-4C0D-A53E-9F4EEC6AAC77}"/>
          </ac:spMkLst>
        </pc:spChg>
        <pc:spChg chg="add mod">
          <ac:chgData name="kaja kirbiš" userId="f8c4398f85bf27c3" providerId="LiveId" clId="{440378CB-322E-43CF-BCA9-1BA270522023}" dt="2021-01-13T16:27:29.137" v="397" actId="1076"/>
          <ac:spMkLst>
            <pc:docMk/>
            <pc:sldMk cId="4230800717" sldId="270"/>
            <ac:spMk id="6" creationId="{3BDA72C1-438D-4B94-B421-A8527DEB8A67}"/>
          </ac:spMkLst>
        </pc:spChg>
        <pc:spChg chg="add del">
          <ac:chgData name="kaja kirbiš" userId="f8c4398f85bf27c3" providerId="LiveId" clId="{440378CB-322E-43CF-BCA9-1BA270522023}" dt="2021-01-13T16:27:37.677" v="399" actId="478"/>
          <ac:spMkLst>
            <pc:docMk/>
            <pc:sldMk cId="4230800717" sldId="270"/>
            <ac:spMk id="7" creationId="{0087B778-1EAB-4F96-BB99-54540032B9F5}"/>
          </ac:spMkLst>
        </pc:spChg>
        <pc:spChg chg="add mod">
          <ac:chgData name="kaja kirbiš" userId="f8c4398f85bf27c3" providerId="LiveId" clId="{440378CB-322E-43CF-BCA9-1BA270522023}" dt="2021-01-13T16:28:00.340" v="404" actId="14100"/>
          <ac:spMkLst>
            <pc:docMk/>
            <pc:sldMk cId="4230800717" sldId="270"/>
            <ac:spMk id="8" creationId="{8A0071B6-8B07-4880-B0D2-FDDCADC8F34E}"/>
          </ac:spMkLst>
        </pc:spChg>
        <pc:spChg chg="add mod">
          <ac:chgData name="kaja kirbiš" userId="f8c4398f85bf27c3" providerId="LiveId" clId="{440378CB-322E-43CF-BCA9-1BA270522023}" dt="2021-01-13T16:29:46.334" v="593" actId="14100"/>
          <ac:spMkLst>
            <pc:docMk/>
            <pc:sldMk cId="4230800717" sldId="270"/>
            <ac:spMk id="9" creationId="{2B12D36A-B7AD-493D-8AA9-C6E7A803233E}"/>
          </ac:spMkLst>
        </pc:spChg>
        <pc:spChg chg="add del mod">
          <ac:chgData name="kaja kirbiš" userId="f8c4398f85bf27c3" providerId="LiveId" clId="{440378CB-322E-43CF-BCA9-1BA270522023}" dt="2021-01-13T16:31:44.560" v="604"/>
          <ac:spMkLst>
            <pc:docMk/>
            <pc:sldMk cId="4230800717" sldId="270"/>
            <ac:spMk id="11" creationId="{98EE6AE4-8812-4C30-B134-3D9AB695B328}"/>
          </ac:spMkLst>
        </pc:spChg>
        <pc:spChg chg="add mod">
          <ac:chgData name="kaja kirbiš" userId="f8c4398f85bf27c3" providerId="LiveId" clId="{440378CB-322E-43CF-BCA9-1BA270522023}" dt="2021-01-13T16:30:26.573" v="602" actId="14100"/>
          <ac:spMkLst>
            <pc:docMk/>
            <pc:sldMk cId="4230800717" sldId="270"/>
            <ac:spMk id="12" creationId="{5606ACEA-A9AF-4126-8FC9-17D1535B196E}"/>
          </ac:spMkLst>
        </pc:spChg>
        <pc:spChg chg="add mod">
          <ac:chgData name="kaja kirbiš" userId="f8c4398f85bf27c3" providerId="LiveId" clId="{440378CB-322E-43CF-BCA9-1BA270522023}" dt="2021-01-13T16:40:47.897" v="836" actId="20577"/>
          <ac:spMkLst>
            <pc:docMk/>
            <pc:sldMk cId="4230800717" sldId="270"/>
            <ac:spMk id="15" creationId="{B479FFF4-92FB-46BE-AADA-07249CF1E2F4}"/>
          </ac:spMkLst>
        </pc:spChg>
        <pc:picChg chg="mod">
          <ac:chgData name="kaja kirbiš" userId="f8c4398f85bf27c3" providerId="LiveId" clId="{440378CB-322E-43CF-BCA9-1BA270522023}" dt="2021-01-14T10:08:37.408" v="1616" actId="1076"/>
          <ac:picMkLst>
            <pc:docMk/>
            <pc:sldMk cId="4230800717" sldId="270"/>
            <ac:picMk id="2" creationId="{6C2ECFE4-5177-4DAB-9859-32A4F47CABFD}"/>
          </ac:picMkLst>
        </pc:picChg>
        <pc:picChg chg="add mod">
          <ac:chgData name="kaja kirbiš" userId="f8c4398f85bf27c3" providerId="LiveId" clId="{440378CB-322E-43CF-BCA9-1BA270522023}" dt="2021-01-13T19:27:26.649" v="1382"/>
          <ac:picMkLst>
            <pc:docMk/>
            <pc:sldMk cId="4230800717" sldId="270"/>
            <ac:picMk id="10" creationId="{DB4528B3-9981-4A53-8D97-118F7FD9C095}"/>
          </ac:picMkLst>
        </pc:picChg>
        <pc:picChg chg="add mod">
          <ac:chgData name="kaja kirbiš" userId="f8c4398f85bf27c3" providerId="LiveId" clId="{440378CB-322E-43CF-BCA9-1BA270522023}" dt="2021-01-13T16:38:33.944" v="711" actId="1440"/>
          <ac:picMkLst>
            <pc:docMk/>
            <pc:sldMk cId="4230800717" sldId="270"/>
            <ac:picMk id="13" creationId="{C1DF957A-E967-4891-9379-EB6484C375EF}"/>
          </ac:picMkLst>
        </pc:picChg>
        <pc:picChg chg="add mod">
          <ac:chgData name="kaja kirbiš" userId="f8c4398f85bf27c3" providerId="LiveId" clId="{440378CB-322E-43CF-BCA9-1BA270522023}" dt="2021-01-13T16:39:14.139" v="716" actId="1440"/>
          <ac:picMkLst>
            <pc:docMk/>
            <pc:sldMk cId="4230800717" sldId="270"/>
            <ac:picMk id="14" creationId="{331B5A07-14DE-4B99-8E8F-AAB9D1670C83}"/>
          </ac:picMkLst>
        </pc:picChg>
      </pc:sldChg>
      <pc:sldChg chg="addSp delSp modSp new mod modAnim">
        <pc:chgData name="kaja kirbiš" userId="f8c4398f85bf27c3" providerId="LiveId" clId="{440378CB-322E-43CF-BCA9-1BA270522023}" dt="2021-01-14T10:08:53.314" v="1617" actId="1076"/>
        <pc:sldMkLst>
          <pc:docMk/>
          <pc:sldMk cId="2061153208" sldId="271"/>
        </pc:sldMkLst>
        <pc:spChg chg="del">
          <ac:chgData name="kaja kirbiš" userId="f8c4398f85bf27c3" providerId="LiveId" clId="{440378CB-322E-43CF-BCA9-1BA270522023}" dt="2021-01-13T16:31:51.753" v="607" actId="478"/>
          <ac:spMkLst>
            <pc:docMk/>
            <pc:sldMk cId="2061153208" sldId="271"/>
            <ac:spMk id="2" creationId="{34A6C07E-4127-41FF-B9DB-484D9F23DD09}"/>
          </ac:spMkLst>
        </pc:spChg>
        <pc:spChg chg="del">
          <ac:chgData name="kaja kirbiš" userId="f8c4398f85bf27c3" providerId="LiveId" clId="{440378CB-322E-43CF-BCA9-1BA270522023}" dt="2021-01-13T16:31:49.051" v="606" actId="478"/>
          <ac:spMkLst>
            <pc:docMk/>
            <pc:sldMk cId="2061153208" sldId="271"/>
            <ac:spMk id="3" creationId="{1CA1B397-8A27-4E2E-9E1C-3CEFACF433FF}"/>
          </ac:spMkLst>
        </pc:spChg>
        <pc:spChg chg="del">
          <ac:chgData name="kaja kirbiš" userId="f8c4398f85bf27c3" providerId="LiveId" clId="{440378CB-322E-43CF-BCA9-1BA270522023}" dt="2021-01-13T16:31:55.315" v="608" actId="478"/>
          <ac:spMkLst>
            <pc:docMk/>
            <pc:sldMk cId="2061153208" sldId="271"/>
            <ac:spMk id="4" creationId="{47754C81-A7B9-4833-8F59-5134BA2F5385}"/>
          </ac:spMkLst>
        </pc:spChg>
        <pc:spChg chg="add mod">
          <ac:chgData name="kaja kirbiš" userId="f8c4398f85bf27c3" providerId="LiveId" clId="{440378CB-322E-43CF-BCA9-1BA270522023}" dt="2021-01-13T16:37:06.071" v="708" actId="5793"/>
          <ac:spMkLst>
            <pc:docMk/>
            <pc:sldMk cId="2061153208" sldId="271"/>
            <ac:spMk id="5" creationId="{5E01A1D3-9EB5-42F2-90FF-762DE1521F5A}"/>
          </ac:spMkLst>
        </pc:spChg>
        <pc:spChg chg="add mod">
          <ac:chgData name="kaja kirbiš" userId="f8c4398f85bf27c3" providerId="LiveId" clId="{440378CB-322E-43CF-BCA9-1BA270522023}" dt="2021-01-13T16:34:40.867" v="683" actId="1076"/>
          <ac:spMkLst>
            <pc:docMk/>
            <pc:sldMk cId="2061153208" sldId="271"/>
            <ac:spMk id="7" creationId="{9F05926C-A8F2-4533-B008-5DFD9969C433}"/>
          </ac:spMkLst>
        </pc:spChg>
        <pc:spChg chg="add mod">
          <ac:chgData name="kaja kirbiš" userId="f8c4398f85bf27c3" providerId="LiveId" clId="{440378CB-322E-43CF-BCA9-1BA270522023}" dt="2021-01-13T16:36:35.320" v="706" actId="1076"/>
          <ac:spMkLst>
            <pc:docMk/>
            <pc:sldMk cId="2061153208" sldId="271"/>
            <ac:spMk id="9" creationId="{4E391D7E-5498-4953-861A-0F08DC257DC8}"/>
          </ac:spMkLst>
        </pc:spChg>
        <pc:picChg chg="mod">
          <ac:chgData name="kaja kirbiš" userId="f8c4398f85bf27c3" providerId="LiveId" clId="{440378CB-322E-43CF-BCA9-1BA270522023}" dt="2021-01-14T10:08:53.314" v="1617" actId="1076"/>
          <ac:picMkLst>
            <pc:docMk/>
            <pc:sldMk cId="2061153208" sldId="271"/>
            <ac:picMk id="4" creationId="{8041AED0-F4D4-4C5A-93FD-C42F9C282C29}"/>
          </ac:picMkLst>
        </pc:picChg>
        <pc:picChg chg="add mod modCrop">
          <ac:chgData name="kaja kirbiš" userId="f8c4398f85bf27c3" providerId="LiveId" clId="{440378CB-322E-43CF-BCA9-1BA270522023}" dt="2021-01-13T16:34:58.357" v="689" actId="1076"/>
          <ac:picMkLst>
            <pc:docMk/>
            <pc:sldMk cId="2061153208" sldId="271"/>
            <ac:picMk id="6" creationId="{65D295BF-EC58-4FA6-9391-570A043D803F}"/>
          </ac:picMkLst>
        </pc:picChg>
        <pc:picChg chg="add mod">
          <ac:chgData name="kaja kirbiš" userId="f8c4398f85bf27c3" providerId="LiveId" clId="{440378CB-322E-43CF-BCA9-1BA270522023}" dt="2021-01-13T16:35:32.051" v="694" actId="1440"/>
          <ac:picMkLst>
            <pc:docMk/>
            <pc:sldMk cId="2061153208" sldId="271"/>
            <ac:picMk id="8" creationId="{B4D3FD06-3B13-41ED-A0DB-2D8B1A4DA3F3}"/>
          </ac:picMkLst>
        </pc:picChg>
      </pc:sldChg>
      <pc:sldChg chg="addSp delSp modSp new mod modAnim">
        <pc:chgData name="kaja kirbiš" userId="f8c4398f85bf27c3" providerId="LiveId" clId="{440378CB-322E-43CF-BCA9-1BA270522023}" dt="2021-01-14T09:02:07.430" v="1601"/>
        <pc:sldMkLst>
          <pc:docMk/>
          <pc:sldMk cId="1261104809" sldId="272"/>
        </pc:sldMkLst>
        <pc:spChg chg="del">
          <ac:chgData name="kaja kirbiš" userId="f8c4398f85bf27c3" providerId="LiveId" clId="{440378CB-322E-43CF-BCA9-1BA270522023}" dt="2021-01-13T16:41:13.645" v="839" actId="478"/>
          <ac:spMkLst>
            <pc:docMk/>
            <pc:sldMk cId="1261104809" sldId="272"/>
            <ac:spMk id="2" creationId="{11CC2859-1906-47CD-8FBD-EE58B03D29AA}"/>
          </ac:spMkLst>
        </pc:spChg>
        <pc:spChg chg="add mod">
          <ac:chgData name="kaja kirbiš" userId="f8c4398f85bf27c3" providerId="LiveId" clId="{440378CB-322E-43CF-BCA9-1BA270522023}" dt="2021-01-14T07:59:34.795" v="1580" actId="1076"/>
          <ac:spMkLst>
            <pc:docMk/>
            <pc:sldMk cId="1261104809" sldId="272"/>
            <ac:spMk id="2" creationId="{4357065A-40A8-4C57-93C3-3FD6A9F961B2}"/>
          </ac:spMkLst>
        </pc:spChg>
        <pc:spChg chg="del">
          <ac:chgData name="kaja kirbiš" userId="f8c4398f85bf27c3" providerId="LiveId" clId="{440378CB-322E-43CF-BCA9-1BA270522023}" dt="2021-01-13T16:41:01.499" v="838" actId="478"/>
          <ac:spMkLst>
            <pc:docMk/>
            <pc:sldMk cId="1261104809" sldId="272"/>
            <ac:spMk id="3" creationId="{173DA61E-CE44-466F-B5C7-CD1C8E1CACEE}"/>
          </ac:spMkLst>
        </pc:spChg>
        <pc:spChg chg="del">
          <ac:chgData name="kaja kirbiš" userId="f8c4398f85bf27c3" providerId="LiveId" clId="{440378CB-322E-43CF-BCA9-1BA270522023}" dt="2021-01-13T16:41:32.134" v="840" actId="478"/>
          <ac:spMkLst>
            <pc:docMk/>
            <pc:sldMk cId="1261104809" sldId="272"/>
            <ac:spMk id="4" creationId="{E320B28D-E493-4E98-A91A-BF8C30548BA1}"/>
          </ac:spMkLst>
        </pc:spChg>
        <pc:spChg chg="add mod">
          <ac:chgData name="kaja kirbiš" userId="f8c4398f85bf27c3" providerId="LiveId" clId="{440378CB-322E-43CF-BCA9-1BA270522023}" dt="2021-01-13T16:42:21.125" v="903" actId="1076"/>
          <ac:spMkLst>
            <pc:docMk/>
            <pc:sldMk cId="1261104809" sldId="272"/>
            <ac:spMk id="5" creationId="{B9A7C79E-5F44-4889-8EC3-E147D958CC99}"/>
          </ac:spMkLst>
        </pc:spChg>
        <pc:picChg chg="add mod">
          <ac:chgData name="kaja kirbiš" userId="f8c4398f85bf27c3" providerId="LiveId" clId="{440378CB-322E-43CF-BCA9-1BA270522023}" dt="2021-01-14T07:55:32.332" v="1430" actId="1076"/>
          <ac:picMkLst>
            <pc:docMk/>
            <pc:sldMk cId="1261104809" sldId="272"/>
            <ac:picMk id="6" creationId="{83DE767B-952C-4F87-8099-87ED792E5E62}"/>
          </ac:picMkLst>
        </pc:picChg>
      </pc:sldChg>
      <pc:sldChg chg="addSp delSp modSp new mod modAnim">
        <pc:chgData name="kaja kirbiš" userId="f8c4398f85bf27c3" providerId="LiveId" clId="{440378CB-322E-43CF-BCA9-1BA270522023}" dt="2021-01-14T10:09:15.970" v="1618" actId="1076"/>
        <pc:sldMkLst>
          <pc:docMk/>
          <pc:sldMk cId="419172302" sldId="273"/>
        </pc:sldMkLst>
        <pc:spChg chg="del">
          <ac:chgData name="kaja kirbiš" userId="f8c4398f85bf27c3" providerId="LiveId" clId="{440378CB-322E-43CF-BCA9-1BA270522023}" dt="2021-01-13T16:43:46.315" v="909" actId="478"/>
          <ac:spMkLst>
            <pc:docMk/>
            <pc:sldMk cId="419172302" sldId="273"/>
            <ac:spMk id="2" creationId="{3ADDBE70-FA1F-4833-936C-746DCF8CB316}"/>
          </ac:spMkLst>
        </pc:spChg>
        <pc:spChg chg="del">
          <ac:chgData name="kaja kirbiš" userId="f8c4398f85bf27c3" providerId="LiveId" clId="{440378CB-322E-43CF-BCA9-1BA270522023}" dt="2021-01-13T16:43:44.264" v="908" actId="478"/>
          <ac:spMkLst>
            <pc:docMk/>
            <pc:sldMk cId="419172302" sldId="273"/>
            <ac:spMk id="3" creationId="{FD03E9C9-9455-44BF-AB6D-9601B4EA004C}"/>
          </ac:spMkLst>
        </pc:spChg>
        <pc:spChg chg="del">
          <ac:chgData name="kaja kirbiš" userId="f8c4398f85bf27c3" providerId="LiveId" clId="{440378CB-322E-43CF-BCA9-1BA270522023}" dt="2021-01-13T16:43:49.744" v="910" actId="478"/>
          <ac:spMkLst>
            <pc:docMk/>
            <pc:sldMk cId="419172302" sldId="273"/>
            <ac:spMk id="4" creationId="{727DF98C-D8E2-4CB8-9C8F-02CFD1B1A23B}"/>
          </ac:spMkLst>
        </pc:spChg>
        <pc:spChg chg="add mod">
          <ac:chgData name="kaja kirbiš" userId="f8c4398f85bf27c3" providerId="LiveId" clId="{440378CB-322E-43CF-BCA9-1BA270522023}" dt="2021-01-13T16:44:11.235" v="936" actId="1076"/>
          <ac:spMkLst>
            <pc:docMk/>
            <pc:sldMk cId="419172302" sldId="273"/>
            <ac:spMk id="5" creationId="{AEB50DCC-BB44-404F-8E35-CC58A5602127}"/>
          </ac:spMkLst>
        </pc:spChg>
        <pc:spChg chg="add mod">
          <ac:chgData name="kaja kirbiš" userId="f8c4398f85bf27c3" providerId="LiveId" clId="{440378CB-322E-43CF-BCA9-1BA270522023}" dt="2021-01-13T16:45:48.791" v="970" actId="1076"/>
          <ac:spMkLst>
            <pc:docMk/>
            <pc:sldMk cId="419172302" sldId="273"/>
            <ac:spMk id="7" creationId="{ED625122-8CBE-4E89-A631-5A9F1057AC89}"/>
          </ac:spMkLst>
        </pc:spChg>
        <pc:picChg chg="mod">
          <ac:chgData name="kaja kirbiš" userId="f8c4398f85bf27c3" providerId="LiveId" clId="{440378CB-322E-43CF-BCA9-1BA270522023}" dt="2021-01-14T10:09:15.970" v="1618" actId="1076"/>
          <ac:picMkLst>
            <pc:docMk/>
            <pc:sldMk cId="419172302" sldId="273"/>
            <ac:picMk id="2" creationId="{C170008A-4AA3-4D6E-80ED-E8302E90587A}"/>
          </ac:picMkLst>
        </pc:picChg>
        <pc:picChg chg="add mod">
          <ac:chgData name="kaja kirbiš" userId="f8c4398f85bf27c3" providerId="LiveId" clId="{440378CB-322E-43CF-BCA9-1BA270522023}" dt="2021-01-13T16:44:42.021" v="940" actId="1076"/>
          <ac:picMkLst>
            <pc:docMk/>
            <pc:sldMk cId="419172302" sldId="273"/>
            <ac:picMk id="6" creationId="{6B4059E1-8FB4-43BF-B224-3EF5D6D1BB3D}"/>
          </ac:picMkLst>
        </pc:picChg>
        <pc:picChg chg="add mod">
          <ac:chgData name="kaja kirbiš" userId="f8c4398f85bf27c3" providerId="LiveId" clId="{440378CB-322E-43CF-BCA9-1BA270522023}" dt="2021-01-13T16:45:43.868" v="969" actId="1076"/>
          <ac:picMkLst>
            <pc:docMk/>
            <pc:sldMk cId="419172302" sldId="273"/>
            <ac:picMk id="8" creationId="{0F2F411D-9D19-4E5D-92D0-A5323813B125}"/>
          </ac:picMkLst>
        </pc:picChg>
        <pc:picChg chg="add mod">
          <ac:chgData name="kaja kirbiš" userId="f8c4398f85bf27c3" providerId="LiveId" clId="{440378CB-322E-43CF-BCA9-1BA270522023}" dt="2021-01-13T16:45:50.206" v="971" actId="1076"/>
          <ac:picMkLst>
            <pc:docMk/>
            <pc:sldMk cId="419172302" sldId="273"/>
            <ac:picMk id="9" creationId="{097F7411-D3B0-4050-AFA3-ADE91D4E0707}"/>
          </ac:picMkLst>
        </pc:picChg>
        <pc:picChg chg="add mod">
          <ac:chgData name="kaja kirbiš" userId="f8c4398f85bf27c3" providerId="LiveId" clId="{440378CB-322E-43CF-BCA9-1BA270522023}" dt="2021-01-13T16:45:28.579" v="964" actId="1076"/>
          <ac:picMkLst>
            <pc:docMk/>
            <pc:sldMk cId="419172302" sldId="273"/>
            <ac:picMk id="10" creationId="{A1DEB3AA-2126-4C1A-83FB-49740ECF9706}"/>
          </ac:picMkLst>
        </pc:picChg>
        <pc:picChg chg="add mod">
          <ac:chgData name="kaja kirbiš" userId="f8c4398f85bf27c3" providerId="LiveId" clId="{440378CB-322E-43CF-BCA9-1BA270522023}" dt="2021-01-13T16:45:52.576" v="972" actId="1076"/>
          <ac:picMkLst>
            <pc:docMk/>
            <pc:sldMk cId="419172302" sldId="273"/>
            <ac:picMk id="11" creationId="{3BF8BBCD-D34F-4D97-A12B-283A284FD3BB}"/>
          </ac:picMkLst>
        </pc:picChg>
      </pc:sldChg>
      <pc:sldChg chg="addSp delSp modSp new mod modAnim">
        <pc:chgData name="kaja kirbiš" userId="f8c4398f85bf27c3" providerId="LiveId" clId="{440378CB-322E-43CF-BCA9-1BA270522023}" dt="2021-01-14T09:02:24.786" v="1606"/>
        <pc:sldMkLst>
          <pc:docMk/>
          <pc:sldMk cId="3869741397" sldId="274"/>
        </pc:sldMkLst>
        <pc:spChg chg="del">
          <ac:chgData name="kaja kirbiš" userId="f8c4398f85bf27c3" providerId="LiveId" clId="{440378CB-322E-43CF-BCA9-1BA270522023}" dt="2021-01-13T16:46:20.453" v="975" actId="478"/>
          <ac:spMkLst>
            <pc:docMk/>
            <pc:sldMk cId="3869741397" sldId="274"/>
            <ac:spMk id="2" creationId="{F69E0546-7441-4E55-BABF-E4AA25664F91}"/>
          </ac:spMkLst>
        </pc:spChg>
        <pc:spChg chg="del">
          <ac:chgData name="kaja kirbiš" userId="f8c4398f85bf27c3" providerId="LiveId" clId="{440378CB-322E-43CF-BCA9-1BA270522023}" dt="2021-01-13T16:46:18.334" v="974" actId="478"/>
          <ac:spMkLst>
            <pc:docMk/>
            <pc:sldMk cId="3869741397" sldId="274"/>
            <ac:spMk id="3" creationId="{62D8E125-E5BC-48DA-BF03-E77E9CAB621A}"/>
          </ac:spMkLst>
        </pc:spChg>
        <pc:spChg chg="del">
          <ac:chgData name="kaja kirbiš" userId="f8c4398f85bf27c3" providerId="LiveId" clId="{440378CB-322E-43CF-BCA9-1BA270522023}" dt="2021-01-13T16:46:25.881" v="976" actId="478"/>
          <ac:spMkLst>
            <pc:docMk/>
            <pc:sldMk cId="3869741397" sldId="274"/>
            <ac:spMk id="4" creationId="{40ECBD53-759E-4F6A-BDE3-B15DF8ED3AC4}"/>
          </ac:spMkLst>
        </pc:spChg>
        <pc:spChg chg="add mod">
          <ac:chgData name="kaja kirbiš" userId="f8c4398f85bf27c3" providerId="LiveId" clId="{440378CB-322E-43CF-BCA9-1BA270522023}" dt="2021-01-13T16:46:47.539" v="992" actId="1076"/>
          <ac:spMkLst>
            <pc:docMk/>
            <pc:sldMk cId="3869741397" sldId="274"/>
            <ac:spMk id="5" creationId="{C5203608-5E71-45A7-B1CF-03E9B39E042E}"/>
          </ac:spMkLst>
        </pc:spChg>
        <pc:picChg chg="add mod">
          <ac:chgData name="kaja kirbiš" userId="f8c4398f85bf27c3" providerId="LiveId" clId="{440378CB-322E-43CF-BCA9-1BA270522023}" dt="2021-01-13T16:47:03.074" v="996" actId="1076"/>
          <ac:picMkLst>
            <pc:docMk/>
            <pc:sldMk cId="3869741397" sldId="274"/>
            <ac:picMk id="6" creationId="{ABCB7D01-1362-4FAE-8603-3968FA45087E}"/>
          </ac:picMkLst>
        </pc:picChg>
        <pc:picChg chg="add mod">
          <ac:chgData name="kaja kirbiš" userId="f8c4398f85bf27c3" providerId="LiveId" clId="{440378CB-322E-43CF-BCA9-1BA270522023}" dt="2021-01-13T16:47:09.967" v="998" actId="1076"/>
          <ac:picMkLst>
            <pc:docMk/>
            <pc:sldMk cId="3869741397" sldId="274"/>
            <ac:picMk id="7" creationId="{EDA61226-FF0D-489D-840B-46870DA044E9}"/>
          </ac:picMkLst>
        </pc:picChg>
        <pc:picChg chg="add mod">
          <ac:chgData name="kaja kirbiš" userId="f8c4398f85bf27c3" providerId="LiveId" clId="{440378CB-322E-43CF-BCA9-1BA270522023}" dt="2021-01-13T16:47:23.836" v="1004" actId="1076"/>
          <ac:picMkLst>
            <pc:docMk/>
            <pc:sldMk cId="3869741397" sldId="274"/>
            <ac:picMk id="8" creationId="{E76B598B-7BB1-47EC-BA78-8DAABD5D75E5}"/>
          </ac:picMkLst>
        </pc:picChg>
        <pc:picChg chg="add mod">
          <ac:chgData name="kaja kirbiš" userId="f8c4398f85bf27c3" providerId="LiveId" clId="{440378CB-322E-43CF-BCA9-1BA270522023}" dt="2021-01-13T16:47:31.080" v="1006" actId="1076"/>
          <ac:picMkLst>
            <pc:docMk/>
            <pc:sldMk cId="3869741397" sldId="274"/>
            <ac:picMk id="9" creationId="{7060C348-0FE2-411D-9339-309E721ED292}"/>
          </ac:picMkLst>
        </pc:picChg>
        <pc:picChg chg="add mod">
          <ac:chgData name="kaja kirbiš" userId="f8c4398f85bf27c3" providerId="LiveId" clId="{440378CB-322E-43CF-BCA9-1BA270522023}" dt="2021-01-13T16:47:39.711" v="1008" actId="1076"/>
          <ac:picMkLst>
            <pc:docMk/>
            <pc:sldMk cId="3869741397" sldId="274"/>
            <ac:picMk id="10" creationId="{22A1E33E-74C5-46B8-AF57-6F36061CE222}"/>
          </ac:picMkLst>
        </pc:picChg>
      </pc:sldChg>
      <pc:sldChg chg="addSp delSp modSp new mod modAnim">
        <pc:chgData name="kaja kirbiš" userId="f8c4398f85bf27c3" providerId="LiveId" clId="{440378CB-322E-43CF-BCA9-1BA270522023}" dt="2021-01-14T09:02:33.988" v="1607"/>
        <pc:sldMkLst>
          <pc:docMk/>
          <pc:sldMk cId="216015478" sldId="275"/>
        </pc:sldMkLst>
        <pc:spChg chg="del">
          <ac:chgData name="kaja kirbiš" userId="f8c4398f85bf27c3" providerId="LiveId" clId="{440378CB-322E-43CF-BCA9-1BA270522023}" dt="2021-01-13T16:47:46.662" v="1011" actId="478"/>
          <ac:spMkLst>
            <pc:docMk/>
            <pc:sldMk cId="216015478" sldId="275"/>
            <ac:spMk id="2" creationId="{49A6DCBB-6185-4E26-B585-D4A2CABE2654}"/>
          </ac:spMkLst>
        </pc:spChg>
        <pc:spChg chg="del">
          <ac:chgData name="kaja kirbiš" userId="f8c4398f85bf27c3" providerId="LiveId" clId="{440378CB-322E-43CF-BCA9-1BA270522023}" dt="2021-01-13T16:47:44.291" v="1010" actId="478"/>
          <ac:spMkLst>
            <pc:docMk/>
            <pc:sldMk cId="216015478" sldId="275"/>
            <ac:spMk id="3" creationId="{3217DE0C-9549-46B0-8365-9F3CA9BDF1A6}"/>
          </ac:spMkLst>
        </pc:spChg>
        <pc:spChg chg="del">
          <ac:chgData name="kaja kirbiš" userId="f8c4398f85bf27c3" providerId="LiveId" clId="{440378CB-322E-43CF-BCA9-1BA270522023}" dt="2021-01-13T16:47:48.915" v="1012" actId="478"/>
          <ac:spMkLst>
            <pc:docMk/>
            <pc:sldMk cId="216015478" sldId="275"/>
            <ac:spMk id="4" creationId="{0D05CEE1-D561-44C6-AA9F-233B97DD0CAF}"/>
          </ac:spMkLst>
        </pc:spChg>
        <pc:spChg chg="add mod">
          <ac:chgData name="kaja kirbiš" userId="f8c4398f85bf27c3" providerId="LiveId" clId="{440378CB-322E-43CF-BCA9-1BA270522023}" dt="2021-01-13T16:48:16.065" v="1032" actId="1076"/>
          <ac:spMkLst>
            <pc:docMk/>
            <pc:sldMk cId="216015478" sldId="275"/>
            <ac:spMk id="5" creationId="{F32206FC-D806-4CEA-A93B-530BCCA9FD14}"/>
          </ac:spMkLst>
        </pc:spChg>
        <pc:picChg chg="add mod">
          <ac:chgData name="kaja kirbiš" userId="f8c4398f85bf27c3" providerId="LiveId" clId="{440378CB-322E-43CF-BCA9-1BA270522023}" dt="2021-01-13T16:49:00.855" v="1035" actId="1076"/>
          <ac:picMkLst>
            <pc:docMk/>
            <pc:sldMk cId="216015478" sldId="275"/>
            <ac:picMk id="6" creationId="{0D1932DE-B8CA-4707-B3B3-EFF4FE1FCC77}"/>
          </ac:picMkLst>
        </pc:picChg>
        <pc:picChg chg="add mod">
          <ac:chgData name="kaja kirbiš" userId="f8c4398f85bf27c3" providerId="LiveId" clId="{440378CB-322E-43CF-BCA9-1BA270522023}" dt="2021-01-13T16:49:58.207" v="1053" actId="1076"/>
          <ac:picMkLst>
            <pc:docMk/>
            <pc:sldMk cId="216015478" sldId="275"/>
            <ac:picMk id="7" creationId="{1844A558-6E1B-4D05-A96D-606B2E3169FB}"/>
          </ac:picMkLst>
        </pc:picChg>
        <pc:picChg chg="add mod">
          <ac:chgData name="kaja kirbiš" userId="f8c4398f85bf27c3" providerId="LiveId" clId="{440378CB-322E-43CF-BCA9-1BA270522023}" dt="2021-01-13T16:49:47.082" v="1050" actId="1076"/>
          <ac:picMkLst>
            <pc:docMk/>
            <pc:sldMk cId="216015478" sldId="275"/>
            <ac:picMk id="8" creationId="{91AC81B5-2402-4452-BE29-CB0A5A9DA93E}"/>
          </ac:picMkLst>
        </pc:picChg>
        <pc:picChg chg="add mod">
          <ac:chgData name="kaja kirbiš" userId="f8c4398f85bf27c3" providerId="LiveId" clId="{440378CB-322E-43CF-BCA9-1BA270522023}" dt="2021-01-13T16:50:03.160" v="1054" actId="1076"/>
          <ac:picMkLst>
            <pc:docMk/>
            <pc:sldMk cId="216015478" sldId="275"/>
            <ac:picMk id="9" creationId="{8CB64D88-638B-4B5D-94AE-42818135C3F3}"/>
          </ac:picMkLst>
        </pc:picChg>
        <pc:picChg chg="add mod modCrop">
          <ac:chgData name="kaja kirbiš" userId="f8c4398f85bf27c3" providerId="LiveId" clId="{440378CB-322E-43CF-BCA9-1BA270522023}" dt="2021-01-13T16:49:51.434" v="1052" actId="1076"/>
          <ac:picMkLst>
            <pc:docMk/>
            <pc:sldMk cId="216015478" sldId="275"/>
            <ac:picMk id="10" creationId="{3291DD52-E47D-40ED-B0C9-B3D8E26241B3}"/>
          </ac:picMkLst>
        </pc:picChg>
      </pc:sldChg>
      <pc:sldChg chg="add del">
        <pc:chgData name="kaja kirbiš" userId="f8c4398f85bf27c3" providerId="LiveId" clId="{440378CB-322E-43CF-BCA9-1BA270522023}" dt="2021-01-13T16:44:21.696" v="938" actId="47"/>
        <pc:sldMkLst>
          <pc:docMk/>
          <pc:sldMk cId="2350653870" sldId="287"/>
        </pc:sldMkLst>
      </pc:sldChg>
      <pc:sldChg chg="modSp mod modAnim">
        <pc:chgData name="kaja kirbiš" userId="f8c4398f85bf27c3" providerId="LiveId" clId="{440378CB-322E-43CF-BCA9-1BA270522023}" dt="2021-01-14T09:02:56.559" v="1611"/>
        <pc:sldMkLst>
          <pc:docMk/>
          <pc:sldMk cId="3419972089" sldId="310"/>
        </pc:sldMkLst>
        <pc:spChg chg="mod">
          <ac:chgData name="kaja kirbiš" userId="f8c4398f85bf27c3" providerId="LiveId" clId="{440378CB-322E-43CF-BCA9-1BA270522023}" dt="2021-01-14T07:53:32.720" v="1422" actId="20577"/>
          <ac:spMkLst>
            <pc:docMk/>
            <pc:sldMk cId="3419972089" sldId="310"/>
            <ac:spMk id="306" creationId="{00000000-0000-0000-0000-000000000000}"/>
          </ac:spMkLst>
        </pc:spChg>
      </pc:sldChg>
      <pc:sldChg chg="addSp delSp modSp new mod modAnim">
        <pc:chgData name="kaja kirbiš" userId="f8c4398f85bf27c3" providerId="LiveId" clId="{440378CB-322E-43CF-BCA9-1BA270522023}" dt="2021-01-14T09:02:38.729" v="1608"/>
        <pc:sldMkLst>
          <pc:docMk/>
          <pc:sldMk cId="2032859923" sldId="311"/>
        </pc:sldMkLst>
        <pc:spChg chg="del">
          <ac:chgData name="kaja kirbiš" userId="f8c4398f85bf27c3" providerId="LiveId" clId="{440378CB-322E-43CF-BCA9-1BA270522023}" dt="2021-01-13T19:08:10.506" v="1098" actId="478"/>
          <ac:spMkLst>
            <pc:docMk/>
            <pc:sldMk cId="2032859923" sldId="311"/>
            <ac:spMk id="2" creationId="{BB71EBE8-7243-4F65-A52F-0729BBB6ED4B}"/>
          </ac:spMkLst>
        </pc:spChg>
        <pc:spChg chg="del">
          <ac:chgData name="kaja kirbiš" userId="f8c4398f85bf27c3" providerId="LiveId" clId="{440378CB-322E-43CF-BCA9-1BA270522023}" dt="2021-01-13T19:08:07.161" v="1097" actId="478"/>
          <ac:spMkLst>
            <pc:docMk/>
            <pc:sldMk cId="2032859923" sldId="311"/>
            <ac:spMk id="3" creationId="{FFE85989-9E22-4FAC-8964-99C4C2E9BA35}"/>
          </ac:spMkLst>
        </pc:spChg>
        <pc:spChg chg="del">
          <ac:chgData name="kaja kirbiš" userId="f8c4398f85bf27c3" providerId="LiveId" clId="{440378CB-322E-43CF-BCA9-1BA270522023}" dt="2021-01-13T19:08:13.225" v="1099" actId="478"/>
          <ac:spMkLst>
            <pc:docMk/>
            <pc:sldMk cId="2032859923" sldId="311"/>
            <ac:spMk id="4" creationId="{6047A6B5-7DE8-4379-9A79-3A8597905D40}"/>
          </ac:spMkLst>
        </pc:spChg>
        <pc:spChg chg="add mod">
          <ac:chgData name="kaja kirbiš" userId="f8c4398f85bf27c3" providerId="LiveId" clId="{440378CB-322E-43CF-BCA9-1BA270522023}" dt="2021-01-13T19:11:54.499" v="1239" actId="1076"/>
          <ac:spMkLst>
            <pc:docMk/>
            <pc:sldMk cId="2032859923" sldId="311"/>
            <ac:spMk id="10" creationId="{6E055F2C-63A4-4865-AB94-D51B0DC52EC7}"/>
          </ac:spMkLst>
        </pc:spChg>
        <pc:picChg chg="add mod">
          <ac:chgData name="kaja kirbiš" userId="f8c4398f85bf27c3" providerId="LiveId" clId="{440378CB-322E-43CF-BCA9-1BA270522023}" dt="2021-01-13T19:08:57.787" v="1101" actId="1076"/>
          <ac:picMkLst>
            <pc:docMk/>
            <pc:sldMk cId="2032859923" sldId="311"/>
            <ac:picMk id="5" creationId="{B2886DDC-50D9-40B7-A37D-0258935EF124}"/>
          </ac:picMkLst>
        </pc:picChg>
        <pc:picChg chg="add mod">
          <ac:chgData name="kaja kirbiš" userId="f8c4398f85bf27c3" providerId="LiveId" clId="{440378CB-322E-43CF-BCA9-1BA270522023}" dt="2021-01-13T19:11:59.485" v="1242" actId="1076"/>
          <ac:picMkLst>
            <pc:docMk/>
            <pc:sldMk cId="2032859923" sldId="311"/>
            <ac:picMk id="6" creationId="{35840EC0-8DB7-41DD-BD3F-024E54627D09}"/>
          </ac:picMkLst>
        </pc:picChg>
        <pc:picChg chg="add mod">
          <ac:chgData name="kaja kirbiš" userId="f8c4398f85bf27c3" providerId="LiveId" clId="{440378CB-322E-43CF-BCA9-1BA270522023}" dt="2021-01-13T19:11:57.823" v="1241" actId="1076"/>
          <ac:picMkLst>
            <pc:docMk/>
            <pc:sldMk cId="2032859923" sldId="311"/>
            <ac:picMk id="7" creationId="{FA18B254-E917-4392-B27D-A6C341AC859E}"/>
          </ac:picMkLst>
        </pc:picChg>
        <pc:picChg chg="add mod">
          <ac:chgData name="kaja kirbiš" userId="f8c4398f85bf27c3" providerId="LiveId" clId="{440378CB-322E-43CF-BCA9-1BA270522023}" dt="2021-01-13T19:12:06.962" v="1247" actId="1076"/>
          <ac:picMkLst>
            <pc:docMk/>
            <pc:sldMk cId="2032859923" sldId="311"/>
            <ac:picMk id="8" creationId="{DA44E36B-E03D-4107-AF4C-D0D70E3DBD8B}"/>
          </ac:picMkLst>
        </pc:picChg>
        <pc:picChg chg="add mod">
          <ac:chgData name="kaja kirbiš" userId="f8c4398f85bf27c3" providerId="LiveId" clId="{440378CB-322E-43CF-BCA9-1BA270522023}" dt="2021-01-13T19:12:03.052" v="1244" actId="1076"/>
          <ac:picMkLst>
            <pc:docMk/>
            <pc:sldMk cId="2032859923" sldId="311"/>
            <ac:picMk id="9" creationId="{47E1DC2F-BBA3-46A8-BEEB-D00026006F42}"/>
          </ac:picMkLst>
        </pc:picChg>
      </pc:sldChg>
      <pc:sldChg chg="addSp delSp modSp new mod modAnim">
        <pc:chgData name="kaja kirbiš" userId="f8c4398f85bf27c3" providerId="LiveId" clId="{440378CB-322E-43CF-BCA9-1BA270522023}" dt="2021-01-14T10:11:14.623" v="1619" actId="1076"/>
        <pc:sldMkLst>
          <pc:docMk/>
          <pc:sldMk cId="3071296744" sldId="312"/>
        </pc:sldMkLst>
        <pc:spChg chg="del">
          <ac:chgData name="kaja kirbiš" userId="f8c4398f85bf27c3" providerId="LiveId" clId="{440378CB-322E-43CF-BCA9-1BA270522023}" dt="2021-01-13T19:09:56.002" v="1112" actId="478"/>
          <ac:spMkLst>
            <pc:docMk/>
            <pc:sldMk cId="3071296744" sldId="312"/>
            <ac:spMk id="2" creationId="{FB8D8C1C-587B-4275-AF67-1A1149067C2C}"/>
          </ac:spMkLst>
        </pc:spChg>
        <pc:spChg chg="del">
          <ac:chgData name="kaja kirbiš" userId="f8c4398f85bf27c3" providerId="LiveId" clId="{440378CB-322E-43CF-BCA9-1BA270522023}" dt="2021-01-13T19:09:53.431" v="1111" actId="478"/>
          <ac:spMkLst>
            <pc:docMk/>
            <pc:sldMk cId="3071296744" sldId="312"/>
            <ac:spMk id="3" creationId="{EF6A9B1E-FF7C-45AD-A813-59F431FE00DF}"/>
          </ac:spMkLst>
        </pc:spChg>
        <pc:spChg chg="del">
          <ac:chgData name="kaja kirbiš" userId="f8c4398f85bf27c3" providerId="LiveId" clId="{440378CB-322E-43CF-BCA9-1BA270522023}" dt="2021-01-13T19:10:01.750" v="1113" actId="478"/>
          <ac:spMkLst>
            <pc:docMk/>
            <pc:sldMk cId="3071296744" sldId="312"/>
            <ac:spMk id="4" creationId="{9C4B7713-EF8B-4917-87D1-6F86E9ADF3E4}"/>
          </ac:spMkLst>
        </pc:spChg>
        <pc:spChg chg="add del mod">
          <ac:chgData name="kaja kirbiš" userId="f8c4398f85bf27c3" providerId="LiveId" clId="{440378CB-322E-43CF-BCA9-1BA270522023}" dt="2021-01-13T19:11:01.655" v="1204"/>
          <ac:spMkLst>
            <pc:docMk/>
            <pc:sldMk cId="3071296744" sldId="312"/>
            <ac:spMk id="8" creationId="{0362258C-9ED9-4980-810D-104616A2B8F9}"/>
          </ac:spMkLst>
        </pc:spChg>
        <pc:spChg chg="add mod">
          <ac:chgData name="kaja kirbiš" userId="f8c4398f85bf27c3" providerId="LiveId" clId="{440378CB-322E-43CF-BCA9-1BA270522023}" dt="2021-01-13T19:11:30.108" v="1217" actId="1076"/>
          <ac:spMkLst>
            <pc:docMk/>
            <pc:sldMk cId="3071296744" sldId="312"/>
            <ac:spMk id="9" creationId="{667E6715-455E-4F29-B2E8-7904963A33C1}"/>
          </ac:spMkLst>
        </pc:spChg>
        <pc:picChg chg="mod">
          <ac:chgData name="kaja kirbiš" userId="f8c4398f85bf27c3" providerId="LiveId" clId="{440378CB-322E-43CF-BCA9-1BA270522023}" dt="2021-01-14T10:11:14.623" v="1619" actId="1076"/>
          <ac:picMkLst>
            <pc:docMk/>
            <pc:sldMk cId="3071296744" sldId="312"/>
            <ac:picMk id="2" creationId="{2F0CC9CC-BF1A-4559-916F-C12F199D510D}"/>
          </ac:picMkLst>
        </pc:picChg>
        <pc:picChg chg="add mod">
          <ac:chgData name="kaja kirbiš" userId="f8c4398f85bf27c3" providerId="LiveId" clId="{440378CB-322E-43CF-BCA9-1BA270522023}" dt="2021-01-13T19:10:30.165" v="1122" actId="1076"/>
          <ac:picMkLst>
            <pc:docMk/>
            <pc:sldMk cId="3071296744" sldId="312"/>
            <ac:picMk id="5" creationId="{F8596B0D-25A0-47C5-8C33-C81BD6BEEC41}"/>
          </ac:picMkLst>
        </pc:picChg>
        <pc:picChg chg="add mod">
          <ac:chgData name="kaja kirbiš" userId="f8c4398f85bf27c3" providerId="LiveId" clId="{440378CB-322E-43CF-BCA9-1BA270522023}" dt="2021-01-13T19:10:28.371" v="1121" actId="1076"/>
          <ac:picMkLst>
            <pc:docMk/>
            <pc:sldMk cId="3071296744" sldId="312"/>
            <ac:picMk id="6" creationId="{65456D8D-D18E-4BE4-B7CB-831E5EF83379}"/>
          </ac:picMkLst>
        </pc:picChg>
        <pc:picChg chg="add mod">
          <ac:chgData name="kaja kirbiš" userId="f8c4398f85bf27c3" providerId="LiveId" clId="{440378CB-322E-43CF-BCA9-1BA270522023}" dt="2021-01-13T19:10:32.611" v="1123" actId="1076"/>
          <ac:picMkLst>
            <pc:docMk/>
            <pc:sldMk cId="3071296744" sldId="312"/>
            <ac:picMk id="7" creationId="{435D1B55-AA59-40F3-8FCE-8822FCF25A2B}"/>
          </ac:picMkLst>
        </pc:picChg>
      </pc:sldChg>
      <pc:sldChg chg="addSp delSp modSp new mod modAnim">
        <pc:chgData name="kaja kirbiš" userId="f8c4398f85bf27c3" providerId="LiveId" clId="{440378CB-322E-43CF-BCA9-1BA270522023}" dt="2021-01-14T09:02:50.723" v="1610"/>
        <pc:sldMkLst>
          <pc:docMk/>
          <pc:sldMk cId="979621070" sldId="313"/>
        </pc:sldMkLst>
        <pc:spChg chg="del">
          <ac:chgData name="kaja kirbiš" userId="f8c4398f85bf27c3" providerId="LiveId" clId="{440378CB-322E-43CF-BCA9-1BA270522023}" dt="2021-01-13T19:20:25.655" v="1324" actId="478"/>
          <ac:spMkLst>
            <pc:docMk/>
            <pc:sldMk cId="979621070" sldId="313"/>
            <ac:spMk id="2" creationId="{18526FA4-A257-4F96-9EB2-A1B5B18909EF}"/>
          </ac:spMkLst>
        </pc:spChg>
        <pc:spChg chg="del">
          <ac:chgData name="kaja kirbiš" userId="f8c4398f85bf27c3" providerId="LiveId" clId="{440378CB-322E-43CF-BCA9-1BA270522023}" dt="2021-01-13T19:20:24.037" v="1323" actId="478"/>
          <ac:spMkLst>
            <pc:docMk/>
            <pc:sldMk cId="979621070" sldId="313"/>
            <ac:spMk id="3" creationId="{71475966-3429-46C9-8CB4-7BA67C07B141}"/>
          </ac:spMkLst>
        </pc:spChg>
        <pc:spChg chg="del">
          <ac:chgData name="kaja kirbiš" userId="f8c4398f85bf27c3" providerId="LiveId" clId="{440378CB-322E-43CF-BCA9-1BA270522023}" dt="2021-01-13T19:20:27.436" v="1325" actId="478"/>
          <ac:spMkLst>
            <pc:docMk/>
            <pc:sldMk cId="979621070" sldId="313"/>
            <ac:spMk id="4" creationId="{9EBE2176-CD96-447E-A5FA-7F3F929BBEAB}"/>
          </ac:spMkLst>
        </pc:spChg>
        <pc:spChg chg="add mod">
          <ac:chgData name="kaja kirbiš" userId="f8c4398f85bf27c3" providerId="LiveId" clId="{440378CB-322E-43CF-BCA9-1BA270522023}" dt="2021-01-13T19:21:43.441" v="1354" actId="403"/>
          <ac:spMkLst>
            <pc:docMk/>
            <pc:sldMk cId="979621070" sldId="313"/>
            <ac:spMk id="7" creationId="{736F5FB5-1DE6-4B10-BAC2-C89A7F001A37}"/>
          </ac:spMkLst>
        </pc:spChg>
        <pc:picChg chg="add del">
          <ac:chgData name="kaja kirbiš" userId="f8c4398f85bf27c3" providerId="LiveId" clId="{440378CB-322E-43CF-BCA9-1BA270522023}" dt="2021-01-13T19:20:34.191" v="1327" actId="478"/>
          <ac:picMkLst>
            <pc:docMk/>
            <pc:sldMk cId="979621070" sldId="313"/>
            <ac:picMk id="5" creationId="{EF7E4D49-5B30-4A81-9282-9552BA198800}"/>
          </ac:picMkLst>
        </pc:picChg>
        <pc:picChg chg="add del mod">
          <ac:chgData name="kaja kirbiš" userId="f8c4398f85bf27c3" providerId="LiveId" clId="{440378CB-322E-43CF-BCA9-1BA270522023}" dt="2021-01-13T19:22:31.825" v="1362" actId="478"/>
          <ac:picMkLst>
            <pc:docMk/>
            <pc:sldMk cId="979621070" sldId="313"/>
            <ac:picMk id="6" creationId="{7E3A85F2-B843-48C4-A3FE-796FA739BAC3}"/>
          </ac:picMkLst>
        </pc:picChg>
        <pc:picChg chg="add mod">
          <ac:chgData name="kaja kirbiš" userId="f8c4398f85bf27c3" providerId="LiveId" clId="{440378CB-322E-43CF-BCA9-1BA270522023}" dt="2021-01-13T19:22:23.395" v="1360" actId="1440"/>
          <ac:picMkLst>
            <pc:docMk/>
            <pc:sldMk cId="979621070" sldId="313"/>
            <ac:picMk id="8" creationId="{AA68C2ED-FF5F-40F1-9680-0A83055F08DD}"/>
          </ac:picMkLst>
        </pc:picChg>
        <pc:picChg chg="add del">
          <ac:chgData name="kaja kirbiš" userId="f8c4398f85bf27c3" providerId="LiveId" clId="{440378CB-322E-43CF-BCA9-1BA270522023}" dt="2021-01-13T19:22:52.391" v="1364" actId="478"/>
          <ac:picMkLst>
            <pc:docMk/>
            <pc:sldMk cId="979621070" sldId="313"/>
            <ac:picMk id="9" creationId="{E53EDA14-169C-421A-9AC3-9EBD272D4119}"/>
          </ac:picMkLst>
        </pc:picChg>
        <pc:picChg chg="add del">
          <ac:chgData name="kaja kirbiš" userId="f8c4398f85bf27c3" providerId="LiveId" clId="{440378CB-322E-43CF-BCA9-1BA270522023}" dt="2021-01-13T19:22:56.068" v="1366" actId="478"/>
          <ac:picMkLst>
            <pc:docMk/>
            <pc:sldMk cId="979621070" sldId="313"/>
            <ac:picMk id="10" creationId="{4088E1BC-91D7-436F-88E1-D1A327EB9083}"/>
          </ac:picMkLst>
        </pc:picChg>
        <pc:picChg chg="add mod">
          <ac:chgData name="kaja kirbiš" userId="f8c4398f85bf27c3" providerId="LiveId" clId="{440378CB-322E-43CF-BCA9-1BA270522023}" dt="2021-01-13T19:24:06.510" v="1373" actId="1440"/>
          <ac:picMkLst>
            <pc:docMk/>
            <pc:sldMk cId="979621070" sldId="313"/>
            <ac:picMk id="11" creationId="{717F0EB6-61A6-4583-90F8-401E57BADEBC}"/>
          </ac:picMkLst>
        </pc:picChg>
        <pc:picChg chg="add mod">
          <ac:chgData name="kaja kirbiš" userId="f8c4398f85bf27c3" providerId="LiveId" clId="{440378CB-322E-43CF-BCA9-1BA270522023}" dt="2021-01-13T19:24:04.734" v="1372" actId="1440"/>
          <ac:picMkLst>
            <pc:docMk/>
            <pc:sldMk cId="979621070" sldId="313"/>
            <ac:picMk id="12" creationId="{0C68661A-7292-4171-9CBF-C3921E2DD3DA}"/>
          </ac:picMkLst>
        </pc:picChg>
      </pc:sldChg>
      <pc:sldMasterChg chg="delSldLayout">
        <pc:chgData name="kaja kirbiš" userId="f8c4398f85bf27c3" providerId="LiveId" clId="{440378CB-322E-43CF-BCA9-1BA270522023}" dt="2021-01-13T16:44:21.696" v="938" actId="47"/>
        <pc:sldMasterMkLst>
          <pc:docMk/>
          <pc:sldMasterMk cId="3533570946" sldId="2147483704"/>
        </pc:sldMasterMkLst>
        <pc:sldLayoutChg chg="del">
          <pc:chgData name="kaja kirbiš" userId="f8c4398f85bf27c3" providerId="LiveId" clId="{440378CB-322E-43CF-BCA9-1BA270522023}" dt="2021-01-13T16:44:21.696" v="938" actId="47"/>
          <pc:sldLayoutMkLst>
            <pc:docMk/>
            <pc:sldMasterMk cId="3533570946" sldId="2147483704"/>
            <pc:sldLayoutMk cId="878491633" sldId="214748373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8EB5FE-893B-49E5-B82A-691F504D11BD}" type="datetimeFigureOut">
              <a:rPr lang="sl-SI" smtClean="0"/>
              <a:t>17. 01. 2021</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148D5-C44B-4DBD-A1D9-E218358C727D}" type="slidenum">
              <a:rPr lang="sl-SI" smtClean="0"/>
              <a:t>‹#›</a:t>
            </a:fld>
            <a:endParaRPr lang="sl-SI"/>
          </a:p>
        </p:txBody>
      </p:sp>
    </p:spTree>
    <p:extLst>
      <p:ext uri="{BB962C8B-B14F-4D97-AF65-F5344CB8AC3E}">
        <p14:creationId xmlns:p14="http://schemas.microsoft.com/office/powerpoint/2010/main" val="1815838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709a0e84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709a0e84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78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709a0e84b6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709a0e84b6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0008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5f7ede9e3c2e2bd2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5f7ede9e3c2e2bd2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7762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709a0e84b6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709a0e84b6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l-SI"/>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Click to edit Master subtitle style</a:t>
            </a:r>
            <a:endParaRPr lang="en-US"/>
          </a:p>
        </p:txBody>
      </p:sp>
      <p:sp>
        <p:nvSpPr>
          <p:cNvPr id="4" name="Date Placeholder 3"/>
          <p:cNvSpPr>
            <a:spLocks noGrp="1"/>
          </p:cNvSpPr>
          <p:nvPr>
            <p:ph type="dt" sz="half" idx="10"/>
          </p:nvPr>
        </p:nvSpPr>
        <p:spPr/>
        <p:txBody>
          <a:bodyPr/>
          <a:lstStyle/>
          <a:p>
            <a:fld id="{24E75B25-9DB7-1B47-A062-76DBC2787D77}"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8C64F-3A10-7043-BC76-0794557A4CAA}" type="slidenum">
              <a:rPr lang="en-US" smtClean="0"/>
              <a:t>‹#›</a:t>
            </a:fld>
            <a:endParaRPr lang="en-US"/>
          </a:p>
        </p:txBody>
      </p:sp>
    </p:spTree>
    <p:extLst>
      <p:ext uri="{BB962C8B-B14F-4D97-AF65-F5344CB8AC3E}">
        <p14:creationId xmlns:p14="http://schemas.microsoft.com/office/powerpoint/2010/main" val="3015631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a:p>
        </p:txBody>
      </p:sp>
      <p:sp>
        <p:nvSpPr>
          <p:cNvPr id="4" name="Date Placeholder 3"/>
          <p:cNvSpPr>
            <a:spLocks noGrp="1"/>
          </p:cNvSpPr>
          <p:nvPr>
            <p:ph type="dt" sz="half" idx="10"/>
          </p:nvPr>
        </p:nvSpPr>
        <p:spPr/>
        <p:txBody>
          <a:bodyPr/>
          <a:lstStyle/>
          <a:p>
            <a:fld id="{24E75B25-9DB7-1B47-A062-76DBC2787D77}"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8C64F-3A10-7043-BC76-0794557A4CAA}" type="slidenum">
              <a:rPr lang="en-US" smtClean="0"/>
              <a:t>‹#›</a:t>
            </a:fld>
            <a:endParaRPr lang="en-US"/>
          </a:p>
        </p:txBody>
      </p:sp>
    </p:spTree>
    <p:extLst>
      <p:ext uri="{BB962C8B-B14F-4D97-AF65-F5344CB8AC3E}">
        <p14:creationId xmlns:p14="http://schemas.microsoft.com/office/powerpoint/2010/main" val="1779846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l-SI"/>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a:p>
        </p:txBody>
      </p:sp>
      <p:sp>
        <p:nvSpPr>
          <p:cNvPr id="4" name="Date Placeholder 3"/>
          <p:cNvSpPr>
            <a:spLocks noGrp="1"/>
          </p:cNvSpPr>
          <p:nvPr>
            <p:ph type="dt" sz="half" idx="10"/>
          </p:nvPr>
        </p:nvSpPr>
        <p:spPr/>
        <p:txBody>
          <a:bodyPr/>
          <a:lstStyle/>
          <a:p>
            <a:fld id="{24E75B25-9DB7-1B47-A062-76DBC2787D77}"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8C64F-3A10-7043-BC76-0794557A4CAA}" type="slidenum">
              <a:rPr lang="en-US" smtClean="0"/>
              <a:t>‹#›</a:t>
            </a:fld>
            <a:endParaRPr lang="en-US"/>
          </a:p>
        </p:txBody>
      </p:sp>
    </p:spTree>
    <p:extLst>
      <p:ext uri="{BB962C8B-B14F-4D97-AF65-F5344CB8AC3E}">
        <p14:creationId xmlns:p14="http://schemas.microsoft.com/office/powerpoint/2010/main" val="1438778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rot="723795">
            <a:off x="3624693" y="466645"/>
            <a:ext cx="6070636" cy="5564263"/>
          </a:xfrm>
          <a:custGeom>
            <a:avLst/>
            <a:gdLst/>
            <a:ahLst/>
            <a:cxnLst/>
            <a:rect l="l" t="t" r="r" b="b"/>
            <a:pathLst>
              <a:path w="217245" h="199152" extrusionOk="0">
                <a:moveTo>
                  <a:pt x="125752" y="0"/>
                </a:moveTo>
                <a:cubicBezTo>
                  <a:pt x="115330" y="0"/>
                  <a:pt x="104935" y="983"/>
                  <a:pt x="94954" y="3880"/>
                </a:cubicBezTo>
                <a:cubicBezTo>
                  <a:pt x="76766" y="9158"/>
                  <a:pt x="61604" y="21568"/>
                  <a:pt x="53018" y="38390"/>
                </a:cubicBezTo>
                <a:cubicBezTo>
                  <a:pt x="43740" y="56565"/>
                  <a:pt x="38372" y="76983"/>
                  <a:pt x="25366" y="93087"/>
                </a:cubicBezTo>
                <a:cubicBezTo>
                  <a:pt x="18504" y="101584"/>
                  <a:pt x="9546" y="108811"/>
                  <a:pt x="5619" y="119003"/>
                </a:cubicBezTo>
                <a:cubicBezTo>
                  <a:pt x="1" y="133578"/>
                  <a:pt x="6982" y="151133"/>
                  <a:pt x="19718" y="160177"/>
                </a:cubicBezTo>
                <a:cubicBezTo>
                  <a:pt x="27750" y="165880"/>
                  <a:pt x="37477" y="168607"/>
                  <a:pt x="46205" y="173174"/>
                </a:cubicBezTo>
                <a:cubicBezTo>
                  <a:pt x="54260" y="177389"/>
                  <a:pt x="61413" y="183148"/>
                  <a:pt x="69345" y="187588"/>
                </a:cubicBezTo>
                <a:cubicBezTo>
                  <a:pt x="84229" y="195917"/>
                  <a:pt x="100948" y="199152"/>
                  <a:pt x="118037" y="199152"/>
                </a:cubicBezTo>
                <a:cubicBezTo>
                  <a:pt x="134377" y="199152"/>
                  <a:pt x="151054" y="196195"/>
                  <a:pt x="166786" y="191906"/>
                </a:cubicBezTo>
                <a:cubicBezTo>
                  <a:pt x="182868" y="187522"/>
                  <a:pt x="199726" y="181032"/>
                  <a:pt x="208943" y="167145"/>
                </a:cubicBezTo>
                <a:cubicBezTo>
                  <a:pt x="216021" y="156478"/>
                  <a:pt x="217244" y="143559"/>
                  <a:pt x="215671" y="130623"/>
                </a:cubicBezTo>
                <a:cubicBezTo>
                  <a:pt x="214777" y="123276"/>
                  <a:pt x="212981" y="115923"/>
                  <a:pt x="210844" y="108974"/>
                </a:cubicBezTo>
                <a:cubicBezTo>
                  <a:pt x="208446" y="101182"/>
                  <a:pt x="205657" y="93288"/>
                  <a:pt x="205948" y="85140"/>
                </a:cubicBezTo>
                <a:cubicBezTo>
                  <a:pt x="206153" y="79394"/>
                  <a:pt x="207888" y="73823"/>
                  <a:pt x="208756" y="68140"/>
                </a:cubicBezTo>
                <a:cubicBezTo>
                  <a:pt x="210142" y="59046"/>
                  <a:pt x="209283" y="49687"/>
                  <a:pt x="206890" y="40805"/>
                </a:cubicBezTo>
                <a:cubicBezTo>
                  <a:pt x="205168" y="34414"/>
                  <a:pt x="202608" y="28152"/>
                  <a:pt x="198518" y="22947"/>
                </a:cubicBezTo>
                <a:cubicBezTo>
                  <a:pt x="194858" y="18288"/>
                  <a:pt x="190067" y="14605"/>
                  <a:pt x="184910" y="11688"/>
                </a:cubicBezTo>
                <a:cubicBezTo>
                  <a:pt x="171283" y="3978"/>
                  <a:pt x="155327" y="1548"/>
                  <a:pt x="139704" y="505"/>
                </a:cubicBezTo>
                <a:cubicBezTo>
                  <a:pt x="135071" y="196"/>
                  <a:pt x="130409" y="0"/>
                  <a:pt x="125752"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txBox="1">
            <a:spLocks noGrp="1"/>
          </p:cNvSpPr>
          <p:nvPr>
            <p:ph type="ctrTitle"/>
          </p:nvPr>
        </p:nvSpPr>
        <p:spPr>
          <a:xfrm>
            <a:off x="3503704" y="1346833"/>
            <a:ext cx="72216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6933"/>
            </a:lvl1pPr>
            <a:lvl2pPr lvl="1" algn="ctr">
              <a:lnSpc>
                <a:spcPct val="80000"/>
              </a:lnSpc>
              <a:spcBef>
                <a:spcPts val="0"/>
              </a:spcBef>
              <a:spcAft>
                <a:spcPts val="0"/>
              </a:spcAft>
              <a:buSzPts val="5200"/>
              <a:buNone/>
              <a:defRPr sz="6933"/>
            </a:lvl2pPr>
            <a:lvl3pPr lvl="2" algn="ctr">
              <a:lnSpc>
                <a:spcPct val="80000"/>
              </a:lnSpc>
              <a:spcBef>
                <a:spcPts val="0"/>
              </a:spcBef>
              <a:spcAft>
                <a:spcPts val="0"/>
              </a:spcAft>
              <a:buSzPts val="5200"/>
              <a:buNone/>
              <a:defRPr sz="6933"/>
            </a:lvl3pPr>
            <a:lvl4pPr lvl="3" algn="ctr">
              <a:lnSpc>
                <a:spcPct val="80000"/>
              </a:lnSpc>
              <a:spcBef>
                <a:spcPts val="0"/>
              </a:spcBef>
              <a:spcAft>
                <a:spcPts val="0"/>
              </a:spcAft>
              <a:buSzPts val="5200"/>
              <a:buNone/>
              <a:defRPr sz="6933"/>
            </a:lvl4pPr>
            <a:lvl5pPr lvl="4" algn="ctr">
              <a:lnSpc>
                <a:spcPct val="80000"/>
              </a:lnSpc>
              <a:spcBef>
                <a:spcPts val="0"/>
              </a:spcBef>
              <a:spcAft>
                <a:spcPts val="0"/>
              </a:spcAft>
              <a:buSzPts val="5200"/>
              <a:buNone/>
              <a:defRPr sz="6933"/>
            </a:lvl5pPr>
            <a:lvl6pPr lvl="5" algn="ctr">
              <a:lnSpc>
                <a:spcPct val="80000"/>
              </a:lnSpc>
              <a:spcBef>
                <a:spcPts val="0"/>
              </a:spcBef>
              <a:spcAft>
                <a:spcPts val="0"/>
              </a:spcAft>
              <a:buSzPts val="5200"/>
              <a:buNone/>
              <a:defRPr sz="6933"/>
            </a:lvl6pPr>
            <a:lvl7pPr lvl="6" algn="ctr">
              <a:lnSpc>
                <a:spcPct val="80000"/>
              </a:lnSpc>
              <a:spcBef>
                <a:spcPts val="0"/>
              </a:spcBef>
              <a:spcAft>
                <a:spcPts val="0"/>
              </a:spcAft>
              <a:buSzPts val="5200"/>
              <a:buNone/>
              <a:defRPr sz="6933"/>
            </a:lvl7pPr>
            <a:lvl8pPr lvl="7" algn="ctr">
              <a:lnSpc>
                <a:spcPct val="80000"/>
              </a:lnSpc>
              <a:spcBef>
                <a:spcPts val="0"/>
              </a:spcBef>
              <a:spcAft>
                <a:spcPts val="0"/>
              </a:spcAft>
              <a:buSzPts val="5200"/>
              <a:buNone/>
              <a:defRPr sz="6933"/>
            </a:lvl8pPr>
            <a:lvl9pPr lvl="8" algn="ctr">
              <a:lnSpc>
                <a:spcPct val="80000"/>
              </a:lnSpc>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031100" y="4120933"/>
            <a:ext cx="4166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41177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5271347" y="3710367"/>
            <a:ext cx="5816400" cy="11224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4800"/>
            </a:lvl1pPr>
            <a:lvl2pPr lvl="1" algn="r">
              <a:spcBef>
                <a:spcPts val="0"/>
              </a:spcBef>
              <a:spcAft>
                <a:spcPts val="0"/>
              </a:spcAft>
              <a:buSzPts val="3600"/>
              <a:buNone/>
              <a:defRPr sz="4800"/>
            </a:lvl2pPr>
            <a:lvl3pPr lvl="2" algn="r">
              <a:spcBef>
                <a:spcPts val="0"/>
              </a:spcBef>
              <a:spcAft>
                <a:spcPts val="0"/>
              </a:spcAft>
              <a:buSzPts val="3600"/>
              <a:buNone/>
              <a:defRPr sz="4800"/>
            </a:lvl3pPr>
            <a:lvl4pPr lvl="3" algn="r">
              <a:spcBef>
                <a:spcPts val="0"/>
              </a:spcBef>
              <a:spcAft>
                <a:spcPts val="0"/>
              </a:spcAft>
              <a:buSzPts val="3600"/>
              <a:buNone/>
              <a:defRPr sz="4800"/>
            </a:lvl4pPr>
            <a:lvl5pPr lvl="4" algn="r">
              <a:spcBef>
                <a:spcPts val="0"/>
              </a:spcBef>
              <a:spcAft>
                <a:spcPts val="0"/>
              </a:spcAft>
              <a:buSzPts val="3600"/>
              <a:buNone/>
              <a:defRPr sz="4800"/>
            </a:lvl5pPr>
            <a:lvl6pPr lvl="5" algn="r">
              <a:spcBef>
                <a:spcPts val="0"/>
              </a:spcBef>
              <a:spcAft>
                <a:spcPts val="0"/>
              </a:spcAft>
              <a:buSzPts val="3600"/>
              <a:buNone/>
              <a:defRPr sz="4800"/>
            </a:lvl6pPr>
            <a:lvl7pPr lvl="6" algn="r">
              <a:spcBef>
                <a:spcPts val="0"/>
              </a:spcBef>
              <a:spcAft>
                <a:spcPts val="0"/>
              </a:spcAft>
              <a:buSzPts val="3600"/>
              <a:buNone/>
              <a:defRPr sz="4800"/>
            </a:lvl7pPr>
            <a:lvl8pPr lvl="7" algn="r">
              <a:spcBef>
                <a:spcPts val="0"/>
              </a:spcBef>
              <a:spcAft>
                <a:spcPts val="0"/>
              </a:spcAft>
              <a:buSzPts val="3600"/>
              <a:buNone/>
              <a:defRPr sz="4800"/>
            </a:lvl8pPr>
            <a:lvl9pPr lvl="8" algn="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7326547" y="985500"/>
            <a:ext cx="3761200" cy="176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600"/>
              <a:buNone/>
              <a:defRPr sz="12800"/>
            </a:lvl1pPr>
            <a:lvl2pPr lvl="1" algn="r" rtl="0">
              <a:spcBef>
                <a:spcPts val="0"/>
              </a:spcBef>
              <a:spcAft>
                <a:spcPts val="0"/>
              </a:spcAft>
              <a:buSzPts val="9600"/>
              <a:buNone/>
              <a:defRPr sz="12800"/>
            </a:lvl2pPr>
            <a:lvl3pPr lvl="2" algn="r" rtl="0">
              <a:spcBef>
                <a:spcPts val="0"/>
              </a:spcBef>
              <a:spcAft>
                <a:spcPts val="0"/>
              </a:spcAft>
              <a:buSzPts val="9600"/>
              <a:buNone/>
              <a:defRPr sz="12800"/>
            </a:lvl3pPr>
            <a:lvl4pPr lvl="3" algn="r" rtl="0">
              <a:spcBef>
                <a:spcPts val="0"/>
              </a:spcBef>
              <a:spcAft>
                <a:spcPts val="0"/>
              </a:spcAft>
              <a:buSzPts val="9600"/>
              <a:buNone/>
              <a:defRPr sz="12800"/>
            </a:lvl4pPr>
            <a:lvl5pPr lvl="4" algn="r" rtl="0">
              <a:spcBef>
                <a:spcPts val="0"/>
              </a:spcBef>
              <a:spcAft>
                <a:spcPts val="0"/>
              </a:spcAft>
              <a:buSzPts val="9600"/>
              <a:buNone/>
              <a:defRPr sz="12800"/>
            </a:lvl5pPr>
            <a:lvl6pPr lvl="5" algn="r" rtl="0">
              <a:spcBef>
                <a:spcPts val="0"/>
              </a:spcBef>
              <a:spcAft>
                <a:spcPts val="0"/>
              </a:spcAft>
              <a:buSzPts val="9600"/>
              <a:buNone/>
              <a:defRPr sz="12800"/>
            </a:lvl6pPr>
            <a:lvl7pPr lvl="6" algn="r" rtl="0">
              <a:spcBef>
                <a:spcPts val="0"/>
              </a:spcBef>
              <a:spcAft>
                <a:spcPts val="0"/>
              </a:spcAft>
              <a:buSzPts val="9600"/>
              <a:buNone/>
              <a:defRPr sz="12800"/>
            </a:lvl7pPr>
            <a:lvl8pPr lvl="7" algn="r" rtl="0">
              <a:spcBef>
                <a:spcPts val="0"/>
              </a:spcBef>
              <a:spcAft>
                <a:spcPts val="0"/>
              </a:spcAft>
              <a:buSzPts val="9600"/>
              <a:buNone/>
              <a:defRPr sz="12800"/>
            </a:lvl8pPr>
            <a:lvl9pPr lvl="8" algn="r" rtl="0">
              <a:spcBef>
                <a:spcPts val="0"/>
              </a:spcBef>
              <a:spcAft>
                <a:spcPts val="0"/>
              </a:spcAft>
              <a:buSzPts val="9600"/>
              <a:buNone/>
              <a:defRPr sz="12800"/>
            </a:lvl9pPr>
          </a:lstStyle>
          <a:p>
            <a:r>
              <a:t>xx%</a:t>
            </a:r>
          </a:p>
        </p:txBody>
      </p:sp>
      <p:sp>
        <p:nvSpPr>
          <p:cNvPr id="15" name="Google Shape;15;p3"/>
          <p:cNvSpPr txBox="1">
            <a:spLocks noGrp="1"/>
          </p:cNvSpPr>
          <p:nvPr>
            <p:ph type="subTitle" idx="1"/>
          </p:nvPr>
        </p:nvSpPr>
        <p:spPr>
          <a:xfrm>
            <a:off x="6920964" y="4901843"/>
            <a:ext cx="4166800" cy="105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2800"/>
              <a:buNone/>
              <a:defRPr sz="3733"/>
            </a:lvl2pPr>
            <a:lvl3pPr lvl="2" algn="r" rtl="0">
              <a:lnSpc>
                <a:spcPct val="100000"/>
              </a:lnSpc>
              <a:spcBef>
                <a:spcPts val="0"/>
              </a:spcBef>
              <a:spcAft>
                <a:spcPts val="0"/>
              </a:spcAft>
              <a:buSzPts val="2800"/>
              <a:buNone/>
              <a:defRPr sz="3733"/>
            </a:lvl3pPr>
            <a:lvl4pPr lvl="3" algn="r" rtl="0">
              <a:lnSpc>
                <a:spcPct val="100000"/>
              </a:lnSpc>
              <a:spcBef>
                <a:spcPts val="0"/>
              </a:spcBef>
              <a:spcAft>
                <a:spcPts val="0"/>
              </a:spcAft>
              <a:buSzPts val="2800"/>
              <a:buNone/>
              <a:defRPr sz="3733"/>
            </a:lvl4pPr>
            <a:lvl5pPr lvl="4" algn="r" rtl="0">
              <a:lnSpc>
                <a:spcPct val="100000"/>
              </a:lnSpc>
              <a:spcBef>
                <a:spcPts val="0"/>
              </a:spcBef>
              <a:spcAft>
                <a:spcPts val="0"/>
              </a:spcAft>
              <a:buSzPts val="2800"/>
              <a:buNone/>
              <a:defRPr sz="3733"/>
            </a:lvl5pPr>
            <a:lvl6pPr lvl="5" algn="r" rtl="0">
              <a:lnSpc>
                <a:spcPct val="100000"/>
              </a:lnSpc>
              <a:spcBef>
                <a:spcPts val="0"/>
              </a:spcBef>
              <a:spcAft>
                <a:spcPts val="0"/>
              </a:spcAft>
              <a:buSzPts val="2800"/>
              <a:buNone/>
              <a:defRPr sz="3733"/>
            </a:lvl6pPr>
            <a:lvl7pPr lvl="6" algn="r" rtl="0">
              <a:lnSpc>
                <a:spcPct val="100000"/>
              </a:lnSpc>
              <a:spcBef>
                <a:spcPts val="0"/>
              </a:spcBef>
              <a:spcAft>
                <a:spcPts val="0"/>
              </a:spcAft>
              <a:buSzPts val="2800"/>
              <a:buNone/>
              <a:defRPr sz="3733"/>
            </a:lvl7pPr>
            <a:lvl8pPr lvl="7" algn="r" rtl="0">
              <a:lnSpc>
                <a:spcPct val="100000"/>
              </a:lnSpc>
              <a:spcBef>
                <a:spcPts val="0"/>
              </a:spcBef>
              <a:spcAft>
                <a:spcPts val="0"/>
              </a:spcAft>
              <a:buSzPts val="2800"/>
              <a:buNone/>
              <a:defRPr sz="3733"/>
            </a:lvl8pPr>
            <a:lvl9pPr lvl="8" algn="r" rtl="0">
              <a:lnSpc>
                <a:spcPct val="100000"/>
              </a:lnSpc>
              <a:spcBef>
                <a:spcPts val="0"/>
              </a:spcBef>
              <a:spcAft>
                <a:spcPts val="0"/>
              </a:spcAft>
              <a:buSzPts val="2800"/>
              <a:buNone/>
              <a:defRPr sz="3733"/>
            </a:lvl9pPr>
          </a:lstStyle>
          <a:p>
            <a:endParaRPr/>
          </a:p>
        </p:txBody>
      </p:sp>
      <p:sp>
        <p:nvSpPr>
          <p:cNvPr id="16" name="Google Shape;16;p3"/>
          <p:cNvSpPr/>
          <p:nvPr/>
        </p:nvSpPr>
        <p:spPr>
          <a:xfrm flipH="1">
            <a:off x="19" y="3970001"/>
            <a:ext cx="3915219" cy="2888012"/>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64547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1"/>
        </a:solidFill>
        <a:effectLst/>
      </p:bgPr>
    </p:bg>
    <p:spTree>
      <p:nvGrpSpPr>
        <p:cNvPr id="1" name="Shape 21"/>
        <p:cNvGrpSpPr/>
        <p:nvPr/>
      </p:nvGrpSpPr>
      <p:grpSpPr>
        <a:xfrm>
          <a:off x="0" y="0"/>
          <a:ext cx="0" cy="0"/>
          <a:chOff x="0" y="0"/>
          <a:chExt cx="0" cy="0"/>
        </a:xfrm>
      </p:grpSpPr>
      <p:sp>
        <p:nvSpPr>
          <p:cNvPr id="22" name="Google Shape;22;p5"/>
          <p:cNvSpPr/>
          <p:nvPr/>
        </p:nvSpPr>
        <p:spPr>
          <a:xfrm rot="5400000">
            <a:off x="8202866" y="1937627"/>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5"/>
          <p:cNvSpPr txBox="1">
            <a:spLocks noGrp="1"/>
          </p:cNvSpPr>
          <p:nvPr>
            <p:ph type="body" idx="1"/>
          </p:nvPr>
        </p:nvSpPr>
        <p:spPr>
          <a:xfrm>
            <a:off x="1094840" y="3044967"/>
            <a:ext cx="4188800" cy="3398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4" name="Google Shape;24;p5"/>
          <p:cNvSpPr txBox="1">
            <a:spLocks noGrp="1"/>
          </p:cNvSpPr>
          <p:nvPr>
            <p:ph type="body" idx="2"/>
          </p:nvPr>
        </p:nvSpPr>
        <p:spPr>
          <a:xfrm>
            <a:off x="5690900" y="3044967"/>
            <a:ext cx="4188800" cy="3398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5" name="Google Shape;25;p5"/>
          <p:cNvSpPr txBox="1">
            <a:spLocks noGrp="1"/>
          </p:cNvSpPr>
          <p:nvPr>
            <p:ph type="title"/>
          </p:nvPr>
        </p:nvSpPr>
        <p:spPr>
          <a:xfrm>
            <a:off x="1094840" y="2269767"/>
            <a:ext cx="3074800" cy="572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 name="Google Shape;26;p5"/>
          <p:cNvSpPr txBox="1">
            <a:spLocks noGrp="1"/>
          </p:cNvSpPr>
          <p:nvPr>
            <p:ph type="title" idx="3"/>
          </p:nvPr>
        </p:nvSpPr>
        <p:spPr>
          <a:xfrm>
            <a:off x="5690900" y="2269767"/>
            <a:ext cx="3074800" cy="572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7" name="Google Shape;27;p5"/>
          <p:cNvSpPr txBox="1">
            <a:spLocks noGrp="1"/>
          </p:cNvSpPr>
          <p:nvPr>
            <p:ph type="title" idx="4"/>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69069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1"/>
        </a:solidFill>
        <a:effectLst/>
      </p:bgPr>
    </p:bg>
    <p:spTree>
      <p:nvGrpSpPr>
        <p:cNvPr id="1" name="Shape 28"/>
        <p:cNvGrpSpPr/>
        <p:nvPr/>
      </p:nvGrpSpPr>
      <p:grpSpPr>
        <a:xfrm>
          <a:off x="0" y="0"/>
          <a:ext cx="0" cy="0"/>
          <a:chOff x="0" y="0"/>
          <a:chExt cx="0" cy="0"/>
        </a:xfrm>
      </p:grpSpPr>
      <p:sp>
        <p:nvSpPr>
          <p:cNvPr id="29" name="Google Shape;29;p6"/>
          <p:cNvSpPr/>
          <p:nvPr/>
        </p:nvSpPr>
        <p:spPr>
          <a:xfrm rot="10800000">
            <a:off x="7924267" y="16"/>
            <a:ext cx="6094244"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6"/>
          <p:cNvSpPr txBox="1">
            <a:spLocks noGrp="1"/>
          </p:cNvSpPr>
          <p:nvPr>
            <p:ph type="title"/>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43273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1008900" y="2874603"/>
            <a:ext cx="4190800" cy="2719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sz="2400"/>
            </a:lvl2pPr>
            <a:lvl3pPr marL="1828754" lvl="2" indent="-457189" rtl="0">
              <a:spcBef>
                <a:spcPts val="2133"/>
              </a:spcBef>
              <a:spcAft>
                <a:spcPts val="0"/>
              </a:spcAft>
              <a:buSzPts val="1800"/>
              <a:buChar char="■"/>
              <a:defRPr sz="2400"/>
            </a:lvl3pPr>
            <a:lvl4pPr marL="2438339" lvl="3" indent="-457189" rtl="0">
              <a:spcBef>
                <a:spcPts val="2133"/>
              </a:spcBef>
              <a:spcAft>
                <a:spcPts val="0"/>
              </a:spcAft>
              <a:buSzPts val="1800"/>
              <a:buChar char="●"/>
              <a:defRPr sz="2400"/>
            </a:lvl4pPr>
            <a:lvl5pPr marL="3047924" lvl="4" indent="-457189" rtl="0">
              <a:spcBef>
                <a:spcPts val="2133"/>
              </a:spcBef>
              <a:spcAft>
                <a:spcPts val="0"/>
              </a:spcAft>
              <a:buSzPts val="1800"/>
              <a:buChar char="○"/>
              <a:defRPr sz="2400"/>
            </a:lvl5pPr>
            <a:lvl6pPr marL="3657509" lvl="5" indent="-457189" rtl="0">
              <a:spcBef>
                <a:spcPts val="2133"/>
              </a:spcBef>
              <a:spcAft>
                <a:spcPts val="0"/>
              </a:spcAft>
              <a:buSzPts val="1800"/>
              <a:buChar char="■"/>
              <a:defRPr sz="2400"/>
            </a:lvl6pPr>
            <a:lvl7pPr marL="4267093" lvl="6" indent="-457189" rtl="0">
              <a:spcBef>
                <a:spcPts val="2133"/>
              </a:spcBef>
              <a:spcAft>
                <a:spcPts val="0"/>
              </a:spcAft>
              <a:buSzPts val="1800"/>
              <a:buChar char="●"/>
              <a:defRPr sz="2400"/>
            </a:lvl7pPr>
            <a:lvl8pPr marL="4876678" lvl="7" indent="-457189" rtl="0">
              <a:spcBef>
                <a:spcPts val="2133"/>
              </a:spcBef>
              <a:spcAft>
                <a:spcPts val="0"/>
              </a:spcAft>
              <a:buSzPts val="1800"/>
              <a:buChar char="○"/>
              <a:defRPr sz="2400"/>
            </a:lvl8pPr>
            <a:lvl9pPr marL="5486263" lvl="8" indent="-457189" rtl="0">
              <a:spcBef>
                <a:spcPts val="2133"/>
              </a:spcBef>
              <a:spcAft>
                <a:spcPts val="2133"/>
              </a:spcAft>
              <a:buSzPts val="1800"/>
              <a:buChar char="■"/>
              <a:defRPr sz="2400"/>
            </a:lvl9pPr>
          </a:lstStyle>
          <a:p>
            <a:endParaRPr/>
          </a:p>
        </p:txBody>
      </p:sp>
      <p:sp>
        <p:nvSpPr>
          <p:cNvPr id="33" name="Google Shape;33;p7"/>
          <p:cNvSpPr txBox="1">
            <a:spLocks noGrp="1"/>
          </p:cNvSpPr>
          <p:nvPr>
            <p:ph type="title"/>
          </p:nvPr>
        </p:nvSpPr>
        <p:spPr>
          <a:xfrm>
            <a:off x="1084733" y="538633"/>
            <a:ext cx="5928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27192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p:nvPr/>
        </p:nvSpPr>
        <p:spPr>
          <a:xfrm flipH="1">
            <a:off x="7377791" y="-39733"/>
            <a:ext cx="6677509" cy="7514345"/>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8"/>
          <p:cNvSpPr txBox="1">
            <a:spLocks noGrp="1"/>
          </p:cNvSpPr>
          <p:nvPr>
            <p:ph type="title"/>
          </p:nvPr>
        </p:nvSpPr>
        <p:spPr>
          <a:xfrm>
            <a:off x="1084725" y="538633"/>
            <a:ext cx="38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3164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p:nvPr/>
        </p:nvSpPr>
        <p:spPr>
          <a:xfrm>
            <a:off x="6434968" y="2611433"/>
            <a:ext cx="5757059" cy="424655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9"/>
          <p:cNvSpPr/>
          <p:nvPr/>
        </p:nvSpPr>
        <p:spPr>
          <a:xfrm rot="10800000">
            <a:off x="5" y="-17"/>
            <a:ext cx="3791268" cy="279658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9"/>
          <p:cNvSpPr txBox="1">
            <a:spLocks noGrp="1"/>
          </p:cNvSpPr>
          <p:nvPr>
            <p:ph type="title"/>
          </p:nvPr>
        </p:nvSpPr>
        <p:spPr>
          <a:xfrm>
            <a:off x="1630633" y="2210067"/>
            <a:ext cx="37324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000"/>
              <a:buNone/>
              <a:defRPr sz="40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41" name="Google Shape;41;p9"/>
          <p:cNvSpPr txBox="1">
            <a:spLocks noGrp="1"/>
          </p:cNvSpPr>
          <p:nvPr>
            <p:ph type="subTitle" idx="1"/>
          </p:nvPr>
        </p:nvSpPr>
        <p:spPr>
          <a:xfrm>
            <a:off x="1630633" y="3736017"/>
            <a:ext cx="4275200" cy="9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2" name="Google Shape;42;p9"/>
          <p:cNvSpPr txBox="1">
            <a:spLocks noGrp="1"/>
          </p:cNvSpPr>
          <p:nvPr>
            <p:ph type="body" idx="2"/>
          </p:nvPr>
        </p:nvSpPr>
        <p:spPr>
          <a:xfrm>
            <a:off x="6345537" y="1407400"/>
            <a:ext cx="4379600" cy="40432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65069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1287924" y="3884600"/>
            <a:ext cx="30912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5" name="Google Shape;45;p10"/>
          <p:cNvSpPr txBox="1">
            <a:spLocks noGrp="1"/>
          </p:cNvSpPr>
          <p:nvPr>
            <p:ph type="title"/>
          </p:nvPr>
        </p:nvSpPr>
        <p:spPr>
          <a:xfrm>
            <a:off x="1084732" y="538633"/>
            <a:ext cx="3436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31496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Click to edit Master title style</a:t>
            </a:r>
            <a:endParaRPr lang="en-US"/>
          </a:p>
        </p:txBody>
      </p:sp>
      <p:sp>
        <p:nvSpPr>
          <p:cNvPr id="3" name="Content Placeholder 2"/>
          <p:cNvSpPr>
            <a:spLocks noGrp="1"/>
          </p:cNvSpPr>
          <p:nvPr>
            <p:ph idx="1"/>
          </p:nvPr>
        </p:nvSpPr>
        <p:spPr/>
        <p:txBody>
          <a:bodyPr/>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a:p>
        </p:txBody>
      </p:sp>
      <p:sp>
        <p:nvSpPr>
          <p:cNvPr id="4" name="Date Placeholder 3"/>
          <p:cNvSpPr>
            <a:spLocks noGrp="1"/>
          </p:cNvSpPr>
          <p:nvPr>
            <p:ph type="dt" sz="half" idx="10"/>
          </p:nvPr>
        </p:nvSpPr>
        <p:spPr/>
        <p:txBody>
          <a:bodyPr/>
          <a:lstStyle/>
          <a:p>
            <a:fld id="{24E75B25-9DB7-1B47-A062-76DBC2787D77}"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8C64F-3A10-7043-BC76-0794557A4CAA}" type="slidenum">
              <a:rPr lang="en-US" smtClean="0"/>
              <a:t>‹#›</a:t>
            </a:fld>
            <a:endParaRPr lang="en-US"/>
          </a:p>
        </p:txBody>
      </p:sp>
    </p:spTree>
    <p:extLst>
      <p:ext uri="{BB962C8B-B14F-4D97-AF65-F5344CB8AC3E}">
        <p14:creationId xmlns:p14="http://schemas.microsoft.com/office/powerpoint/2010/main" val="1283537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46"/>
        <p:cNvGrpSpPr/>
        <p:nvPr/>
      </p:nvGrpSpPr>
      <p:grpSpPr>
        <a:xfrm>
          <a:off x="0" y="0"/>
          <a:ext cx="0" cy="0"/>
          <a:chOff x="0" y="0"/>
          <a:chExt cx="0" cy="0"/>
        </a:xfrm>
      </p:grpSpPr>
      <p:sp>
        <p:nvSpPr>
          <p:cNvPr id="47" name="Google Shape;47;p11"/>
          <p:cNvSpPr/>
          <p:nvPr/>
        </p:nvSpPr>
        <p:spPr>
          <a:xfrm>
            <a:off x="2302533" y="750833"/>
            <a:ext cx="7128107" cy="5120000"/>
          </a:xfrm>
          <a:custGeom>
            <a:avLst/>
            <a:gdLst/>
            <a:ahLst/>
            <a:cxnLst/>
            <a:rect l="l" t="t" r="r" b="b"/>
            <a:pathLst>
              <a:path w="255977" h="190311" extrusionOk="0">
                <a:moveTo>
                  <a:pt x="145909" y="1"/>
                </a:moveTo>
                <a:cubicBezTo>
                  <a:pt x="107297" y="1"/>
                  <a:pt x="86873" y="30667"/>
                  <a:pt x="57680" y="44965"/>
                </a:cubicBezTo>
                <a:cubicBezTo>
                  <a:pt x="27929" y="59538"/>
                  <a:pt x="7286" y="72287"/>
                  <a:pt x="3643" y="100824"/>
                </a:cubicBezTo>
                <a:cubicBezTo>
                  <a:pt x="0" y="129361"/>
                  <a:pt x="3035" y="156077"/>
                  <a:pt x="27930" y="169435"/>
                </a:cubicBezTo>
                <a:cubicBezTo>
                  <a:pt x="33671" y="172515"/>
                  <a:pt x="38894" y="173690"/>
                  <a:pt x="43929" y="173690"/>
                </a:cubicBezTo>
                <a:cubicBezTo>
                  <a:pt x="60149" y="173690"/>
                  <a:pt x="74408" y="161493"/>
                  <a:pt x="97659" y="161493"/>
                </a:cubicBezTo>
                <a:cubicBezTo>
                  <a:pt x="98489" y="161493"/>
                  <a:pt x="99330" y="161508"/>
                  <a:pt x="100183" y="161541"/>
                </a:cubicBezTo>
                <a:cubicBezTo>
                  <a:pt x="128173" y="162597"/>
                  <a:pt x="146517" y="190310"/>
                  <a:pt x="177390" y="190310"/>
                </a:cubicBezTo>
                <a:cubicBezTo>
                  <a:pt x="182011" y="190310"/>
                  <a:pt x="186911" y="189690"/>
                  <a:pt x="192167" y="188266"/>
                </a:cubicBezTo>
                <a:cubicBezTo>
                  <a:pt x="218732" y="181070"/>
                  <a:pt x="238428" y="154703"/>
                  <a:pt x="245834" y="129338"/>
                </a:cubicBezTo>
                <a:cubicBezTo>
                  <a:pt x="255976" y="94599"/>
                  <a:pt x="244228" y="59084"/>
                  <a:pt x="220884" y="34080"/>
                </a:cubicBezTo>
                <a:cubicBezTo>
                  <a:pt x="202271" y="14144"/>
                  <a:pt x="176287" y="887"/>
                  <a:pt x="148148" y="35"/>
                </a:cubicBezTo>
                <a:cubicBezTo>
                  <a:pt x="147395" y="12"/>
                  <a:pt x="146649" y="1"/>
                  <a:pt x="145909"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11"/>
          <p:cNvSpPr txBox="1">
            <a:spLocks noGrp="1"/>
          </p:cNvSpPr>
          <p:nvPr>
            <p:ph type="title" hasCustomPrompt="1"/>
          </p:nvPr>
        </p:nvSpPr>
        <p:spPr>
          <a:xfrm>
            <a:off x="2203000" y="2206933"/>
            <a:ext cx="7786000" cy="169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96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9" name="Google Shape;49;p11"/>
          <p:cNvSpPr txBox="1">
            <a:spLocks noGrp="1"/>
          </p:cNvSpPr>
          <p:nvPr>
            <p:ph type="body" idx="1"/>
          </p:nvPr>
        </p:nvSpPr>
        <p:spPr>
          <a:xfrm>
            <a:off x="3554000" y="4017333"/>
            <a:ext cx="5084000" cy="1320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977318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51613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bg>
      <p:bgPr>
        <a:solidFill>
          <a:schemeClr val="accent1"/>
        </a:solidFill>
        <a:effectLst/>
      </p:bgPr>
    </p:bg>
    <p:spTree>
      <p:nvGrpSpPr>
        <p:cNvPr id="1" name="Shape 51"/>
        <p:cNvGrpSpPr/>
        <p:nvPr/>
      </p:nvGrpSpPr>
      <p:grpSpPr>
        <a:xfrm>
          <a:off x="0" y="0"/>
          <a:ext cx="0" cy="0"/>
          <a:chOff x="0" y="0"/>
          <a:chExt cx="0" cy="0"/>
        </a:xfrm>
      </p:grpSpPr>
      <p:sp>
        <p:nvSpPr>
          <p:cNvPr id="52" name="Google Shape;52;p13"/>
          <p:cNvSpPr txBox="1">
            <a:spLocks noGrp="1"/>
          </p:cNvSpPr>
          <p:nvPr>
            <p:ph type="body" idx="1"/>
          </p:nvPr>
        </p:nvSpPr>
        <p:spPr>
          <a:xfrm>
            <a:off x="1084719" y="1683533"/>
            <a:ext cx="9062400" cy="425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3" name="Google Shape;53;p13"/>
          <p:cNvSpPr txBox="1">
            <a:spLocks noGrp="1"/>
          </p:cNvSpPr>
          <p:nvPr>
            <p:ph type="title"/>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Google Shape;54;p13"/>
          <p:cNvSpPr/>
          <p:nvPr/>
        </p:nvSpPr>
        <p:spPr>
          <a:xfrm rot="5400000">
            <a:off x="8202866" y="1937627"/>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90386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rgbClr val="FFFFFF"/>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body" idx="1"/>
          </p:nvPr>
        </p:nvSpPr>
        <p:spPr>
          <a:xfrm>
            <a:off x="1084719" y="1683533"/>
            <a:ext cx="9062400" cy="425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7" name="Google Shape;57;p14"/>
          <p:cNvSpPr txBox="1">
            <a:spLocks noGrp="1"/>
          </p:cNvSpPr>
          <p:nvPr>
            <p:ph type="title"/>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14"/>
          <p:cNvSpPr/>
          <p:nvPr/>
        </p:nvSpPr>
        <p:spPr>
          <a:xfrm rot="5400000">
            <a:off x="8202866" y="1937627"/>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17735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59"/>
        <p:cNvGrpSpPr/>
        <p:nvPr/>
      </p:nvGrpSpPr>
      <p:grpSpPr>
        <a:xfrm>
          <a:off x="0" y="0"/>
          <a:ext cx="0" cy="0"/>
          <a:chOff x="0" y="0"/>
          <a:chExt cx="0" cy="0"/>
        </a:xfrm>
      </p:grpSpPr>
      <p:sp>
        <p:nvSpPr>
          <p:cNvPr id="60" name="Google Shape;60;p15"/>
          <p:cNvSpPr/>
          <p:nvPr/>
        </p:nvSpPr>
        <p:spPr>
          <a:xfrm rot="10800000" flipH="1">
            <a:off x="-1013522" y="12"/>
            <a:ext cx="6094455"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15"/>
          <p:cNvSpPr/>
          <p:nvPr/>
        </p:nvSpPr>
        <p:spPr>
          <a:xfrm flipH="1">
            <a:off x="7111078" y="12"/>
            <a:ext cx="6094455"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15"/>
          <p:cNvSpPr txBox="1">
            <a:spLocks noGrp="1"/>
          </p:cNvSpPr>
          <p:nvPr>
            <p:ph type="title"/>
          </p:nvPr>
        </p:nvSpPr>
        <p:spPr>
          <a:xfrm>
            <a:off x="2139000" y="1729700"/>
            <a:ext cx="7914000" cy="19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28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3" name="Google Shape;63;p15"/>
          <p:cNvSpPr txBox="1">
            <a:spLocks noGrp="1"/>
          </p:cNvSpPr>
          <p:nvPr>
            <p:ph type="subTitle" idx="1"/>
          </p:nvPr>
        </p:nvSpPr>
        <p:spPr>
          <a:xfrm>
            <a:off x="3332200" y="3837033"/>
            <a:ext cx="5527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35803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64"/>
        <p:cNvGrpSpPr/>
        <p:nvPr/>
      </p:nvGrpSpPr>
      <p:grpSpPr>
        <a:xfrm>
          <a:off x="0" y="0"/>
          <a:ext cx="0" cy="0"/>
          <a:chOff x="0" y="0"/>
          <a:chExt cx="0" cy="0"/>
        </a:xfrm>
      </p:grpSpPr>
      <p:sp>
        <p:nvSpPr>
          <p:cNvPr id="65" name="Google Shape;65;p16"/>
          <p:cNvSpPr txBox="1">
            <a:spLocks noGrp="1"/>
          </p:cNvSpPr>
          <p:nvPr>
            <p:ph type="subTitle" idx="1"/>
          </p:nvPr>
        </p:nvSpPr>
        <p:spPr>
          <a:xfrm>
            <a:off x="2361200" y="2238600"/>
            <a:ext cx="7469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66" name="Google Shape;66;p16"/>
          <p:cNvSpPr txBox="1">
            <a:spLocks noGrp="1"/>
          </p:cNvSpPr>
          <p:nvPr>
            <p:ph type="title"/>
          </p:nvPr>
        </p:nvSpPr>
        <p:spPr>
          <a:xfrm>
            <a:off x="1282400" y="5177000"/>
            <a:ext cx="962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6"/>
          <p:cNvSpPr/>
          <p:nvPr/>
        </p:nvSpPr>
        <p:spPr>
          <a:xfrm rot="10800000" flipH="1">
            <a:off x="6804150" y="-7"/>
            <a:ext cx="5387839" cy="397425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99271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Four Columns ">
  <p:cSld name="Title + Four Columns ">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1461117" y="3006833"/>
            <a:ext cx="2029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0" name="Google Shape;70;p17"/>
          <p:cNvSpPr txBox="1">
            <a:spLocks noGrp="1"/>
          </p:cNvSpPr>
          <p:nvPr>
            <p:ph type="subTitle" idx="1"/>
          </p:nvPr>
        </p:nvSpPr>
        <p:spPr>
          <a:xfrm>
            <a:off x="1461117" y="4532800"/>
            <a:ext cx="2029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1" name="Google Shape;71;p17"/>
          <p:cNvSpPr txBox="1">
            <a:spLocks noGrp="1"/>
          </p:cNvSpPr>
          <p:nvPr>
            <p:ph type="title" idx="2"/>
          </p:nvPr>
        </p:nvSpPr>
        <p:spPr>
          <a:xfrm>
            <a:off x="3874493" y="3006833"/>
            <a:ext cx="2029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2" name="Google Shape;72;p17"/>
          <p:cNvSpPr txBox="1">
            <a:spLocks noGrp="1"/>
          </p:cNvSpPr>
          <p:nvPr>
            <p:ph type="subTitle" idx="3"/>
          </p:nvPr>
        </p:nvSpPr>
        <p:spPr>
          <a:xfrm>
            <a:off x="3874493" y="4532800"/>
            <a:ext cx="2029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3" name="Google Shape;73;p17"/>
          <p:cNvSpPr txBox="1">
            <a:spLocks noGrp="1"/>
          </p:cNvSpPr>
          <p:nvPr>
            <p:ph type="title" idx="4"/>
          </p:nvPr>
        </p:nvSpPr>
        <p:spPr>
          <a:xfrm>
            <a:off x="6287881" y="3006833"/>
            <a:ext cx="2029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4" name="Google Shape;74;p17"/>
          <p:cNvSpPr txBox="1">
            <a:spLocks noGrp="1"/>
          </p:cNvSpPr>
          <p:nvPr>
            <p:ph type="subTitle" idx="5"/>
          </p:nvPr>
        </p:nvSpPr>
        <p:spPr>
          <a:xfrm>
            <a:off x="6287881" y="4532800"/>
            <a:ext cx="2029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5" name="Google Shape;75;p17"/>
          <p:cNvSpPr txBox="1">
            <a:spLocks noGrp="1"/>
          </p:cNvSpPr>
          <p:nvPr>
            <p:ph type="title" idx="6"/>
          </p:nvPr>
        </p:nvSpPr>
        <p:spPr>
          <a:xfrm>
            <a:off x="8701268" y="3006833"/>
            <a:ext cx="2029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6" name="Google Shape;76;p17"/>
          <p:cNvSpPr txBox="1">
            <a:spLocks noGrp="1"/>
          </p:cNvSpPr>
          <p:nvPr>
            <p:ph type="subTitle" idx="7"/>
          </p:nvPr>
        </p:nvSpPr>
        <p:spPr>
          <a:xfrm>
            <a:off x="8701268" y="4532800"/>
            <a:ext cx="2029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7" name="Google Shape;77;p17"/>
          <p:cNvSpPr txBox="1">
            <a:spLocks noGrp="1"/>
          </p:cNvSpPr>
          <p:nvPr>
            <p:ph type="title" idx="8"/>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58020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1"/>
        </a:solidFill>
        <a:effectLst/>
      </p:bgPr>
    </p:bg>
    <p:spTree>
      <p:nvGrpSpPr>
        <p:cNvPr id="1" name="Shape 78"/>
        <p:cNvGrpSpPr/>
        <p:nvPr/>
      </p:nvGrpSpPr>
      <p:grpSpPr>
        <a:xfrm>
          <a:off x="0" y="0"/>
          <a:ext cx="0" cy="0"/>
          <a:chOff x="0" y="0"/>
          <a:chExt cx="0" cy="0"/>
        </a:xfrm>
      </p:grpSpPr>
      <p:sp>
        <p:nvSpPr>
          <p:cNvPr id="79" name="Google Shape;79;p18"/>
          <p:cNvSpPr/>
          <p:nvPr/>
        </p:nvSpPr>
        <p:spPr>
          <a:xfrm>
            <a:off x="0" y="1"/>
            <a:ext cx="1740195" cy="1400791"/>
          </a:xfrm>
          <a:custGeom>
            <a:avLst/>
            <a:gdLst/>
            <a:ahLst/>
            <a:cxnLst/>
            <a:rect l="l" t="t" r="r" b="b"/>
            <a:pathLst>
              <a:path w="26764" h="21544" extrusionOk="0">
                <a:moveTo>
                  <a:pt x="0" y="0"/>
                </a:moveTo>
                <a:lnTo>
                  <a:pt x="0" y="21544"/>
                </a:lnTo>
                <a:cubicBezTo>
                  <a:pt x="3191" y="20524"/>
                  <a:pt x="6532" y="19418"/>
                  <a:pt x="8983" y="17135"/>
                </a:cubicBezTo>
                <a:cubicBezTo>
                  <a:pt x="11697" y="14606"/>
                  <a:pt x="13136" y="10806"/>
                  <a:pt x="16232" y="8763"/>
                </a:cubicBezTo>
                <a:cubicBezTo>
                  <a:pt x="18249" y="7429"/>
                  <a:pt x="20753" y="7006"/>
                  <a:pt x="22800" y="5719"/>
                </a:cubicBezTo>
                <a:cubicBezTo>
                  <a:pt x="24818" y="4449"/>
                  <a:pt x="26238" y="2321"/>
                  <a:pt x="26764"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18"/>
          <p:cNvSpPr txBox="1">
            <a:spLocks noGrp="1"/>
          </p:cNvSpPr>
          <p:nvPr>
            <p:ph type="title"/>
          </p:nvPr>
        </p:nvSpPr>
        <p:spPr>
          <a:xfrm>
            <a:off x="5897833" y="1905251"/>
            <a:ext cx="53936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81" name="Google Shape;81;p18"/>
          <p:cNvSpPr txBox="1">
            <a:spLocks noGrp="1"/>
          </p:cNvSpPr>
          <p:nvPr>
            <p:ph type="subTitle" idx="1"/>
          </p:nvPr>
        </p:nvSpPr>
        <p:spPr>
          <a:xfrm>
            <a:off x="5897833" y="3448404"/>
            <a:ext cx="4275200" cy="9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32896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1"/>
        </a:solidFill>
        <a:effectLst/>
      </p:bgPr>
    </p:bg>
    <p:spTree>
      <p:nvGrpSpPr>
        <p:cNvPr id="1" name="Shape 82"/>
        <p:cNvGrpSpPr/>
        <p:nvPr/>
      </p:nvGrpSpPr>
      <p:grpSpPr>
        <a:xfrm>
          <a:off x="0" y="0"/>
          <a:ext cx="0" cy="0"/>
          <a:chOff x="0" y="0"/>
          <a:chExt cx="0" cy="0"/>
        </a:xfrm>
      </p:grpSpPr>
      <p:sp>
        <p:nvSpPr>
          <p:cNvPr id="83" name="Google Shape;83;p19"/>
          <p:cNvSpPr txBox="1">
            <a:spLocks noGrp="1"/>
          </p:cNvSpPr>
          <p:nvPr>
            <p:ph type="body" idx="1"/>
          </p:nvPr>
        </p:nvSpPr>
        <p:spPr>
          <a:xfrm>
            <a:off x="1008900" y="4532300"/>
            <a:ext cx="30912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400"/>
              <a:buNone/>
              <a:defRPr sz="1867"/>
            </a:lvl1pPr>
          </a:lstStyle>
          <a:p>
            <a:endParaRPr/>
          </a:p>
        </p:txBody>
      </p:sp>
      <p:sp>
        <p:nvSpPr>
          <p:cNvPr id="84" name="Google Shape;84;p19"/>
          <p:cNvSpPr txBox="1">
            <a:spLocks noGrp="1"/>
          </p:cNvSpPr>
          <p:nvPr>
            <p:ph type="title"/>
          </p:nvPr>
        </p:nvSpPr>
        <p:spPr>
          <a:xfrm>
            <a:off x="1084724" y="538633"/>
            <a:ext cx="3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79170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1"/>
        </a:solidFill>
        <a:effectLst/>
      </p:bgPr>
    </p:bg>
    <p:spTree>
      <p:nvGrpSpPr>
        <p:cNvPr id="1" name="Shape 85"/>
        <p:cNvGrpSpPr/>
        <p:nvPr/>
      </p:nvGrpSpPr>
      <p:grpSpPr>
        <a:xfrm>
          <a:off x="0" y="0"/>
          <a:ext cx="0" cy="0"/>
          <a:chOff x="0" y="0"/>
          <a:chExt cx="0" cy="0"/>
        </a:xfrm>
      </p:grpSpPr>
      <p:sp>
        <p:nvSpPr>
          <p:cNvPr id="86" name="Google Shape;86;p20"/>
          <p:cNvSpPr/>
          <p:nvPr/>
        </p:nvSpPr>
        <p:spPr>
          <a:xfrm rot="10800000">
            <a:off x="7924267" y="16"/>
            <a:ext cx="6094244"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0"/>
          <p:cNvSpPr txBox="1">
            <a:spLocks noGrp="1"/>
          </p:cNvSpPr>
          <p:nvPr>
            <p:ph type="title"/>
          </p:nvPr>
        </p:nvSpPr>
        <p:spPr>
          <a:xfrm>
            <a:off x="2464633" y="2839633"/>
            <a:ext cx="2029600" cy="7636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88" name="Google Shape;88;p20"/>
          <p:cNvSpPr txBox="1">
            <a:spLocks noGrp="1"/>
          </p:cNvSpPr>
          <p:nvPr>
            <p:ph type="subTitle" idx="1"/>
          </p:nvPr>
        </p:nvSpPr>
        <p:spPr>
          <a:xfrm>
            <a:off x="2464633" y="3516800"/>
            <a:ext cx="2029600" cy="8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20"/>
          <p:cNvSpPr txBox="1">
            <a:spLocks noGrp="1"/>
          </p:cNvSpPr>
          <p:nvPr>
            <p:ph type="title" idx="2"/>
          </p:nvPr>
        </p:nvSpPr>
        <p:spPr>
          <a:xfrm>
            <a:off x="5081199" y="2839633"/>
            <a:ext cx="2029600" cy="7636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0" name="Google Shape;90;p20"/>
          <p:cNvSpPr txBox="1">
            <a:spLocks noGrp="1"/>
          </p:cNvSpPr>
          <p:nvPr>
            <p:ph type="subTitle" idx="3"/>
          </p:nvPr>
        </p:nvSpPr>
        <p:spPr>
          <a:xfrm>
            <a:off x="5081199" y="3516800"/>
            <a:ext cx="2029600" cy="8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20"/>
          <p:cNvSpPr txBox="1">
            <a:spLocks noGrp="1"/>
          </p:cNvSpPr>
          <p:nvPr>
            <p:ph type="title" idx="4"/>
          </p:nvPr>
        </p:nvSpPr>
        <p:spPr>
          <a:xfrm>
            <a:off x="7697776" y="2839633"/>
            <a:ext cx="2029600" cy="7636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2" name="Google Shape;92;p20"/>
          <p:cNvSpPr txBox="1">
            <a:spLocks noGrp="1"/>
          </p:cNvSpPr>
          <p:nvPr>
            <p:ph type="subTitle" idx="5"/>
          </p:nvPr>
        </p:nvSpPr>
        <p:spPr>
          <a:xfrm>
            <a:off x="7697776" y="3516800"/>
            <a:ext cx="2029600" cy="8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20"/>
          <p:cNvSpPr txBox="1">
            <a:spLocks noGrp="1"/>
          </p:cNvSpPr>
          <p:nvPr>
            <p:ph type="title" idx="6"/>
          </p:nvPr>
        </p:nvSpPr>
        <p:spPr>
          <a:xfrm>
            <a:off x="1084733" y="538633"/>
            <a:ext cx="6254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76087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l-SI"/>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Click to edit Master text styles</a:t>
            </a:r>
          </a:p>
        </p:txBody>
      </p:sp>
      <p:sp>
        <p:nvSpPr>
          <p:cNvPr id="4" name="Date Placeholder 3"/>
          <p:cNvSpPr>
            <a:spLocks noGrp="1"/>
          </p:cNvSpPr>
          <p:nvPr>
            <p:ph type="dt" sz="half" idx="10"/>
          </p:nvPr>
        </p:nvSpPr>
        <p:spPr/>
        <p:txBody>
          <a:bodyPr/>
          <a:lstStyle/>
          <a:p>
            <a:fld id="{24E75B25-9DB7-1B47-A062-76DBC2787D77}"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8C64F-3A10-7043-BC76-0794557A4CAA}" type="slidenum">
              <a:rPr lang="en-US" smtClean="0"/>
              <a:t>‹#›</a:t>
            </a:fld>
            <a:endParaRPr lang="en-US"/>
          </a:p>
        </p:txBody>
      </p:sp>
    </p:spTree>
    <p:extLst>
      <p:ext uri="{BB962C8B-B14F-4D97-AF65-F5344CB8AC3E}">
        <p14:creationId xmlns:p14="http://schemas.microsoft.com/office/powerpoint/2010/main" val="1522502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1718900" y="3395667"/>
            <a:ext cx="40928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6" name="Google Shape;96;p21"/>
          <p:cNvSpPr txBox="1">
            <a:spLocks noGrp="1"/>
          </p:cNvSpPr>
          <p:nvPr>
            <p:ph type="subTitle" idx="1"/>
          </p:nvPr>
        </p:nvSpPr>
        <p:spPr>
          <a:xfrm>
            <a:off x="1718900" y="4921633"/>
            <a:ext cx="40928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7" name="Google Shape;97;p21"/>
          <p:cNvSpPr txBox="1">
            <a:spLocks noGrp="1"/>
          </p:cNvSpPr>
          <p:nvPr>
            <p:ph type="title" idx="2"/>
          </p:nvPr>
        </p:nvSpPr>
        <p:spPr>
          <a:xfrm>
            <a:off x="6380300" y="3395667"/>
            <a:ext cx="40928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8" name="Google Shape;98;p21"/>
          <p:cNvSpPr txBox="1">
            <a:spLocks noGrp="1"/>
          </p:cNvSpPr>
          <p:nvPr>
            <p:ph type="subTitle" idx="3"/>
          </p:nvPr>
        </p:nvSpPr>
        <p:spPr>
          <a:xfrm>
            <a:off x="6380300" y="4921633"/>
            <a:ext cx="40928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9" name="Google Shape;99;p21"/>
          <p:cNvSpPr/>
          <p:nvPr/>
        </p:nvSpPr>
        <p:spPr>
          <a:xfrm rot="10800000">
            <a:off x="7924267" y="16"/>
            <a:ext cx="6094244"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21"/>
          <p:cNvSpPr txBox="1">
            <a:spLocks noGrp="1"/>
          </p:cNvSpPr>
          <p:nvPr>
            <p:ph type="title" idx="4"/>
          </p:nvPr>
        </p:nvSpPr>
        <p:spPr>
          <a:xfrm>
            <a:off x="1084731" y="538633"/>
            <a:ext cx="675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34974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hree Columns 1">
  <p:cSld name="Title + Three Columns 1">
    <p:bg>
      <p:bgPr>
        <a:solidFill>
          <a:schemeClr val="accent1"/>
        </a:solidFill>
        <a:effectLst/>
      </p:bgPr>
    </p:bg>
    <p:spTree>
      <p:nvGrpSpPr>
        <p:cNvPr id="1" name="Shape 101"/>
        <p:cNvGrpSpPr/>
        <p:nvPr/>
      </p:nvGrpSpPr>
      <p:grpSpPr>
        <a:xfrm>
          <a:off x="0" y="0"/>
          <a:ext cx="0" cy="0"/>
          <a:chOff x="0" y="0"/>
          <a:chExt cx="0" cy="0"/>
        </a:xfrm>
      </p:grpSpPr>
      <p:sp>
        <p:nvSpPr>
          <p:cNvPr id="102" name="Google Shape;102;p22"/>
          <p:cNvSpPr txBox="1">
            <a:spLocks noGrp="1"/>
          </p:cNvSpPr>
          <p:nvPr>
            <p:ph type="title"/>
          </p:nvPr>
        </p:nvSpPr>
        <p:spPr>
          <a:xfrm>
            <a:off x="1251300" y="2176467"/>
            <a:ext cx="31260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3" name="Google Shape;103;p22"/>
          <p:cNvSpPr txBox="1">
            <a:spLocks noGrp="1"/>
          </p:cNvSpPr>
          <p:nvPr>
            <p:ph type="subTitle" idx="1"/>
          </p:nvPr>
        </p:nvSpPr>
        <p:spPr>
          <a:xfrm>
            <a:off x="1251300" y="3702433"/>
            <a:ext cx="31260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 name="Google Shape;104;p22"/>
          <p:cNvSpPr txBox="1">
            <a:spLocks noGrp="1"/>
          </p:cNvSpPr>
          <p:nvPr>
            <p:ph type="title" idx="2"/>
          </p:nvPr>
        </p:nvSpPr>
        <p:spPr>
          <a:xfrm>
            <a:off x="4532984" y="3395667"/>
            <a:ext cx="31260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5" name="Google Shape;105;p22"/>
          <p:cNvSpPr txBox="1">
            <a:spLocks noGrp="1"/>
          </p:cNvSpPr>
          <p:nvPr>
            <p:ph type="subTitle" idx="3"/>
          </p:nvPr>
        </p:nvSpPr>
        <p:spPr>
          <a:xfrm>
            <a:off x="4532984" y="4921633"/>
            <a:ext cx="31260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 name="Google Shape;106;p22"/>
          <p:cNvSpPr txBox="1">
            <a:spLocks noGrp="1"/>
          </p:cNvSpPr>
          <p:nvPr>
            <p:ph type="title" idx="4"/>
          </p:nvPr>
        </p:nvSpPr>
        <p:spPr>
          <a:xfrm>
            <a:off x="7814684" y="2176467"/>
            <a:ext cx="31260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7" name="Google Shape;107;p22"/>
          <p:cNvSpPr txBox="1">
            <a:spLocks noGrp="1"/>
          </p:cNvSpPr>
          <p:nvPr>
            <p:ph type="subTitle" idx="5"/>
          </p:nvPr>
        </p:nvSpPr>
        <p:spPr>
          <a:xfrm>
            <a:off x="7814684" y="3702433"/>
            <a:ext cx="31260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 name="Google Shape;108;p22"/>
          <p:cNvSpPr txBox="1">
            <a:spLocks noGrp="1"/>
          </p:cNvSpPr>
          <p:nvPr>
            <p:ph type="title" idx="6"/>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84174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lt1"/>
        </a:solidFill>
        <a:effectLst/>
      </p:bgPr>
    </p:bg>
    <p:spTree>
      <p:nvGrpSpPr>
        <p:cNvPr id="1" name="Shape 109"/>
        <p:cNvGrpSpPr/>
        <p:nvPr/>
      </p:nvGrpSpPr>
      <p:grpSpPr>
        <a:xfrm>
          <a:off x="0" y="0"/>
          <a:ext cx="0" cy="0"/>
          <a:chOff x="0" y="0"/>
          <a:chExt cx="0" cy="0"/>
        </a:xfrm>
      </p:grpSpPr>
      <p:sp>
        <p:nvSpPr>
          <p:cNvPr id="110" name="Google Shape;110;p23"/>
          <p:cNvSpPr/>
          <p:nvPr/>
        </p:nvSpPr>
        <p:spPr>
          <a:xfrm rot="5400000">
            <a:off x="3357387" y="-1984336"/>
            <a:ext cx="5477244" cy="12207448"/>
          </a:xfrm>
          <a:custGeom>
            <a:avLst/>
            <a:gdLst/>
            <a:ahLst/>
            <a:cxnLst/>
            <a:rect l="l" t="t" r="r" b="b"/>
            <a:pathLst>
              <a:path w="25192" h="35646" extrusionOk="0">
                <a:moveTo>
                  <a:pt x="1" y="1"/>
                </a:moveTo>
                <a:cubicBezTo>
                  <a:pt x="2226" y="1517"/>
                  <a:pt x="3612" y="4213"/>
                  <a:pt x="3514" y="6909"/>
                </a:cubicBezTo>
                <a:cubicBezTo>
                  <a:pt x="3373" y="10789"/>
                  <a:pt x="441" y="14462"/>
                  <a:pt x="1399" y="18225"/>
                </a:cubicBezTo>
                <a:cubicBezTo>
                  <a:pt x="2226" y="21471"/>
                  <a:pt x="5713" y="23532"/>
                  <a:pt x="6480" y="26793"/>
                </a:cubicBezTo>
                <a:cubicBezTo>
                  <a:pt x="7162" y="29694"/>
                  <a:pt x="5493" y="32713"/>
                  <a:pt x="5690" y="35646"/>
                </a:cubicBezTo>
                <a:lnTo>
                  <a:pt x="25191" y="35646"/>
                </a:lnTo>
                <a:lnTo>
                  <a:pt x="25191"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3"/>
          <p:cNvSpPr txBox="1">
            <a:spLocks noGrp="1"/>
          </p:cNvSpPr>
          <p:nvPr>
            <p:ph type="title"/>
          </p:nvPr>
        </p:nvSpPr>
        <p:spPr>
          <a:xfrm>
            <a:off x="2139000" y="2760600"/>
            <a:ext cx="7914000" cy="19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73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12" name="Google Shape;112;p23"/>
          <p:cNvSpPr txBox="1">
            <a:spLocks noGrp="1"/>
          </p:cNvSpPr>
          <p:nvPr>
            <p:ph type="subTitle" idx="1"/>
          </p:nvPr>
        </p:nvSpPr>
        <p:spPr>
          <a:xfrm>
            <a:off x="3332200" y="4853033"/>
            <a:ext cx="5527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743820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Design ">
  <p:cSld name="Title + Design ">
    <p:bg>
      <p:bgPr>
        <a:solidFill>
          <a:schemeClr val="lt1"/>
        </a:solidFill>
        <a:effectLst/>
      </p:bgPr>
    </p:bg>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1084733" y="538633"/>
            <a:ext cx="616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24335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ree numbers">
  <p:cSld name="Three numbers">
    <p:bg>
      <p:bgPr>
        <a:solidFill>
          <a:schemeClr val="accent1"/>
        </a:soli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title" hasCustomPrompt="1"/>
          </p:nvPr>
        </p:nvSpPr>
        <p:spPr>
          <a:xfrm>
            <a:off x="999733" y="701400"/>
            <a:ext cx="4889200" cy="10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7" name="Google Shape;117;p25"/>
          <p:cNvSpPr txBox="1">
            <a:spLocks noGrp="1"/>
          </p:cNvSpPr>
          <p:nvPr>
            <p:ph type="body" idx="1"/>
          </p:nvPr>
        </p:nvSpPr>
        <p:spPr>
          <a:xfrm>
            <a:off x="999733" y="1741433"/>
            <a:ext cx="4889200" cy="577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18" name="Google Shape;118;p25"/>
          <p:cNvSpPr txBox="1">
            <a:spLocks noGrp="1"/>
          </p:cNvSpPr>
          <p:nvPr>
            <p:ph type="title" idx="2" hasCustomPrompt="1"/>
          </p:nvPr>
        </p:nvSpPr>
        <p:spPr>
          <a:xfrm>
            <a:off x="3647533" y="2616528"/>
            <a:ext cx="4889200" cy="10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9" name="Google Shape;119;p25"/>
          <p:cNvSpPr txBox="1">
            <a:spLocks noGrp="1"/>
          </p:cNvSpPr>
          <p:nvPr>
            <p:ph type="body" idx="3"/>
          </p:nvPr>
        </p:nvSpPr>
        <p:spPr>
          <a:xfrm>
            <a:off x="3647533" y="3656561"/>
            <a:ext cx="4889200" cy="577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20" name="Google Shape;120;p25"/>
          <p:cNvSpPr txBox="1">
            <a:spLocks noGrp="1"/>
          </p:cNvSpPr>
          <p:nvPr>
            <p:ph type="title" idx="4" hasCustomPrompt="1"/>
          </p:nvPr>
        </p:nvSpPr>
        <p:spPr>
          <a:xfrm>
            <a:off x="6303067" y="4538961"/>
            <a:ext cx="4889200" cy="10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1" name="Google Shape;121;p25"/>
          <p:cNvSpPr txBox="1">
            <a:spLocks noGrp="1"/>
          </p:cNvSpPr>
          <p:nvPr>
            <p:ph type="body" idx="5"/>
          </p:nvPr>
        </p:nvSpPr>
        <p:spPr>
          <a:xfrm>
            <a:off x="6303067" y="5578995"/>
            <a:ext cx="4889200" cy="577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22" name="Google Shape;122;p25"/>
          <p:cNvSpPr/>
          <p:nvPr/>
        </p:nvSpPr>
        <p:spPr>
          <a:xfrm rot="10800000">
            <a:off x="7729845" y="12"/>
            <a:ext cx="6094455"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25"/>
          <p:cNvSpPr/>
          <p:nvPr/>
        </p:nvSpPr>
        <p:spPr>
          <a:xfrm>
            <a:off x="-1632289" y="12"/>
            <a:ext cx="6094455"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91073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24"/>
        <p:cNvGrpSpPr/>
        <p:nvPr/>
      </p:nvGrpSpPr>
      <p:grpSpPr>
        <a:xfrm>
          <a:off x="0" y="0"/>
          <a:ext cx="0" cy="0"/>
          <a:chOff x="0" y="0"/>
          <a:chExt cx="0" cy="0"/>
        </a:xfrm>
      </p:grpSpPr>
      <p:sp>
        <p:nvSpPr>
          <p:cNvPr id="125" name="Google Shape;125;p26"/>
          <p:cNvSpPr/>
          <p:nvPr/>
        </p:nvSpPr>
        <p:spPr>
          <a:xfrm rot="10800000">
            <a:off x="8006793" y="-85073"/>
            <a:ext cx="6245472" cy="7028157"/>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6"/>
          <p:cNvSpPr txBox="1">
            <a:spLocks noGrp="1"/>
          </p:cNvSpPr>
          <p:nvPr>
            <p:ph type="title"/>
          </p:nvPr>
        </p:nvSpPr>
        <p:spPr>
          <a:xfrm>
            <a:off x="1249500" y="1851151"/>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27" name="Google Shape;127;p26"/>
          <p:cNvSpPr txBox="1">
            <a:spLocks noGrp="1"/>
          </p:cNvSpPr>
          <p:nvPr>
            <p:ph type="subTitle" idx="1"/>
          </p:nvPr>
        </p:nvSpPr>
        <p:spPr>
          <a:xfrm>
            <a:off x="1249500" y="2862951"/>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8" name="Google Shape;128;p26"/>
          <p:cNvSpPr txBox="1">
            <a:spLocks noGrp="1"/>
          </p:cNvSpPr>
          <p:nvPr>
            <p:ph type="title" idx="2"/>
          </p:nvPr>
        </p:nvSpPr>
        <p:spPr>
          <a:xfrm>
            <a:off x="4707200" y="1851133"/>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29" name="Google Shape;129;p26"/>
          <p:cNvSpPr txBox="1">
            <a:spLocks noGrp="1"/>
          </p:cNvSpPr>
          <p:nvPr>
            <p:ph type="subTitle" idx="3"/>
          </p:nvPr>
        </p:nvSpPr>
        <p:spPr>
          <a:xfrm>
            <a:off x="4707200" y="2862933"/>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0" name="Google Shape;130;p26"/>
          <p:cNvSpPr txBox="1">
            <a:spLocks noGrp="1"/>
          </p:cNvSpPr>
          <p:nvPr>
            <p:ph type="title" idx="4"/>
          </p:nvPr>
        </p:nvSpPr>
        <p:spPr>
          <a:xfrm>
            <a:off x="8164900" y="1851133"/>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31" name="Google Shape;131;p26"/>
          <p:cNvSpPr txBox="1">
            <a:spLocks noGrp="1"/>
          </p:cNvSpPr>
          <p:nvPr>
            <p:ph type="subTitle" idx="5"/>
          </p:nvPr>
        </p:nvSpPr>
        <p:spPr>
          <a:xfrm>
            <a:off x="8164900" y="2862933"/>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2" name="Google Shape;132;p26"/>
          <p:cNvSpPr txBox="1">
            <a:spLocks noGrp="1"/>
          </p:cNvSpPr>
          <p:nvPr>
            <p:ph type="title" idx="6"/>
          </p:nvPr>
        </p:nvSpPr>
        <p:spPr>
          <a:xfrm>
            <a:off x="1249500" y="4032851"/>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33" name="Google Shape;133;p26"/>
          <p:cNvSpPr txBox="1">
            <a:spLocks noGrp="1"/>
          </p:cNvSpPr>
          <p:nvPr>
            <p:ph type="subTitle" idx="7"/>
          </p:nvPr>
        </p:nvSpPr>
        <p:spPr>
          <a:xfrm>
            <a:off x="1249500" y="5044651"/>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4" name="Google Shape;134;p26"/>
          <p:cNvSpPr txBox="1">
            <a:spLocks noGrp="1"/>
          </p:cNvSpPr>
          <p:nvPr>
            <p:ph type="title" idx="8"/>
          </p:nvPr>
        </p:nvSpPr>
        <p:spPr>
          <a:xfrm>
            <a:off x="4707200" y="4032833"/>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35" name="Google Shape;135;p26"/>
          <p:cNvSpPr txBox="1">
            <a:spLocks noGrp="1"/>
          </p:cNvSpPr>
          <p:nvPr>
            <p:ph type="subTitle" idx="9"/>
          </p:nvPr>
        </p:nvSpPr>
        <p:spPr>
          <a:xfrm>
            <a:off x="4707200" y="5044633"/>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6" name="Google Shape;136;p26"/>
          <p:cNvSpPr txBox="1">
            <a:spLocks noGrp="1"/>
          </p:cNvSpPr>
          <p:nvPr>
            <p:ph type="title" idx="13"/>
          </p:nvPr>
        </p:nvSpPr>
        <p:spPr>
          <a:xfrm>
            <a:off x="8164900" y="4032833"/>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37" name="Google Shape;137;p26"/>
          <p:cNvSpPr txBox="1">
            <a:spLocks noGrp="1"/>
          </p:cNvSpPr>
          <p:nvPr>
            <p:ph type="subTitle" idx="14"/>
          </p:nvPr>
        </p:nvSpPr>
        <p:spPr>
          <a:xfrm>
            <a:off x="8164900" y="5044633"/>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8" name="Google Shape;138;p26"/>
          <p:cNvSpPr txBox="1">
            <a:spLocks noGrp="1"/>
          </p:cNvSpPr>
          <p:nvPr>
            <p:ph type="title" idx="15"/>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07873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1"/>
        </a:solidFill>
        <a:effectLst/>
      </p:bgPr>
    </p:bg>
    <p:spTree>
      <p:nvGrpSpPr>
        <p:cNvPr id="1" name="Shape 139"/>
        <p:cNvGrpSpPr/>
        <p:nvPr/>
      </p:nvGrpSpPr>
      <p:grpSpPr>
        <a:xfrm>
          <a:off x="0" y="0"/>
          <a:ext cx="0" cy="0"/>
          <a:chOff x="0" y="0"/>
          <a:chExt cx="0" cy="0"/>
        </a:xfrm>
      </p:grpSpPr>
      <p:sp>
        <p:nvSpPr>
          <p:cNvPr id="140" name="Google Shape;140;p27"/>
          <p:cNvSpPr/>
          <p:nvPr/>
        </p:nvSpPr>
        <p:spPr>
          <a:xfrm rot="5400000" flipH="1">
            <a:off x="7477993" y="-656141"/>
            <a:ext cx="9664340" cy="5363940"/>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27"/>
          <p:cNvSpPr txBox="1">
            <a:spLocks noGrp="1"/>
          </p:cNvSpPr>
          <p:nvPr>
            <p:ph type="title"/>
          </p:nvPr>
        </p:nvSpPr>
        <p:spPr>
          <a:xfrm>
            <a:off x="1084733" y="538633"/>
            <a:ext cx="2585200" cy="152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89762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chnological Design">
  <p:cSld name="Technological Design">
    <p:bg>
      <p:bgPr>
        <a:solidFill>
          <a:schemeClr val="accent1"/>
        </a:solidFill>
        <a:effectLst/>
      </p:bgPr>
    </p:bg>
    <p:spTree>
      <p:nvGrpSpPr>
        <p:cNvPr id="1" name="Shape 142"/>
        <p:cNvGrpSpPr/>
        <p:nvPr/>
      </p:nvGrpSpPr>
      <p:grpSpPr>
        <a:xfrm>
          <a:off x="0" y="0"/>
          <a:ext cx="0" cy="0"/>
          <a:chOff x="0" y="0"/>
          <a:chExt cx="0" cy="0"/>
        </a:xfrm>
      </p:grpSpPr>
      <p:sp>
        <p:nvSpPr>
          <p:cNvPr id="143" name="Google Shape;143;p28"/>
          <p:cNvSpPr txBox="1">
            <a:spLocks noGrp="1"/>
          </p:cNvSpPr>
          <p:nvPr>
            <p:ph type="title"/>
          </p:nvPr>
        </p:nvSpPr>
        <p:spPr>
          <a:xfrm>
            <a:off x="5897833" y="1803667"/>
            <a:ext cx="46176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44" name="Google Shape;144;p28"/>
          <p:cNvSpPr txBox="1">
            <a:spLocks noGrp="1"/>
          </p:cNvSpPr>
          <p:nvPr>
            <p:ph type="subTitle" idx="1"/>
          </p:nvPr>
        </p:nvSpPr>
        <p:spPr>
          <a:xfrm>
            <a:off x="5897833" y="3431265"/>
            <a:ext cx="4275200" cy="26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45" name="Google Shape;145;p28"/>
          <p:cNvSpPr/>
          <p:nvPr/>
        </p:nvSpPr>
        <p:spPr>
          <a:xfrm rot="-5400000" flipH="1">
            <a:off x="-3901207" y="2088893"/>
            <a:ext cx="9664340" cy="5363940"/>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52788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chnological Design 1">
  <p:cSld name="Technological Design 1">
    <p:bg>
      <p:bgPr>
        <a:solidFill>
          <a:schemeClr val="accent1"/>
        </a:solidFill>
        <a:effectLst/>
      </p:bgPr>
    </p:bg>
    <p:spTree>
      <p:nvGrpSpPr>
        <p:cNvPr id="1" name="Shape 146"/>
        <p:cNvGrpSpPr/>
        <p:nvPr/>
      </p:nvGrpSpPr>
      <p:grpSpPr>
        <a:xfrm>
          <a:off x="0" y="0"/>
          <a:ext cx="0" cy="0"/>
          <a:chOff x="0" y="0"/>
          <a:chExt cx="0" cy="0"/>
        </a:xfrm>
      </p:grpSpPr>
      <p:sp>
        <p:nvSpPr>
          <p:cNvPr id="147" name="Google Shape;147;p29"/>
          <p:cNvSpPr txBox="1">
            <a:spLocks noGrp="1"/>
          </p:cNvSpPr>
          <p:nvPr>
            <p:ph type="title"/>
          </p:nvPr>
        </p:nvSpPr>
        <p:spPr>
          <a:xfrm>
            <a:off x="1427433" y="1803667"/>
            <a:ext cx="46176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48" name="Google Shape;148;p29"/>
          <p:cNvSpPr txBox="1">
            <a:spLocks noGrp="1"/>
          </p:cNvSpPr>
          <p:nvPr>
            <p:ph type="subTitle" idx="1"/>
          </p:nvPr>
        </p:nvSpPr>
        <p:spPr>
          <a:xfrm>
            <a:off x="1427433" y="3431265"/>
            <a:ext cx="4275200" cy="26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08081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chnological Design 2">
  <p:cSld name="Technological Design 2">
    <p:bg>
      <p:bgPr>
        <a:solidFill>
          <a:schemeClr val="lt1"/>
        </a:solidFill>
        <a:effectLst/>
      </p:bgPr>
    </p:bg>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5897833" y="1803667"/>
            <a:ext cx="46176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51" name="Google Shape;151;p30"/>
          <p:cNvSpPr txBox="1">
            <a:spLocks noGrp="1"/>
          </p:cNvSpPr>
          <p:nvPr>
            <p:ph type="subTitle" idx="1"/>
          </p:nvPr>
        </p:nvSpPr>
        <p:spPr>
          <a:xfrm>
            <a:off x="5897833" y="3431265"/>
            <a:ext cx="4275200" cy="26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52" name="Google Shape;152;p30"/>
          <p:cNvSpPr/>
          <p:nvPr/>
        </p:nvSpPr>
        <p:spPr>
          <a:xfrm rot="-5400000" flipH="1">
            <a:off x="-3901207" y="2088893"/>
            <a:ext cx="9664340" cy="5363940"/>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3598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a:p>
        </p:txBody>
      </p:sp>
      <p:sp>
        <p:nvSpPr>
          <p:cNvPr id="5" name="Date Placeholder 4"/>
          <p:cNvSpPr>
            <a:spLocks noGrp="1"/>
          </p:cNvSpPr>
          <p:nvPr>
            <p:ph type="dt" sz="half" idx="10"/>
          </p:nvPr>
        </p:nvSpPr>
        <p:spPr/>
        <p:txBody>
          <a:bodyPr/>
          <a:lstStyle/>
          <a:p>
            <a:fld id="{24E75B25-9DB7-1B47-A062-76DBC2787D77}"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8C64F-3A10-7043-BC76-0794557A4CAA}" type="slidenum">
              <a:rPr lang="en-US" smtClean="0"/>
              <a:t>‹#›</a:t>
            </a:fld>
            <a:endParaRPr lang="en-US"/>
          </a:p>
        </p:txBody>
      </p:sp>
    </p:spTree>
    <p:extLst>
      <p:ext uri="{BB962C8B-B14F-4D97-AF65-F5344CB8AC3E}">
        <p14:creationId xmlns:p14="http://schemas.microsoft.com/office/powerpoint/2010/main" val="2380485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 Credis">
  <p:cSld name="Thanks + Credis">
    <p:bg>
      <p:bgPr>
        <a:solidFill>
          <a:schemeClr val="lt1"/>
        </a:solidFill>
        <a:effectLst/>
      </p:bgPr>
    </p:bg>
    <p:spTree>
      <p:nvGrpSpPr>
        <p:cNvPr id="1" name="Shape 153"/>
        <p:cNvGrpSpPr/>
        <p:nvPr/>
      </p:nvGrpSpPr>
      <p:grpSpPr>
        <a:xfrm>
          <a:off x="0" y="0"/>
          <a:ext cx="0" cy="0"/>
          <a:chOff x="0" y="0"/>
          <a:chExt cx="0" cy="0"/>
        </a:xfrm>
      </p:grpSpPr>
      <p:sp>
        <p:nvSpPr>
          <p:cNvPr id="154" name="Google Shape;154;p31"/>
          <p:cNvSpPr/>
          <p:nvPr/>
        </p:nvSpPr>
        <p:spPr>
          <a:xfrm rot="-3584882">
            <a:off x="1865844" y="-454879"/>
            <a:ext cx="8793611" cy="8141913"/>
          </a:xfrm>
          <a:custGeom>
            <a:avLst/>
            <a:gdLst/>
            <a:ahLst/>
            <a:cxnLst/>
            <a:rect l="l" t="t" r="r" b="b"/>
            <a:pathLst>
              <a:path w="220155" h="189824" extrusionOk="0">
                <a:moveTo>
                  <a:pt x="131019" y="1"/>
                </a:moveTo>
                <a:cubicBezTo>
                  <a:pt x="117723" y="1"/>
                  <a:pt x="105109" y="9705"/>
                  <a:pt x="94042" y="17092"/>
                </a:cubicBezTo>
                <a:cubicBezTo>
                  <a:pt x="86324" y="22243"/>
                  <a:pt x="78096" y="27611"/>
                  <a:pt x="68755" y="29106"/>
                </a:cubicBezTo>
                <a:cubicBezTo>
                  <a:pt x="66601" y="29451"/>
                  <a:pt x="64441" y="29587"/>
                  <a:pt x="62279" y="29587"/>
                </a:cubicBezTo>
                <a:cubicBezTo>
                  <a:pt x="54309" y="29587"/>
                  <a:pt x="46296" y="27745"/>
                  <a:pt x="38350" y="27745"/>
                </a:cubicBezTo>
                <a:cubicBezTo>
                  <a:pt x="35064" y="27745"/>
                  <a:pt x="31790" y="28060"/>
                  <a:pt x="28534" y="28950"/>
                </a:cubicBezTo>
                <a:cubicBezTo>
                  <a:pt x="6147" y="35074"/>
                  <a:pt x="0" y="62290"/>
                  <a:pt x="7537" y="81668"/>
                </a:cubicBezTo>
                <a:cubicBezTo>
                  <a:pt x="17993" y="108557"/>
                  <a:pt x="41395" y="137438"/>
                  <a:pt x="45878" y="159347"/>
                </a:cubicBezTo>
                <a:cubicBezTo>
                  <a:pt x="49405" y="176590"/>
                  <a:pt x="63110" y="189823"/>
                  <a:pt x="86265" y="189823"/>
                </a:cubicBezTo>
                <a:cubicBezTo>
                  <a:pt x="92531" y="189823"/>
                  <a:pt x="99488" y="188854"/>
                  <a:pt x="107124" y="186734"/>
                </a:cubicBezTo>
                <a:cubicBezTo>
                  <a:pt x="142974" y="176775"/>
                  <a:pt x="140983" y="153869"/>
                  <a:pt x="172851" y="148891"/>
                </a:cubicBezTo>
                <a:cubicBezTo>
                  <a:pt x="204719" y="143911"/>
                  <a:pt x="220155" y="121006"/>
                  <a:pt x="214677" y="92126"/>
                </a:cubicBezTo>
                <a:cubicBezTo>
                  <a:pt x="211980" y="77907"/>
                  <a:pt x="203249" y="67474"/>
                  <a:pt x="191890" y="59102"/>
                </a:cubicBezTo>
                <a:cubicBezTo>
                  <a:pt x="183782" y="53127"/>
                  <a:pt x="177197" y="45313"/>
                  <a:pt x="171552" y="36986"/>
                </a:cubicBezTo>
                <a:cubicBezTo>
                  <a:pt x="163660" y="25348"/>
                  <a:pt x="157111" y="10786"/>
                  <a:pt x="144350" y="3589"/>
                </a:cubicBezTo>
                <a:cubicBezTo>
                  <a:pt x="139853" y="1054"/>
                  <a:pt x="135399" y="1"/>
                  <a:pt x="131019"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1"/>
          <p:cNvSpPr txBox="1">
            <a:spLocks noGrp="1"/>
          </p:cNvSpPr>
          <p:nvPr>
            <p:ph type="title"/>
          </p:nvPr>
        </p:nvSpPr>
        <p:spPr>
          <a:xfrm>
            <a:off x="3787200" y="787667"/>
            <a:ext cx="4617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60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56" name="Google Shape;156;p31"/>
          <p:cNvSpPr txBox="1">
            <a:spLocks noGrp="1"/>
          </p:cNvSpPr>
          <p:nvPr>
            <p:ph type="subTitle" idx="1"/>
          </p:nvPr>
        </p:nvSpPr>
        <p:spPr>
          <a:xfrm>
            <a:off x="3338200" y="2237467"/>
            <a:ext cx="5515600" cy="168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57" name="Google Shape;157;p31"/>
          <p:cNvSpPr txBox="1"/>
          <p:nvPr/>
        </p:nvSpPr>
        <p:spPr>
          <a:xfrm>
            <a:off x="3996800" y="4028700"/>
            <a:ext cx="4198400" cy="13588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333" kern="0">
                <a:solidFill>
                  <a:srgbClr val="000000"/>
                </a:solidFill>
                <a:latin typeface="Nunito"/>
                <a:ea typeface="Nunito"/>
                <a:cs typeface="Nunito"/>
                <a:sym typeface="Nunito"/>
              </a:rPr>
              <a:t>CREDITS: This presentation template was created by </a:t>
            </a:r>
            <a:r>
              <a:rPr lang="en" sz="1333" b="1" kern="0">
                <a:solidFill>
                  <a:srgbClr val="000000"/>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333" kern="0">
                <a:solidFill>
                  <a:srgbClr val="000000"/>
                </a:solidFill>
                <a:latin typeface="Nunito"/>
                <a:ea typeface="Nunito"/>
                <a:cs typeface="Nunito"/>
                <a:sym typeface="Nunito"/>
              </a:rPr>
              <a:t>, including icons by </a:t>
            </a:r>
            <a:r>
              <a:rPr lang="en" sz="1333" b="1" kern="0">
                <a:solidFill>
                  <a:srgbClr val="000000"/>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333" kern="0">
                <a:solidFill>
                  <a:srgbClr val="000000"/>
                </a:solidFill>
                <a:latin typeface="Nunito"/>
                <a:ea typeface="Nunito"/>
                <a:cs typeface="Nunito"/>
                <a:sym typeface="Nunito"/>
              </a:rPr>
              <a:t>, and infographics &amp; images by </a:t>
            </a:r>
            <a:r>
              <a:rPr lang="en" sz="1333" b="1" kern="0">
                <a:solidFill>
                  <a:srgbClr val="000000"/>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r>
              <a:rPr lang="en" sz="1333" kern="0">
                <a:solidFill>
                  <a:srgbClr val="000000"/>
                </a:solidFill>
                <a:latin typeface="Nunito"/>
                <a:ea typeface="Nunito"/>
                <a:cs typeface="Nunito"/>
                <a:sym typeface="Nunito"/>
              </a:rPr>
              <a:t>. </a:t>
            </a:r>
            <a:endParaRPr sz="1333" kern="0">
              <a:solidFill>
                <a:srgbClr val="000000"/>
              </a:solidFill>
              <a:latin typeface="Nunito"/>
              <a:ea typeface="Nunito"/>
              <a:cs typeface="Nunito"/>
              <a:sym typeface="Nunito"/>
            </a:endParaRPr>
          </a:p>
          <a:p>
            <a:pPr algn="ctr">
              <a:spcBef>
                <a:spcPts val="400"/>
              </a:spcBef>
              <a:buClr>
                <a:srgbClr val="000000"/>
              </a:buClr>
              <a:buFont typeface="Arial"/>
              <a:buNone/>
            </a:pPr>
            <a:endParaRPr sz="1333" b="1" kern="0">
              <a:solidFill>
                <a:srgbClr val="000000"/>
              </a:solidFill>
              <a:latin typeface="Nunito"/>
              <a:ea typeface="Nunito"/>
              <a:cs typeface="Nunito"/>
              <a:sym typeface="Nunito"/>
            </a:endParaRPr>
          </a:p>
        </p:txBody>
      </p:sp>
    </p:spTree>
    <p:extLst>
      <p:ext uri="{BB962C8B-B14F-4D97-AF65-F5344CB8AC3E}">
        <p14:creationId xmlns:p14="http://schemas.microsoft.com/office/powerpoint/2010/main" val="3415940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Bullet points 2">
  <p:cSld name="Title + Bullet points 2">
    <p:bg>
      <p:bgPr>
        <a:solidFill>
          <a:schemeClr val="accent1"/>
        </a:solidFill>
        <a:effectLst/>
      </p:bgPr>
    </p:bg>
    <p:spTree>
      <p:nvGrpSpPr>
        <p:cNvPr id="1" name="Shape 158"/>
        <p:cNvGrpSpPr/>
        <p:nvPr/>
      </p:nvGrpSpPr>
      <p:grpSpPr>
        <a:xfrm>
          <a:off x="0" y="0"/>
          <a:ext cx="0" cy="0"/>
          <a:chOff x="0" y="0"/>
          <a:chExt cx="0" cy="0"/>
        </a:xfrm>
      </p:grpSpPr>
      <p:sp>
        <p:nvSpPr>
          <p:cNvPr id="159" name="Google Shape;159;p32"/>
          <p:cNvSpPr txBox="1">
            <a:spLocks noGrp="1"/>
          </p:cNvSpPr>
          <p:nvPr>
            <p:ph type="body" idx="1"/>
          </p:nvPr>
        </p:nvSpPr>
        <p:spPr>
          <a:xfrm>
            <a:off x="1008900" y="1905000"/>
            <a:ext cx="4813200" cy="40308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160" name="Google Shape;160;p32"/>
          <p:cNvSpPr txBox="1">
            <a:spLocks noGrp="1"/>
          </p:cNvSpPr>
          <p:nvPr>
            <p:ph type="title"/>
          </p:nvPr>
        </p:nvSpPr>
        <p:spPr>
          <a:xfrm>
            <a:off x="1008900" y="555833"/>
            <a:ext cx="6106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32"/>
          <p:cNvSpPr txBox="1">
            <a:spLocks noGrp="1"/>
          </p:cNvSpPr>
          <p:nvPr>
            <p:ph type="body" idx="2"/>
          </p:nvPr>
        </p:nvSpPr>
        <p:spPr>
          <a:xfrm>
            <a:off x="6286565" y="1905000"/>
            <a:ext cx="4813200" cy="40308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160721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rot="723795">
            <a:off x="3624693" y="466645"/>
            <a:ext cx="6070636" cy="5564263"/>
          </a:xfrm>
          <a:custGeom>
            <a:avLst/>
            <a:gdLst/>
            <a:ahLst/>
            <a:cxnLst/>
            <a:rect l="l" t="t" r="r" b="b"/>
            <a:pathLst>
              <a:path w="217245" h="199152" extrusionOk="0">
                <a:moveTo>
                  <a:pt x="125752" y="0"/>
                </a:moveTo>
                <a:cubicBezTo>
                  <a:pt x="115330" y="0"/>
                  <a:pt x="104935" y="983"/>
                  <a:pt x="94954" y="3880"/>
                </a:cubicBezTo>
                <a:cubicBezTo>
                  <a:pt x="76766" y="9158"/>
                  <a:pt x="61604" y="21568"/>
                  <a:pt x="53018" y="38390"/>
                </a:cubicBezTo>
                <a:cubicBezTo>
                  <a:pt x="43740" y="56565"/>
                  <a:pt x="38372" y="76983"/>
                  <a:pt x="25366" y="93087"/>
                </a:cubicBezTo>
                <a:cubicBezTo>
                  <a:pt x="18504" y="101584"/>
                  <a:pt x="9546" y="108811"/>
                  <a:pt x="5619" y="119003"/>
                </a:cubicBezTo>
                <a:cubicBezTo>
                  <a:pt x="1" y="133578"/>
                  <a:pt x="6982" y="151133"/>
                  <a:pt x="19718" y="160177"/>
                </a:cubicBezTo>
                <a:cubicBezTo>
                  <a:pt x="27750" y="165880"/>
                  <a:pt x="37477" y="168607"/>
                  <a:pt x="46205" y="173174"/>
                </a:cubicBezTo>
                <a:cubicBezTo>
                  <a:pt x="54260" y="177389"/>
                  <a:pt x="61413" y="183148"/>
                  <a:pt x="69345" y="187588"/>
                </a:cubicBezTo>
                <a:cubicBezTo>
                  <a:pt x="84229" y="195917"/>
                  <a:pt x="100948" y="199152"/>
                  <a:pt x="118037" y="199152"/>
                </a:cubicBezTo>
                <a:cubicBezTo>
                  <a:pt x="134377" y="199152"/>
                  <a:pt x="151054" y="196195"/>
                  <a:pt x="166786" y="191906"/>
                </a:cubicBezTo>
                <a:cubicBezTo>
                  <a:pt x="182868" y="187522"/>
                  <a:pt x="199726" y="181032"/>
                  <a:pt x="208943" y="167145"/>
                </a:cubicBezTo>
                <a:cubicBezTo>
                  <a:pt x="216021" y="156478"/>
                  <a:pt x="217244" y="143559"/>
                  <a:pt x="215671" y="130623"/>
                </a:cubicBezTo>
                <a:cubicBezTo>
                  <a:pt x="214777" y="123276"/>
                  <a:pt x="212981" y="115923"/>
                  <a:pt x="210844" y="108974"/>
                </a:cubicBezTo>
                <a:cubicBezTo>
                  <a:pt x="208446" y="101182"/>
                  <a:pt x="205657" y="93288"/>
                  <a:pt x="205948" y="85140"/>
                </a:cubicBezTo>
                <a:cubicBezTo>
                  <a:pt x="206153" y="79394"/>
                  <a:pt x="207888" y="73823"/>
                  <a:pt x="208756" y="68140"/>
                </a:cubicBezTo>
                <a:cubicBezTo>
                  <a:pt x="210142" y="59046"/>
                  <a:pt x="209283" y="49687"/>
                  <a:pt x="206890" y="40805"/>
                </a:cubicBezTo>
                <a:cubicBezTo>
                  <a:pt x="205168" y="34414"/>
                  <a:pt x="202608" y="28152"/>
                  <a:pt x="198518" y="22947"/>
                </a:cubicBezTo>
                <a:cubicBezTo>
                  <a:pt x="194858" y="18288"/>
                  <a:pt x="190067" y="14605"/>
                  <a:pt x="184910" y="11688"/>
                </a:cubicBezTo>
                <a:cubicBezTo>
                  <a:pt x="171283" y="3978"/>
                  <a:pt x="155327" y="1548"/>
                  <a:pt x="139704" y="505"/>
                </a:cubicBezTo>
                <a:cubicBezTo>
                  <a:pt x="135071" y="196"/>
                  <a:pt x="130409" y="0"/>
                  <a:pt x="125752"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txBox="1">
            <a:spLocks noGrp="1"/>
          </p:cNvSpPr>
          <p:nvPr>
            <p:ph type="ctrTitle"/>
          </p:nvPr>
        </p:nvSpPr>
        <p:spPr>
          <a:xfrm>
            <a:off x="3503704" y="1346833"/>
            <a:ext cx="72216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6933"/>
            </a:lvl1pPr>
            <a:lvl2pPr lvl="1" algn="ctr">
              <a:lnSpc>
                <a:spcPct val="80000"/>
              </a:lnSpc>
              <a:spcBef>
                <a:spcPts val="0"/>
              </a:spcBef>
              <a:spcAft>
                <a:spcPts val="0"/>
              </a:spcAft>
              <a:buSzPts val="5200"/>
              <a:buNone/>
              <a:defRPr sz="6933"/>
            </a:lvl2pPr>
            <a:lvl3pPr lvl="2" algn="ctr">
              <a:lnSpc>
                <a:spcPct val="80000"/>
              </a:lnSpc>
              <a:spcBef>
                <a:spcPts val="0"/>
              </a:spcBef>
              <a:spcAft>
                <a:spcPts val="0"/>
              </a:spcAft>
              <a:buSzPts val="5200"/>
              <a:buNone/>
              <a:defRPr sz="6933"/>
            </a:lvl3pPr>
            <a:lvl4pPr lvl="3" algn="ctr">
              <a:lnSpc>
                <a:spcPct val="80000"/>
              </a:lnSpc>
              <a:spcBef>
                <a:spcPts val="0"/>
              </a:spcBef>
              <a:spcAft>
                <a:spcPts val="0"/>
              </a:spcAft>
              <a:buSzPts val="5200"/>
              <a:buNone/>
              <a:defRPr sz="6933"/>
            </a:lvl4pPr>
            <a:lvl5pPr lvl="4" algn="ctr">
              <a:lnSpc>
                <a:spcPct val="80000"/>
              </a:lnSpc>
              <a:spcBef>
                <a:spcPts val="0"/>
              </a:spcBef>
              <a:spcAft>
                <a:spcPts val="0"/>
              </a:spcAft>
              <a:buSzPts val="5200"/>
              <a:buNone/>
              <a:defRPr sz="6933"/>
            </a:lvl5pPr>
            <a:lvl6pPr lvl="5" algn="ctr">
              <a:lnSpc>
                <a:spcPct val="80000"/>
              </a:lnSpc>
              <a:spcBef>
                <a:spcPts val="0"/>
              </a:spcBef>
              <a:spcAft>
                <a:spcPts val="0"/>
              </a:spcAft>
              <a:buSzPts val="5200"/>
              <a:buNone/>
              <a:defRPr sz="6933"/>
            </a:lvl6pPr>
            <a:lvl7pPr lvl="6" algn="ctr">
              <a:lnSpc>
                <a:spcPct val="80000"/>
              </a:lnSpc>
              <a:spcBef>
                <a:spcPts val="0"/>
              </a:spcBef>
              <a:spcAft>
                <a:spcPts val="0"/>
              </a:spcAft>
              <a:buSzPts val="5200"/>
              <a:buNone/>
              <a:defRPr sz="6933"/>
            </a:lvl7pPr>
            <a:lvl8pPr lvl="7" algn="ctr">
              <a:lnSpc>
                <a:spcPct val="80000"/>
              </a:lnSpc>
              <a:spcBef>
                <a:spcPts val="0"/>
              </a:spcBef>
              <a:spcAft>
                <a:spcPts val="0"/>
              </a:spcAft>
              <a:buSzPts val="5200"/>
              <a:buNone/>
              <a:defRPr sz="6933"/>
            </a:lvl8pPr>
            <a:lvl9pPr lvl="8" algn="ctr">
              <a:lnSpc>
                <a:spcPct val="80000"/>
              </a:lnSpc>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031100" y="4120933"/>
            <a:ext cx="4166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16507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5271347" y="3710367"/>
            <a:ext cx="5816400" cy="11224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4800"/>
            </a:lvl1pPr>
            <a:lvl2pPr lvl="1" algn="r">
              <a:spcBef>
                <a:spcPts val="0"/>
              </a:spcBef>
              <a:spcAft>
                <a:spcPts val="0"/>
              </a:spcAft>
              <a:buSzPts val="3600"/>
              <a:buNone/>
              <a:defRPr sz="4800"/>
            </a:lvl2pPr>
            <a:lvl3pPr lvl="2" algn="r">
              <a:spcBef>
                <a:spcPts val="0"/>
              </a:spcBef>
              <a:spcAft>
                <a:spcPts val="0"/>
              </a:spcAft>
              <a:buSzPts val="3600"/>
              <a:buNone/>
              <a:defRPr sz="4800"/>
            </a:lvl3pPr>
            <a:lvl4pPr lvl="3" algn="r">
              <a:spcBef>
                <a:spcPts val="0"/>
              </a:spcBef>
              <a:spcAft>
                <a:spcPts val="0"/>
              </a:spcAft>
              <a:buSzPts val="3600"/>
              <a:buNone/>
              <a:defRPr sz="4800"/>
            </a:lvl4pPr>
            <a:lvl5pPr lvl="4" algn="r">
              <a:spcBef>
                <a:spcPts val="0"/>
              </a:spcBef>
              <a:spcAft>
                <a:spcPts val="0"/>
              </a:spcAft>
              <a:buSzPts val="3600"/>
              <a:buNone/>
              <a:defRPr sz="4800"/>
            </a:lvl5pPr>
            <a:lvl6pPr lvl="5" algn="r">
              <a:spcBef>
                <a:spcPts val="0"/>
              </a:spcBef>
              <a:spcAft>
                <a:spcPts val="0"/>
              </a:spcAft>
              <a:buSzPts val="3600"/>
              <a:buNone/>
              <a:defRPr sz="4800"/>
            </a:lvl6pPr>
            <a:lvl7pPr lvl="6" algn="r">
              <a:spcBef>
                <a:spcPts val="0"/>
              </a:spcBef>
              <a:spcAft>
                <a:spcPts val="0"/>
              </a:spcAft>
              <a:buSzPts val="3600"/>
              <a:buNone/>
              <a:defRPr sz="4800"/>
            </a:lvl7pPr>
            <a:lvl8pPr lvl="7" algn="r">
              <a:spcBef>
                <a:spcPts val="0"/>
              </a:spcBef>
              <a:spcAft>
                <a:spcPts val="0"/>
              </a:spcAft>
              <a:buSzPts val="3600"/>
              <a:buNone/>
              <a:defRPr sz="4800"/>
            </a:lvl8pPr>
            <a:lvl9pPr lvl="8" algn="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7326547" y="985500"/>
            <a:ext cx="3761200" cy="176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600"/>
              <a:buNone/>
              <a:defRPr sz="12800"/>
            </a:lvl1pPr>
            <a:lvl2pPr lvl="1" algn="r" rtl="0">
              <a:spcBef>
                <a:spcPts val="0"/>
              </a:spcBef>
              <a:spcAft>
                <a:spcPts val="0"/>
              </a:spcAft>
              <a:buSzPts val="9600"/>
              <a:buNone/>
              <a:defRPr sz="12800"/>
            </a:lvl2pPr>
            <a:lvl3pPr lvl="2" algn="r" rtl="0">
              <a:spcBef>
                <a:spcPts val="0"/>
              </a:spcBef>
              <a:spcAft>
                <a:spcPts val="0"/>
              </a:spcAft>
              <a:buSzPts val="9600"/>
              <a:buNone/>
              <a:defRPr sz="12800"/>
            </a:lvl3pPr>
            <a:lvl4pPr lvl="3" algn="r" rtl="0">
              <a:spcBef>
                <a:spcPts val="0"/>
              </a:spcBef>
              <a:spcAft>
                <a:spcPts val="0"/>
              </a:spcAft>
              <a:buSzPts val="9600"/>
              <a:buNone/>
              <a:defRPr sz="12800"/>
            </a:lvl4pPr>
            <a:lvl5pPr lvl="4" algn="r" rtl="0">
              <a:spcBef>
                <a:spcPts val="0"/>
              </a:spcBef>
              <a:spcAft>
                <a:spcPts val="0"/>
              </a:spcAft>
              <a:buSzPts val="9600"/>
              <a:buNone/>
              <a:defRPr sz="12800"/>
            </a:lvl5pPr>
            <a:lvl6pPr lvl="5" algn="r" rtl="0">
              <a:spcBef>
                <a:spcPts val="0"/>
              </a:spcBef>
              <a:spcAft>
                <a:spcPts val="0"/>
              </a:spcAft>
              <a:buSzPts val="9600"/>
              <a:buNone/>
              <a:defRPr sz="12800"/>
            </a:lvl6pPr>
            <a:lvl7pPr lvl="6" algn="r" rtl="0">
              <a:spcBef>
                <a:spcPts val="0"/>
              </a:spcBef>
              <a:spcAft>
                <a:spcPts val="0"/>
              </a:spcAft>
              <a:buSzPts val="9600"/>
              <a:buNone/>
              <a:defRPr sz="12800"/>
            </a:lvl7pPr>
            <a:lvl8pPr lvl="7" algn="r" rtl="0">
              <a:spcBef>
                <a:spcPts val="0"/>
              </a:spcBef>
              <a:spcAft>
                <a:spcPts val="0"/>
              </a:spcAft>
              <a:buSzPts val="9600"/>
              <a:buNone/>
              <a:defRPr sz="12800"/>
            </a:lvl8pPr>
            <a:lvl9pPr lvl="8" algn="r" rtl="0">
              <a:spcBef>
                <a:spcPts val="0"/>
              </a:spcBef>
              <a:spcAft>
                <a:spcPts val="0"/>
              </a:spcAft>
              <a:buSzPts val="9600"/>
              <a:buNone/>
              <a:defRPr sz="12800"/>
            </a:lvl9pPr>
          </a:lstStyle>
          <a:p>
            <a:r>
              <a:t>xx%</a:t>
            </a:r>
          </a:p>
        </p:txBody>
      </p:sp>
      <p:sp>
        <p:nvSpPr>
          <p:cNvPr id="15" name="Google Shape;15;p3"/>
          <p:cNvSpPr txBox="1">
            <a:spLocks noGrp="1"/>
          </p:cNvSpPr>
          <p:nvPr>
            <p:ph type="subTitle" idx="1"/>
          </p:nvPr>
        </p:nvSpPr>
        <p:spPr>
          <a:xfrm>
            <a:off x="6920964" y="4901843"/>
            <a:ext cx="4166800" cy="105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2800"/>
              <a:buNone/>
              <a:defRPr sz="3733"/>
            </a:lvl2pPr>
            <a:lvl3pPr lvl="2" algn="r" rtl="0">
              <a:lnSpc>
                <a:spcPct val="100000"/>
              </a:lnSpc>
              <a:spcBef>
                <a:spcPts val="0"/>
              </a:spcBef>
              <a:spcAft>
                <a:spcPts val="0"/>
              </a:spcAft>
              <a:buSzPts val="2800"/>
              <a:buNone/>
              <a:defRPr sz="3733"/>
            </a:lvl3pPr>
            <a:lvl4pPr lvl="3" algn="r" rtl="0">
              <a:lnSpc>
                <a:spcPct val="100000"/>
              </a:lnSpc>
              <a:spcBef>
                <a:spcPts val="0"/>
              </a:spcBef>
              <a:spcAft>
                <a:spcPts val="0"/>
              </a:spcAft>
              <a:buSzPts val="2800"/>
              <a:buNone/>
              <a:defRPr sz="3733"/>
            </a:lvl4pPr>
            <a:lvl5pPr lvl="4" algn="r" rtl="0">
              <a:lnSpc>
                <a:spcPct val="100000"/>
              </a:lnSpc>
              <a:spcBef>
                <a:spcPts val="0"/>
              </a:spcBef>
              <a:spcAft>
                <a:spcPts val="0"/>
              </a:spcAft>
              <a:buSzPts val="2800"/>
              <a:buNone/>
              <a:defRPr sz="3733"/>
            </a:lvl5pPr>
            <a:lvl6pPr lvl="5" algn="r" rtl="0">
              <a:lnSpc>
                <a:spcPct val="100000"/>
              </a:lnSpc>
              <a:spcBef>
                <a:spcPts val="0"/>
              </a:spcBef>
              <a:spcAft>
                <a:spcPts val="0"/>
              </a:spcAft>
              <a:buSzPts val="2800"/>
              <a:buNone/>
              <a:defRPr sz="3733"/>
            </a:lvl6pPr>
            <a:lvl7pPr lvl="6" algn="r" rtl="0">
              <a:lnSpc>
                <a:spcPct val="100000"/>
              </a:lnSpc>
              <a:spcBef>
                <a:spcPts val="0"/>
              </a:spcBef>
              <a:spcAft>
                <a:spcPts val="0"/>
              </a:spcAft>
              <a:buSzPts val="2800"/>
              <a:buNone/>
              <a:defRPr sz="3733"/>
            </a:lvl7pPr>
            <a:lvl8pPr lvl="7" algn="r" rtl="0">
              <a:lnSpc>
                <a:spcPct val="100000"/>
              </a:lnSpc>
              <a:spcBef>
                <a:spcPts val="0"/>
              </a:spcBef>
              <a:spcAft>
                <a:spcPts val="0"/>
              </a:spcAft>
              <a:buSzPts val="2800"/>
              <a:buNone/>
              <a:defRPr sz="3733"/>
            </a:lvl8pPr>
            <a:lvl9pPr lvl="8" algn="r" rtl="0">
              <a:lnSpc>
                <a:spcPct val="100000"/>
              </a:lnSpc>
              <a:spcBef>
                <a:spcPts val="0"/>
              </a:spcBef>
              <a:spcAft>
                <a:spcPts val="0"/>
              </a:spcAft>
              <a:buSzPts val="2800"/>
              <a:buNone/>
              <a:defRPr sz="3733"/>
            </a:lvl9pPr>
          </a:lstStyle>
          <a:p>
            <a:endParaRPr/>
          </a:p>
        </p:txBody>
      </p:sp>
      <p:sp>
        <p:nvSpPr>
          <p:cNvPr id="16" name="Google Shape;16;p3"/>
          <p:cNvSpPr/>
          <p:nvPr/>
        </p:nvSpPr>
        <p:spPr>
          <a:xfrm flipH="1">
            <a:off x="19" y="3970001"/>
            <a:ext cx="3915219" cy="2888012"/>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24921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1008900" y="2536967"/>
            <a:ext cx="6179200" cy="3398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p:nvPr/>
        </p:nvSpPr>
        <p:spPr>
          <a:xfrm rot="5400000">
            <a:off x="7254066" y="1937644"/>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4"/>
          <p:cNvSpPr txBox="1">
            <a:spLocks noGrp="1"/>
          </p:cNvSpPr>
          <p:nvPr>
            <p:ph type="title"/>
          </p:nvPr>
        </p:nvSpPr>
        <p:spPr>
          <a:xfrm>
            <a:off x="1084733" y="538633"/>
            <a:ext cx="5902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51824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1"/>
        </a:solidFill>
        <a:effectLst/>
      </p:bgPr>
    </p:bg>
    <p:spTree>
      <p:nvGrpSpPr>
        <p:cNvPr id="1" name="Shape 21"/>
        <p:cNvGrpSpPr/>
        <p:nvPr/>
      </p:nvGrpSpPr>
      <p:grpSpPr>
        <a:xfrm>
          <a:off x="0" y="0"/>
          <a:ext cx="0" cy="0"/>
          <a:chOff x="0" y="0"/>
          <a:chExt cx="0" cy="0"/>
        </a:xfrm>
      </p:grpSpPr>
      <p:sp>
        <p:nvSpPr>
          <p:cNvPr id="22" name="Google Shape;22;p5"/>
          <p:cNvSpPr/>
          <p:nvPr/>
        </p:nvSpPr>
        <p:spPr>
          <a:xfrm rot="5400000">
            <a:off x="8202866" y="1937627"/>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5"/>
          <p:cNvSpPr txBox="1">
            <a:spLocks noGrp="1"/>
          </p:cNvSpPr>
          <p:nvPr>
            <p:ph type="body" idx="1"/>
          </p:nvPr>
        </p:nvSpPr>
        <p:spPr>
          <a:xfrm>
            <a:off x="1094840" y="3044967"/>
            <a:ext cx="4188800" cy="3398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4" name="Google Shape;24;p5"/>
          <p:cNvSpPr txBox="1">
            <a:spLocks noGrp="1"/>
          </p:cNvSpPr>
          <p:nvPr>
            <p:ph type="body" idx="2"/>
          </p:nvPr>
        </p:nvSpPr>
        <p:spPr>
          <a:xfrm>
            <a:off x="5690900" y="3044967"/>
            <a:ext cx="4188800" cy="3398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5" name="Google Shape;25;p5"/>
          <p:cNvSpPr txBox="1">
            <a:spLocks noGrp="1"/>
          </p:cNvSpPr>
          <p:nvPr>
            <p:ph type="title"/>
          </p:nvPr>
        </p:nvSpPr>
        <p:spPr>
          <a:xfrm>
            <a:off x="1094840" y="2269767"/>
            <a:ext cx="3074800" cy="572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 name="Google Shape;26;p5"/>
          <p:cNvSpPr txBox="1">
            <a:spLocks noGrp="1"/>
          </p:cNvSpPr>
          <p:nvPr>
            <p:ph type="title" idx="3"/>
          </p:nvPr>
        </p:nvSpPr>
        <p:spPr>
          <a:xfrm>
            <a:off x="5690900" y="2269767"/>
            <a:ext cx="3074800" cy="572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7" name="Google Shape;27;p5"/>
          <p:cNvSpPr txBox="1">
            <a:spLocks noGrp="1"/>
          </p:cNvSpPr>
          <p:nvPr>
            <p:ph type="title" idx="4"/>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61662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1"/>
        </a:solidFill>
        <a:effectLst/>
      </p:bgPr>
    </p:bg>
    <p:spTree>
      <p:nvGrpSpPr>
        <p:cNvPr id="1" name="Shape 28"/>
        <p:cNvGrpSpPr/>
        <p:nvPr/>
      </p:nvGrpSpPr>
      <p:grpSpPr>
        <a:xfrm>
          <a:off x="0" y="0"/>
          <a:ext cx="0" cy="0"/>
          <a:chOff x="0" y="0"/>
          <a:chExt cx="0" cy="0"/>
        </a:xfrm>
      </p:grpSpPr>
      <p:sp>
        <p:nvSpPr>
          <p:cNvPr id="29" name="Google Shape;29;p6"/>
          <p:cNvSpPr/>
          <p:nvPr/>
        </p:nvSpPr>
        <p:spPr>
          <a:xfrm rot="10800000">
            <a:off x="7924267" y="16"/>
            <a:ext cx="6094244"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6"/>
          <p:cNvSpPr txBox="1">
            <a:spLocks noGrp="1"/>
          </p:cNvSpPr>
          <p:nvPr>
            <p:ph type="title"/>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327147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1008900" y="2874603"/>
            <a:ext cx="4190800" cy="2719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sz="2400"/>
            </a:lvl2pPr>
            <a:lvl3pPr marL="1828754" lvl="2" indent="-457189" rtl="0">
              <a:spcBef>
                <a:spcPts val="2133"/>
              </a:spcBef>
              <a:spcAft>
                <a:spcPts val="0"/>
              </a:spcAft>
              <a:buSzPts val="1800"/>
              <a:buChar char="■"/>
              <a:defRPr sz="2400"/>
            </a:lvl3pPr>
            <a:lvl4pPr marL="2438339" lvl="3" indent="-457189" rtl="0">
              <a:spcBef>
                <a:spcPts val="2133"/>
              </a:spcBef>
              <a:spcAft>
                <a:spcPts val="0"/>
              </a:spcAft>
              <a:buSzPts val="1800"/>
              <a:buChar char="●"/>
              <a:defRPr sz="2400"/>
            </a:lvl4pPr>
            <a:lvl5pPr marL="3047924" lvl="4" indent="-457189" rtl="0">
              <a:spcBef>
                <a:spcPts val="2133"/>
              </a:spcBef>
              <a:spcAft>
                <a:spcPts val="0"/>
              </a:spcAft>
              <a:buSzPts val="1800"/>
              <a:buChar char="○"/>
              <a:defRPr sz="2400"/>
            </a:lvl5pPr>
            <a:lvl6pPr marL="3657509" lvl="5" indent="-457189" rtl="0">
              <a:spcBef>
                <a:spcPts val="2133"/>
              </a:spcBef>
              <a:spcAft>
                <a:spcPts val="0"/>
              </a:spcAft>
              <a:buSzPts val="1800"/>
              <a:buChar char="■"/>
              <a:defRPr sz="2400"/>
            </a:lvl6pPr>
            <a:lvl7pPr marL="4267093" lvl="6" indent="-457189" rtl="0">
              <a:spcBef>
                <a:spcPts val="2133"/>
              </a:spcBef>
              <a:spcAft>
                <a:spcPts val="0"/>
              </a:spcAft>
              <a:buSzPts val="1800"/>
              <a:buChar char="●"/>
              <a:defRPr sz="2400"/>
            </a:lvl7pPr>
            <a:lvl8pPr marL="4876678" lvl="7" indent="-457189" rtl="0">
              <a:spcBef>
                <a:spcPts val="2133"/>
              </a:spcBef>
              <a:spcAft>
                <a:spcPts val="0"/>
              </a:spcAft>
              <a:buSzPts val="1800"/>
              <a:buChar char="○"/>
              <a:defRPr sz="2400"/>
            </a:lvl8pPr>
            <a:lvl9pPr marL="5486263" lvl="8" indent="-457189" rtl="0">
              <a:spcBef>
                <a:spcPts val="2133"/>
              </a:spcBef>
              <a:spcAft>
                <a:spcPts val="2133"/>
              </a:spcAft>
              <a:buSzPts val="1800"/>
              <a:buChar char="■"/>
              <a:defRPr sz="2400"/>
            </a:lvl9pPr>
          </a:lstStyle>
          <a:p>
            <a:endParaRPr/>
          </a:p>
        </p:txBody>
      </p:sp>
      <p:sp>
        <p:nvSpPr>
          <p:cNvPr id="33" name="Google Shape;33;p7"/>
          <p:cNvSpPr txBox="1">
            <a:spLocks noGrp="1"/>
          </p:cNvSpPr>
          <p:nvPr>
            <p:ph type="title"/>
          </p:nvPr>
        </p:nvSpPr>
        <p:spPr>
          <a:xfrm>
            <a:off x="1084733" y="538633"/>
            <a:ext cx="5928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12549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p:nvPr/>
        </p:nvSpPr>
        <p:spPr>
          <a:xfrm flipH="1">
            <a:off x="7377791" y="-39733"/>
            <a:ext cx="6677509" cy="7514345"/>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8"/>
          <p:cNvSpPr txBox="1">
            <a:spLocks noGrp="1"/>
          </p:cNvSpPr>
          <p:nvPr>
            <p:ph type="title"/>
          </p:nvPr>
        </p:nvSpPr>
        <p:spPr>
          <a:xfrm>
            <a:off x="1084725" y="538633"/>
            <a:ext cx="38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553120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p:nvPr/>
        </p:nvSpPr>
        <p:spPr>
          <a:xfrm>
            <a:off x="6434968" y="2611433"/>
            <a:ext cx="5757059" cy="424655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9"/>
          <p:cNvSpPr/>
          <p:nvPr/>
        </p:nvSpPr>
        <p:spPr>
          <a:xfrm rot="10800000">
            <a:off x="5" y="-17"/>
            <a:ext cx="3791268" cy="279658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9"/>
          <p:cNvSpPr txBox="1">
            <a:spLocks noGrp="1"/>
          </p:cNvSpPr>
          <p:nvPr>
            <p:ph type="title"/>
          </p:nvPr>
        </p:nvSpPr>
        <p:spPr>
          <a:xfrm>
            <a:off x="1630633" y="2210067"/>
            <a:ext cx="37324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000"/>
              <a:buNone/>
              <a:defRPr sz="40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41" name="Google Shape;41;p9"/>
          <p:cNvSpPr txBox="1">
            <a:spLocks noGrp="1"/>
          </p:cNvSpPr>
          <p:nvPr>
            <p:ph type="subTitle" idx="1"/>
          </p:nvPr>
        </p:nvSpPr>
        <p:spPr>
          <a:xfrm>
            <a:off x="1630633" y="3736017"/>
            <a:ext cx="4275200" cy="9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2" name="Google Shape;42;p9"/>
          <p:cNvSpPr txBox="1">
            <a:spLocks noGrp="1"/>
          </p:cNvSpPr>
          <p:nvPr>
            <p:ph type="body" idx="2"/>
          </p:nvPr>
        </p:nvSpPr>
        <p:spPr>
          <a:xfrm>
            <a:off x="6345537" y="1407400"/>
            <a:ext cx="4379600" cy="40432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05901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l-SI"/>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a:p>
        </p:txBody>
      </p:sp>
      <p:sp>
        <p:nvSpPr>
          <p:cNvPr id="7" name="Date Placeholder 6"/>
          <p:cNvSpPr>
            <a:spLocks noGrp="1"/>
          </p:cNvSpPr>
          <p:nvPr>
            <p:ph type="dt" sz="half" idx="10"/>
          </p:nvPr>
        </p:nvSpPr>
        <p:spPr/>
        <p:txBody>
          <a:bodyPr/>
          <a:lstStyle/>
          <a:p>
            <a:fld id="{24E75B25-9DB7-1B47-A062-76DBC2787D77}" type="datetimeFigureOut">
              <a:rPr lang="en-US" smtClean="0"/>
              <a:t>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88C64F-3A10-7043-BC76-0794557A4CAA}" type="slidenum">
              <a:rPr lang="en-US" smtClean="0"/>
              <a:t>‹#›</a:t>
            </a:fld>
            <a:endParaRPr lang="en-US"/>
          </a:p>
        </p:txBody>
      </p:sp>
    </p:spTree>
    <p:extLst>
      <p:ext uri="{BB962C8B-B14F-4D97-AF65-F5344CB8AC3E}">
        <p14:creationId xmlns:p14="http://schemas.microsoft.com/office/powerpoint/2010/main" val="32490227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1287924" y="3884600"/>
            <a:ext cx="30912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5" name="Google Shape;45;p10"/>
          <p:cNvSpPr txBox="1">
            <a:spLocks noGrp="1"/>
          </p:cNvSpPr>
          <p:nvPr>
            <p:ph type="title"/>
          </p:nvPr>
        </p:nvSpPr>
        <p:spPr>
          <a:xfrm>
            <a:off x="1084732" y="538633"/>
            <a:ext cx="3436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9333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46"/>
        <p:cNvGrpSpPr/>
        <p:nvPr/>
      </p:nvGrpSpPr>
      <p:grpSpPr>
        <a:xfrm>
          <a:off x="0" y="0"/>
          <a:ext cx="0" cy="0"/>
          <a:chOff x="0" y="0"/>
          <a:chExt cx="0" cy="0"/>
        </a:xfrm>
      </p:grpSpPr>
      <p:sp>
        <p:nvSpPr>
          <p:cNvPr id="47" name="Google Shape;47;p11"/>
          <p:cNvSpPr/>
          <p:nvPr/>
        </p:nvSpPr>
        <p:spPr>
          <a:xfrm>
            <a:off x="2302533" y="750833"/>
            <a:ext cx="7128107" cy="5120000"/>
          </a:xfrm>
          <a:custGeom>
            <a:avLst/>
            <a:gdLst/>
            <a:ahLst/>
            <a:cxnLst/>
            <a:rect l="l" t="t" r="r" b="b"/>
            <a:pathLst>
              <a:path w="255977" h="190311" extrusionOk="0">
                <a:moveTo>
                  <a:pt x="145909" y="1"/>
                </a:moveTo>
                <a:cubicBezTo>
                  <a:pt x="107297" y="1"/>
                  <a:pt x="86873" y="30667"/>
                  <a:pt x="57680" y="44965"/>
                </a:cubicBezTo>
                <a:cubicBezTo>
                  <a:pt x="27929" y="59538"/>
                  <a:pt x="7286" y="72287"/>
                  <a:pt x="3643" y="100824"/>
                </a:cubicBezTo>
                <a:cubicBezTo>
                  <a:pt x="0" y="129361"/>
                  <a:pt x="3035" y="156077"/>
                  <a:pt x="27930" y="169435"/>
                </a:cubicBezTo>
                <a:cubicBezTo>
                  <a:pt x="33671" y="172515"/>
                  <a:pt x="38894" y="173690"/>
                  <a:pt x="43929" y="173690"/>
                </a:cubicBezTo>
                <a:cubicBezTo>
                  <a:pt x="60149" y="173690"/>
                  <a:pt x="74408" y="161493"/>
                  <a:pt x="97659" y="161493"/>
                </a:cubicBezTo>
                <a:cubicBezTo>
                  <a:pt x="98489" y="161493"/>
                  <a:pt x="99330" y="161508"/>
                  <a:pt x="100183" y="161541"/>
                </a:cubicBezTo>
                <a:cubicBezTo>
                  <a:pt x="128173" y="162597"/>
                  <a:pt x="146517" y="190310"/>
                  <a:pt x="177390" y="190310"/>
                </a:cubicBezTo>
                <a:cubicBezTo>
                  <a:pt x="182011" y="190310"/>
                  <a:pt x="186911" y="189690"/>
                  <a:pt x="192167" y="188266"/>
                </a:cubicBezTo>
                <a:cubicBezTo>
                  <a:pt x="218732" y="181070"/>
                  <a:pt x="238428" y="154703"/>
                  <a:pt x="245834" y="129338"/>
                </a:cubicBezTo>
                <a:cubicBezTo>
                  <a:pt x="255976" y="94599"/>
                  <a:pt x="244228" y="59084"/>
                  <a:pt x="220884" y="34080"/>
                </a:cubicBezTo>
                <a:cubicBezTo>
                  <a:pt x="202271" y="14144"/>
                  <a:pt x="176287" y="887"/>
                  <a:pt x="148148" y="35"/>
                </a:cubicBezTo>
                <a:cubicBezTo>
                  <a:pt x="147395" y="12"/>
                  <a:pt x="146649" y="1"/>
                  <a:pt x="145909"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11"/>
          <p:cNvSpPr txBox="1">
            <a:spLocks noGrp="1"/>
          </p:cNvSpPr>
          <p:nvPr>
            <p:ph type="title" hasCustomPrompt="1"/>
          </p:nvPr>
        </p:nvSpPr>
        <p:spPr>
          <a:xfrm>
            <a:off x="2203000" y="2206933"/>
            <a:ext cx="7786000" cy="169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96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9" name="Google Shape;49;p11"/>
          <p:cNvSpPr txBox="1">
            <a:spLocks noGrp="1"/>
          </p:cNvSpPr>
          <p:nvPr>
            <p:ph type="body" idx="1"/>
          </p:nvPr>
        </p:nvSpPr>
        <p:spPr>
          <a:xfrm>
            <a:off x="3554000" y="4017333"/>
            <a:ext cx="5084000" cy="1320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622831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7563759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bg>
      <p:bgPr>
        <a:solidFill>
          <a:schemeClr val="accent1"/>
        </a:solidFill>
        <a:effectLst/>
      </p:bgPr>
    </p:bg>
    <p:spTree>
      <p:nvGrpSpPr>
        <p:cNvPr id="1" name="Shape 51"/>
        <p:cNvGrpSpPr/>
        <p:nvPr/>
      </p:nvGrpSpPr>
      <p:grpSpPr>
        <a:xfrm>
          <a:off x="0" y="0"/>
          <a:ext cx="0" cy="0"/>
          <a:chOff x="0" y="0"/>
          <a:chExt cx="0" cy="0"/>
        </a:xfrm>
      </p:grpSpPr>
      <p:sp>
        <p:nvSpPr>
          <p:cNvPr id="52" name="Google Shape;52;p13"/>
          <p:cNvSpPr txBox="1">
            <a:spLocks noGrp="1"/>
          </p:cNvSpPr>
          <p:nvPr>
            <p:ph type="body" idx="1"/>
          </p:nvPr>
        </p:nvSpPr>
        <p:spPr>
          <a:xfrm>
            <a:off x="1084719" y="1683533"/>
            <a:ext cx="9062400" cy="425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3" name="Google Shape;53;p13"/>
          <p:cNvSpPr txBox="1">
            <a:spLocks noGrp="1"/>
          </p:cNvSpPr>
          <p:nvPr>
            <p:ph type="title"/>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Google Shape;54;p13"/>
          <p:cNvSpPr/>
          <p:nvPr/>
        </p:nvSpPr>
        <p:spPr>
          <a:xfrm rot="5400000">
            <a:off x="8202866" y="1937627"/>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949426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rgbClr val="FFFFFF"/>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body" idx="1"/>
          </p:nvPr>
        </p:nvSpPr>
        <p:spPr>
          <a:xfrm>
            <a:off x="1084719" y="1683533"/>
            <a:ext cx="9062400" cy="425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7" name="Google Shape;57;p14"/>
          <p:cNvSpPr txBox="1">
            <a:spLocks noGrp="1"/>
          </p:cNvSpPr>
          <p:nvPr>
            <p:ph type="title"/>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14"/>
          <p:cNvSpPr/>
          <p:nvPr/>
        </p:nvSpPr>
        <p:spPr>
          <a:xfrm rot="5400000">
            <a:off x="8202866" y="1937627"/>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99202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59"/>
        <p:cNvGrpSpPr/>
        <p:nvPr/>
      </p:nvGrpSpPr>
      <p:grpSpPr>
        <a:xfrm>
          <a:off x="0" y="0"/>
          <a:ext cx="0" cy="0"/>
          <a:chOff x="0" y="0"/>
          <a:chExt cx="0" cy="0"/>
        </a:xfrm>
      </p:grpSpPr>
      <p:sp>
        <p:nvSpPr>
          <p:cNvPr id="60" name="Google Shape;60;p15"/>
          <p:cNvSpPr/>
          <p:nvPr/>
        </p:nvSpPr>
        <p:spPr>
          <a:xfrm rot="10800000" flipH="1">
            <a:off x="-1013522" y="12"/>
            <a:ext cx="6094455"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15"/>
          <p:cNvSpPr/>
          <p:nvPr/>
        </p:nvSpPr>
        <p:spPr>
          <a:xfrm flipH="1">
            <a:off x="7111078" y="12"/>
            <a:ext cx="6094455"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15"/>
          <p:cNvSpPr txBox="1">
            <a:spLocks noGrp="1"/>
          </p:cNvSpPr>
          <p:nvPr>
            <p:ph type="title"/>
          </p:nvPr>
        </p:nvSpPr>
        <p:spPr>
          <a:xfrm>
            <a:off x="2139000" y="1729700"/>
            <a:ext cx="7914000" cy="19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28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3" name="Google Shape;63;p15"/>
          <p:cNvSpPr txBox="1">
            <a:spLocks noGrp="1"/>
          </p:cNvSpPr>
          <p:nvPr>
            <p:ph type="subTitle" idx="1"/>
          </p:nvPr>
        </p:nvSpPr>
        <p:spPr>
          <a:xfrm>
            <a:off x="3332200" y="3837033"/>
            <a:ext cx="5527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392427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64"/>
        <p:cNvGrpSpPr/>
        <p:nvPr/>
      </p:nvGrpSpPr>
      <p:grpSpPr>
        <a:xfrm>
          <a:off x="0" y="0"/>
          <a:ext cx="0" cy="0"/>
          <a:chOff x="0" y="0"/>
          <a:chExt cx="0" cy="0"/>
        </a:xfrm>
      </p:grpSpPr>
      <p:sp>
        <p:nvSpPr>
          <p:cNvPr id="65" name="Google Shape;65;p16"/>
          <p:cNvSpPr txBox="1">
            <a:spLocks noGrp="1"/>
          </p:cNvSpPr>
          <p:nvPr>
            <p:ph type="subTitle" idx="1"/>
          </p:nvPr>
        </p:nvSpPr>
        <p:spPr>
          <a:xfrm>
            <a:off x="2361200" y="2238600"/>
            <a:ext cx="7469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66" name="Google Shape;66;p16"/>
          <p:cNvSpPr txBox="1">
            <a:spLocks noGrp="1"/>
          </p:cNvSpPr>
          <p:nvPr>
            <p:ph type="title"/>
          </p:nvPr>
        </p:nvSpPr>
        <p:spPr>
          <a:xfrm>
            <a:off x="1282400" y="5177000"/>
            <a:ext cx="962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6"/>
          <p:cNvSpPr/>
          <p:nvPr/>
        </p:nvSpPr>
        <p:spPr>
          <a:xfrm rot="10800000" flipH="1">
            <a:off x="6804150" y="-7"/>
            <a:ext cx="5387839" cy="397425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80269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Four Columns ">
  <p:cSld name="Title + Four Columns ">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1461117" y="3006833"/>
            <a:ext cx="2029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0" name="Google Shape;70;p17"/>
          <p:cNvSpPr txBox="1">
            <a:spLocks noGrp="1"/>
          </p:cNvSpPr>
          <p:nvPr>
            <p:ph type="subTitle" idx="1"/>
          </p:nvPr>
        </p:nvSpPr>
        <p:spPr>
          <a:xfrm>
            <a:off x="1461117" y="4532800"/>
            <a:ext cx="2029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1" name="Google Shape;71;p17"/>
          <p:cNvSpPr txBox="1">
            <a:spLocks noGrp="1"/>
          </p:cNvSpPr>
          <p:nvPr>
            <p:ph type="title" idx="2"/>
          </p:nvPr>
        </p:nvSpPr>
        <p:spPr>
          <a:xfrm>
            <a:off x="3874493" y="3006833"/>
            <a:ext cx="2029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2" name="Google Shape;72;p17"/>
          <p:cNvSpPr txBox="1">
            <a:spLocks noGrp="1"/>
          </p:cNvSpPr>
          <p:nvPr>
            <p:ph type="subTitle" idx="3"/>
          </p:nvPr>
        </p:nvSpPr>
        <p:spPr>
          <a:xfrm>
            <a:off x="3874493" y="4532800"/>
            <a:ext cx="2029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3" name="Google Shape;73;p17"/>
          <p:cNvSpPr txBox="1">
            <a:spLocks noGrp="1"/>
          </p:cNvSpPr>
          <p:nvPr>
            <p:ph type="title" idx="4"/>
          </p:nvPr>
        </p:nvSpPr>
        <p:spPr>
          <a:xfrm>
            <a:off x="6287881" y="3006833"/>
            <a:ext cx="2029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4" name="Google Shape;74;p17"/>
          <p:cNvSpPr txBox="1">
            <a:spLocks noGrp="1"/>
          </p:cNvSpPr>
          <p:nvPr>
            <p:ph type="subTitle" idx="5"/>
          </p:nvPr>
        </p:nvSpPr>
        <p:spPr>
          <a:xfrm>
            <a:off x="6287881" y="4532800"/>
            <a:ext cx="2029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5" name="Google Shape;75;p17"/>
          <p:cNvSpPr txBox="1">
            <a:spLocks noGrp="1"/>
          </p:cNvSpPr>
          <p:nvPr>
            <p:ph type="title" idx="6"/>
          </p:nvPr>
        </p:nvSpPr>
        <p:spPr>
          <a:xfrm>
            <a:off x="8701268" y="3006833"/>
            <a:ext cx="2029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6" name="Google Shape;76;p17"/>
          <p:cNvSpPr txBox="1">
            <a:spLocks noGrp="1"/>
          </p:cNvSpPr>
          <p:nvPr>
            <p:ph type="subTitle" idx="7"/>
          </p:nvPr>
        </p:nvSpPr>
        <p:spPr>
          <a:xfrm>
            <a:off x="8701268" y="4532800"/>
            <a:ext cx="2029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7" name="Google Shape;77;p17"/>
          <p:cNvSpPr txBox="1">
            <a:spLocks noGrp="1"/>
          </p:cNvSpPr>
          <p:nvPr>
            <p:ph type="title" idx="8"/>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89339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1"/>
        </a:solidFill>
        <a:effectLst/>
      </p:bgPr>
    </p:bg>
    <p:spTree>
      <p:nvGrpSpPr>
        <p:cNvPr id="1" name="Shape 78"/>
        <p:cNvGrpSpPr/>
        <p:nvPr/>
      </p:nvGrpSpPr>
      <p:grpSpPr>
        <a:xfrm>
          <a:off x="0" y="0"/>
          <a:ext cx="0" cy="0"/>
          <a:chOff x="0" y="0"/>
          <a:chExt cx="0" cy="0"/>
        </a:xfrm>
      </p:grpSpPr>
      <p:sp>
        <p:nvSpPr>
          <p:cNvPr id="79" name="Google Shape;79;p18"/>
          <p:cNvSpPr/>
          <p:nvPr/>
        </p:nvSpPr>
        <p:spPr>
          <a:xfrm>
            <a:off x="0" y="1"/>
            <a:ext cx="1740195" cy="1400791"/>
          </a:xfrm>
          <a:custGeom>
            <a:avLst/>
            <a:gdLst/>
            <a:ahLst/>
            <a:cxnLst/>
            <a:rect l="l" t="t" r="r" b="b"/>
            <a:pathLst>
              <a:path w="26764" h="21544" extrusionOk="0">
                <a:moveTo>
                  <a:pt x="0" y="0"/>
                </a:moveTo>
                <a:lnTo>
                  <a:pt x="0" y="21544"/>
                </a:lnTo>
                <a:cubicBezTo>
                  <a:pt x="3191" y="20524"/>
                  <a:pt x="6532" y="19418"/>
                  <a:pt x="8983" y="17135"/>
                </a:cubicBezTo>
                <a:cubicBezTo>
                  <a:pt x="11697" y="14606"/>
                  <a:pt x="13136" y="10806"/>
                  <a:pt x="16232" y="8763"/>
                </a:cubicBezTo>
                <a:cubicBezTo>
                  <a:pt x="18249" y="7429"/>
                  <a:pt x="20753" y="7006"/>
                  <a:pt x="22800" y="5719"/>
                </a:cubicBezTo>
                <a:cubicBezTo>
                  <a:pt x="24818" y="4449"/>
                  <a:pt x="26238" y="2321"/>
                  <a:pt x="26764"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18"/>
          <p:cNvSpPr txBox="1">
            <a:spLocks noGrp="1"/>
          </p:cNvSpPr>
          <p:nvPr>
            <p:ph type="title"/>
          </p:nvPr>
        </p:nvSpPr>
        <p:spPr>
          <a:xfrm>
            <a:off x="5897833" y="1905251"/>
            <a:ext cx="53936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81" name="Google Shape;81;p18"/>
          <p:cNvSpPr txBox="1">
            <a:spLocks noGrp="1"/>
          </p:cNvSpPr>
          <p:nvPr>
            <p:ph type="subTitle" idx="1"/>
          </p:nvPr>
        </p:nvSpPr>
        <p:spPr>
          <a:xfrm>
            <a:off x="5897833" y="3448404"/>
            <a:ext cx="4275200" cy="9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041050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1"/>
        </a:solidFill>
        <a:effectLst/>
      </p:bgPr>
    </p:bg>
    <p:spTree>
      <p:nvGrpSpPr>
        <p:cNvPr id="1" name="Shape 82"/>
        <p:cNvGrpSpPr/>
        <p:nvPr/>
      </p:nvGrpSpPr>
      <p:grpSpPr>
        <a:xfrm>
          <a:off x="0" y="0"/>
          <a:ext cx="0" cy="0"/>
          <a:chOff x="0" y="0"/>
          <a:chExt cx="0" cy="0"/>
        </a:xfrm>
      </p:grpSpPr>
      <p:sp>
        <p:nvSpPr>
          <p:cNvPr id="83" name="Google Shape;83;p19"/>
          <p:cNvSpPr txBox="1">
            <a:spLocks noGrp="1"/>
          </p:cNvSpPr>
          <p:nvPr>
            <p:ph type="body" idx="1"/>
          </p:nvPr>
        </p:nvSpPr>
        <p:spPr>
          <a:xfrm>
            <a:off x="1008900" y="4532300"/>
            <a:ext cx="30912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400"/>
              <a:buNone/>
              <a:defRPr sz="1867"/>
            </a:lvl1pPr>
          </a:lstStyle>
          <a:p>
            <a:endParaRPr/>
          </a:p>
        </p:txBody>
      </p:sp>
      <p:sp>
        <p:nvSpPr>
          <p:cNvPr id="84" name="Google Shape;84;p19"/>
          <p:cNvSpPr txBox="1">
            <a:spLocks noGrp="1"/>
          </p:cNvSpPr>
          <p:nvPr>
            <p:ph type="title"/>
          </p:nvPr>
        </p:nvSpPr>
        <p:spPr>
          <a:xfrm>
            <a:off x="1084724" y="538633"/>
            <a:ext cx="3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83867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Click to edit Master title style</a:t>
            </a:r>
            <a:endParaRPr lang="en-US"/>
          </a:p>
        </p:txBody>
      </p:sp>
      <p:sp>
        <p:nvSpPr>
          <p:cNvPr id="3" name="Date Placeholder 2"/>
          <p:cNvSpPr>
            <a:spLocks noGrp="1"/>
          </p:cNvSpPr>
          <p:nvPr>
            <p:ph type="dt" sz="half" idx="10"/>
          </p:nvPr>
        </p:nvSpPr>
        <p:spPr/>
        <p:txBody>
          <a:bodyPr/>
          <a:lstStyle/>
          <a:p>
            <a:fld id="{24E75B25-9DB7-1B47-A062-76DBC2787D77}" type="datetimeFigureOut">
              <a:rPr lang="en-US" smtClean="0"/>
              <a:t>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88C64F-3A10-7043-BC76-0794557A4CAA}" type="slidenum">
              <a:rPr lang="en-US" smtClean="0"/>
              <a:t>‹#›</a:t>
            </a:fld>
            <a:endParaRPr lang="en-US"/>
          </a:p>
        </p:txBody>
      </p:sp>
    </p:spTree>
    <p:extLst>
      <p:ext uri="{BB962C8B-B14F-4D97-AF65-F5344CB8AC3E}">
        <p14:creationId xmlns:p14="http://schemas.microsoft.com/office/powerpoint/2010/main" val="30066573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1"/>
        </a:solidFill>
        <a:effectLst/>
      </p:bgPr>
    </p:bg>
    <p:spTree>
      <p:nvGrpSpPr>
        <p:cNvPr id="1" name="Shape 85"/>
        <p:cNvGrpSpPr/>
        <p:nvPr/>
      </p:nvGrpSpPr>
      <p:grpSpPr>
        <a:xfrm>
          <a:off x="0" y="0"/>
          <a:ext cx="0" cy="0"/>
          <a:chOff x="0" y="0"/>
          <a:chExt cx="0" cy="0"/>
        </a:xfrm>
      </p:grpSpPr>
      <p:sp>
        <p:nvSpPr>
          <p:cNvPr id="86" name="Google Shape;86;p20"/>
          <p:cNvSpPr/>
          <p:nvPr/>
        </p:nvSpPr>
        <p:spPr>
          <a:xfrm rot="10800000">
            <a:off x="7924267" y="16"/>
            <a:ext cx="6094244"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0"/>
          <p:cNvSpPr txBox="1">
            <a:spLocks noGrp="1"/>
          </p:cNvSpPr>
          <p:nvPr>
            <p:ph type="title"/>
          </p:nvPr>
        </p:nvSpPr>
        <p:spPr>
          <a:xfrm>
            <a:off x="2464633" y="2839633"/>
            <a:ext cx="2029600" cy="7636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88" name="Google Shape;88;p20"/>
          <p:cNvSpPr txBox="1">
            <a:spLocks noGrp="1"/>
          </p:cNvSpPr>
          <p:nvPr>
            <p:ph type="subTitle" idx="1"/>
          </p:nvPr>
        </p:nvSpPr>
        <p:spPr>
          <a:xfrm>
            <a:off x="2464633" y="3516800"/>
            <a:ext cx="2029600" cy="8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20"/>
          <p:cNvSpPr txBox="1">
            <a:spLocks noGrp="1"/>
          </p:cNvSpPr>
          <p:nvPr>
            <p:ph type="title" idx="2"/>
          </p:nvPr>
        </p:nvSpPr>
        <p:spPr>
          <a:xfrm>
            <a:off x="5081199" y="2839633"/>
            <a:ext cx="2029600" cy="7636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0" name="Google Shape;90;p20"/>
          <p:cNvSpPr txBox="1">
            <a:spLocks noGrp="1"/>
          </p:cNvSpPr>
          <p:nvPr>
            <p:ph type="subTitle" idx="3"/>
          </p:nvPr>
        </p:nvSpPr>
        <p:spPr>
          <a:xfrm>
            <a:off x="5081199" y="3516800"/>
            <a:ext cx="2029600" cy="8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20"/>
          <p:cNvSpPr txBox="1">
            <a:spLocks noGrp="1"/>
          </p:cNvSpPr>
          <p:nvPr>
            <p:ph type="title" idx="4"/>
          </p:nvPr>
        </p:nvSpPr>
        <p:spPr>
          <a:xfrm>
            <a:off x="7697776" y="2839633"/>
            <a:ext cx="2029600" cy="7636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2" name="Google Shape;92;p20"/>
          <p:cNvSpPr txBox="1">
            <a:spLocks noGrp="1"/>
          </p:cNvSpPr>
          <p:nvPr>
            <p:ph type="subTitle" idx="5"/>
          </p:nvPr>
        </p:nvSpPr>
        <p:spPr>
          <a:xfrm>
            <a:off x="7697776" y="3516800"/>
            <a:ext cx="2029600" cy="8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20"/>
          <p:cNvSpPr txBox="1">
            <a:spLocks noGrp="1"/>
          </p:cNvSpPr>
          <p:nvPr>
            <p:ph type="title" idx="6"/>
          </p:nvPr>
        </p:nvSpPr>
        <p:spPr>
          <a:xfrm>
            <a:off x="1084733" y="538633"/>
            <a:ext cx="6254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130771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1718900" y="3395667"/>
            <a:ext cx="40928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6" name="Google Shape;96;p21"/>
          <p:cNvSpPr txBox="1">
            <a:spLocks noGrp="1"/>
          </p:cNvSpPr>
          <p:nvPr>
            <p:ph type="subTitle" idx="1"/>
          </p:nvPr>
        </p:nvSpPr>
        <p:spPr>
          <a:xfrm>
            <a:off x="1718900" y="4921633"/>
            <a:ext cx="40928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7" name="Google Shape;97;p21"/>
          <p:cNvSpPr txBox="1">
            <a:spLocks noGrp="1"/>
          </p:cNvSpPr>
          <p:nvPr>
            <p:ph type="title" idx="2"/>
          </p:nvPr>
        </p:nvSpPr>
        <p:spPr>
          <a:xfrm>
            <a:off x="6380300" y="3395667"/>
            <a:ext cx="40928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8" name="Google Shape;98;p21"/>
          <p:cNvSpPr txBox="1">
            <a:spLocks noGrp="1"/>
          </p:cNvSpPr>
          <p:nvPr>
            <p:ph type="subTitle" idx="3"/>
          </p:nvPr>
        </p:nvSpPr>
        <p:spPr>
          <a:xfrm>
            <a:off x="6380300" y="4921633"/>
            <a:ext cx="40928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9" name="Google Shape;99;p21"/>
          <p:cNvSpPr/>
          <p:nvPr/>
        </p:nvSpPr>
        <p:spPr>
          <a:xfrm rot="10800000">
            <a:off x="7924267" y="16"/>
            <a:ext cx="6094244"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21"/>
          <p:cNvSpPr txBox="1">
            <a:spLocks noGrp="1"/>
          </p:cNvSpPr>
          <p:nvPr>
            <p:ph type="title" idx="4"/>
          </p:nvPr>
        </p:nvSpPr>
        <p:spPr>
          <a:xfrm>
            <a:off x="1084731" y="538633"/>
            <a:ext cx="675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602205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Three Columns 1">
  <p:cSld name="Title + Three Columns 1">
    <p:bg>
      <p:bgPr>
        <a:solidFill>
          <a:schemeClr val="accent1"/>
        </a:solidFill>
        <a:effectLst/>
      </p:bgPr>
    </p:bg>
    <p:spTree>
      <p:nvGrpSpPr>
        <p:cNvPr id="1" name="Shape 101"/>
        <p:cNvGrpSpPr/>
        <p:nvPr/>
      </p:nvGrpSpPr>
      <p:grpSpPr>
        <a:xfrm>
          <a:off x="0" y="0"/>
          <a:ext cx="0" cy="0"/>
          <a:chOff x="0" y="0"/>
          <a:chExt cx="0" cy="0"/>
        </a:xfrm>
      </p:grpSpPr>
      <p:sp>
        <p:nvSpPr>
          <p:cNvPr id="102" name="Google Shape;102;p22"/>
          <p:cNvSpPr txBox="1">
            <a:spLocks noGrp="1"/>
          </p:cNvSpPr>
          <p:nvPr>
            <p:ph type="title"/>
          </p:nvPr>
        </p:nvSpPr>
        <p:spPr>
          <a:xfrm>
            <a:off x="1251300" y="2176467"/>
            <a:ext cx="31260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3" name="Google Shape;103;p22"/>
          <p:cNvSpPr txBox="1">
            <a:spLocks noGrp="1"/>
          </p:cNvSpPr>
          <p:nvPr>
            <p:ph type="subTitle" idx="1"/>
          </p:nvPr>
        </p:nvSpPr>
        <p:spPr>
          <a:xfrm>
            <a:off x="1251300" y="3702433"/>
            <a:ext cx="31260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 name="Google Shape;104;p22"/>
          <p:cNvSpPr txBox="1">
            <a:spLocks noGrp="1"/>
          </p:cNvSpPr>
          <p:nvPr>
            <p:ph type="title" idx="2"/>
          </p:nvPr>
        </p:nvSpPr>
        <p:spPr>
          <a:xfrm>
            <a:off x="4532984" y="3395667"/>
            <a:ext cx="31260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5" name="Google Shape;105;p22"/>
          <p:cNvSpPr txBox="1">
            <a:spLocks noGrp="1"/>
          </p:cNvSpPr>
          <p:nvPr>
            <p:ph type="subTitle" idx="3"/>
          </p:nvPr>
        </p:nvSpPr>
        <p:spPr>
          <a:xfrm>
            <a:off x="4532984" y="4921633"/>
            <a:ext cx="31260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 name="Google Shape;106;p22"/>
          <p:cNvSpPr txBox="1">
            <a:spLocks noGrp="1"/>
          </p:cNvSpPr>
          <p:nvPr>
            <p:ph type="title" idx="4"/>
          </p:nvPr>
        </p:nvSpPr>
        <p:spPr>
          <a:xfrm>
            <a:off x="7814684" y="2176467"/>
            <a:ext cx="31260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7" name="Google Shape;107;p22"/>
          <p:cNvSpPr txBox="1">
            <a:spLocks noGrp="1"/>
          </p:cNvSpPr>
          <p:nvPr>
            <p:ph type="subTitle" idx="5"/>
          </p:nvPr>
        </p:nvSpPr>
        <p:spPr>
          <a:xfrm>
            <a:off x="7814684" y="3702433"/>
            <a:ext cx="31260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 name="Google Shape;108;p22"/>
          <p:cNvSpPr txBox="1">
            <a:spLocks noGrp="1"/>
          </p:cNvSpPr>
          <p:nvPr>
            <p:ph type="title" idx="6"/>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953384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lt1"/>
        </a:solidFill>
        <a:effectLst/>
      </p:bgPr>
    </p:bg>
    <p:spTree>
      <p:nvGrpSpPr>
        <p:cNvPr id="1" name="Shape 109"/>
        <p:cNvGrpSpPr/>
        <p:nvPr/>
      </p:nvGrpSpPr>
      <p:grpSpPr>
        <a:xfrm>
          <a:off x="0" y="0"/>
          <a:ext cx="0" cy="0"/>
          <a:chOff x="0" y="0"/>
          <a:chExt cx="0" cy="0"/>
        </a:xfrm>
      </p:grpSpPr>
      <p:sp>
        <p:nvSpPr>
          <p:cNvPr id="110" name="Google Shape;110;p23"/>
          <p:cNvSpPr/>
          <p:nvPr/>
        </p:nvSpPr>
        <p:spPr>
          <a:xfrm rot="5400000">
            <a:off x="3357387" y="-1984336"/>
            <a:ext cx="5477244" cy="12207448"/>
          </a:xfrm>
          <a:custGeom>
            <a:avLst/>
            <a:gdLst/>
            <a:ahLst/>
            <a:cxnLst/>
            <a:rect l="l" t="t" r="r" b="b"/>
            <a:pathLst>
              <a:path w="25192" h="35646" extrusionOk="0">
                <a:moveTo>
                  <a:pt x="1" y="1"/>
                </a:moveTo>
                <a:cubicBezTo>
                  <a:pt x="2226" y="1517"/>
                  <a:pt x="3612" y="4213"/>
                  <a:pt x="3514" y="6909"/>
                </a:cubicBezTo>
                <a:cubicBezTo>
                  <a:pt x="3373" y="10789"/>
                  <a:pt x="441" y="14462"/>
                  <a:pt x="1399" y="18225"/>
                </a:cubicBezTo>
                <a:cubicBezTo>
                  <a:pt x="2226" y="21471"/>
                  <a:pt x="5713" y="23532"/>
                  <a:pt x="6480" y="26793"/>
                </a:cubicBezTo>
                <a:cubicBezTo>
                  <a:pt x="7162" y="29694"/>
                  <a:pt x="5493" y="32713"/>
                  <a:pt x="5690" y="35646"/>
                </a:cubicBezTo>
                <a:lnTo>
                  <a:pt x="25191" y="35646"/>
                </a:lnTo>
                <a:lnTo>
                  <a:pt x="25191"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3"/>
          <p:cNvSpPr txBox="1">
            <a:spLocks noGrp="1"/>
          </p:cNvSpPr>
          <p:nvPr>
            <p:ph type="title"/>
          </p:nvPr>
        </p:nvSpPr>
        <p:spPr>
          <a:xfrm>
            <a:off x="2139000" y="2760600"/>
            <a:ext cx="7914000" cy="19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73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12" name="Google Shape;112;p23"/>
          <p:cNvSpPr txBox="1">
            <a:spLocks noGrp="1"/>
          </p:cNvSpPr>
          <p:nvPr>
            <p:ph type="subTitle" idx="1"/>
          </p:nvPr>
        </p:nvSpPr>
        <p:spPr>
          <a:xfrm>
            <a:off x="3332200" y="4853033"/>
            <a:ext cx="5527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064622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Design ">
  <p:cSld name="Title + Design ">
    <p:bg>
      <p:bgPr>
        <a:solidFill>
          <a:schemeClr val="lt1"/>
        </a:solidFill>
        <a:effectLst/>
      </p:bgPr>
    </p:bg>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1084733" y="538633"/>
            <a:ext cx="616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269272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ree numbers">
  <p:cSld name="Three numbers">
    <p:bg>
      <p:bgPr>
        <a:solidFill>
          <a:schemeClr val="accent1"/>
        </a:soli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title" hasCustomPrompt="1"/>
          </p:nvPr>
        </p:nvSpPr>
        <p:spPr>
          <a:xfrm>
            <a:off x="999733" y="701400"/>
            <a:ext cx="4889200" cy="10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7" name="Google Shape;117;p25"/>
          <p:cNvSpPr txBox="1">
            <a:spLocks noGrp="1"/>
          </p:cNvSpPr>
          <p:nvPr>
            <p:ph type="body" idx="1"/>
          </p:nvPr>
        </p:nvSpPr>
        <p:spPr>
          <a:xfrm>
            <a:off x="999733" y="1741433"/>
            <a:ext cx="4889200" cy="577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18" name="Google Shape;118;p25"/>
          <p:cNvSpPr txBox="1">
            <a:spLocks noGrp="1"/>
          </p:cNvSpPr>
          <p:nvPr>
            <p:ph type="title" idx="2" hasCustomPrompt="1"/>
          </p:nvPr>
        </p:nvSpPr>
        <p:spPr>
          <a:xfrm>
            <a:off x="3647533" y="2616528"/>
            <a:ext cx="4889200" cy="10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9" name="Google Shape;119;p25"/>
          <p:cNvSpPr txBox="1">
            <a:spLocks noGrp="1"/>
          </p:cNvSpPr>
          <p:nvPr>
            <p:ph type="body" idx="3"/>
          </p:nvPr>
        </p:nvSpPr>
        <p:spPr>
          <a:xfrm>
            <a:off x="3647533" y="3656561"/>
            <a:ext cx="4889200" cy="577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20" name="Google Shape;120;p25"/>
          <p:cNvSpPr txBox="1">
            <a:spLocks noGrp="1"/>
          </p:cNvSpPr>
          <p:nvPr>
            <p:ph type="title" idx="4" hasCustomPrompt="1"/>
          </p:nvPr>
        </p:nvSpPr>
        <p:spPr>
          <a:xfrm>
            <a:off x="6303067" y="4538961"/>
            <a:ext cx="4889200" cy="10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1" name="Google Shape;121;p25"/>
          <p:cNvSpPr txBox="1">
            <a:spLocks noGrp="1"/>
          </p:cNvSpPr>
          <p:nvPr>
            <p:ph type="body" idx="5"/>
          </p:nvPr>
        </p:nvSpPr>
        <p:spPr>
          <a:xfrm>
            <a:off x="6303067" y="5578995"/>
            <a:ext cx="4889200" cy="577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22" name="Google Shape;122;p25"/>
          <p:cNvSpPr/>
          <p:nvPr/>
        </p:nvSpPr>
        <p:spPr>
          <a:xfrm rot="10800000">
            <a:off x="7729845" y="12"/>
            <a:ext cx="6094455"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25"/>
          <p:cNvSpPr/>
          <p:nvPr/>
        </p:nvSpPr>
        <p:spPr>
          <a:xfrm>
            <a:off x="-1632289" y="12"/>
            <a:ext cx="6094455"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983809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24"/>
        <p:cNvGrpSpPr/>
        <p:nvPr/>
      </p:nvGrpSpPr>
      <p:grpSpPr>
        <a:xfrm>
          <a:off x="0" y="0"/>
          <a:ext cx="0" cy="0"/>
          <a:chOff x="0" y="0"/>
          <a:chExt cx="0" cy="0"/>
        </a:xfrm>
      </p:grpSpPr>
      <p:sp>
        <p:nvSpPr>
          <p:cNvPr id="125" name="Google Shape;125;p26"/>
          <p:cNvSpPr/>
          <p:nvPr/>
        </p:nvSpPr>
        <p:spPr>
          <a:xfrm rot="10800000">
            <a:off x="8006793" y="-85073"/>
            <a:ext cx="6245472" cy="7028157"/>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6"/>
          <p:cNvSpPr txBox="1">
            <a:spLocks noGrp="1"/>
          </p:cNvSpPr>
          <p:nvPr>
            <p:ph type="title"/>
          </p:nvPr>
        </p:nvSpPr>
        <p:spPr>
          <a:xfrm>
            <a:off x="1249500" y="1851151"/>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27" name="Google Shape;127;p26"/>
          <p:cNvSpPr txBox="1">
            <a:spLocks noGrp="1"/>
          </p:cNvSpPr>
          <p:nvPr>
            <p:ph type="subTitle" idx="1"/>
          </p:nvPr>
        </p:nvSpPr>
        <p:spPr>
          <a:xfrm>
            <a:off x="1249500" y="2862951"/>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8" name="Google Shape;128;p26"/>
          <p:cNvSpPr txBox="1">
            <a:spLocks noGrp="1"/>
          </p:cNvSpPr>
          <p:nvPr>
            <p:ph type="title" idx="2"/>
          </p:nvPr>
        </p:nvSpPr>
        <p:spPr>
          <a:xfrm>
            <a:off x="4707200" y="1851133"/>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29" name="Google Shape;129;p26"/>
          <p:cNvSpPr txBox="1">
            <a:spLocks noGrp="1"/>
          </p:cNvSpPr>
          <p:nvPr>
            <p:ph type="subTitle" idx="3"/>
          </p:nvPr>
        </p:nvSpPr>
        <p:spPr>
          <a:xfrm>
            <a:off x="4707200" y="2862933"/>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0" name="Google Shape;130;p26"/>
          <p:cNvSpPr txBox="1">
            <a:spLocks noGrp="1"/>
          </p:cNvSpPr>
          <p:nvPr>
            <p:ph type="title" idx="4"/>
          </p:nvPr>
        </p:nvSpPr>
        <p:spPr>
          <a:xfrm>
            <a:off x="8164900" y="1851133"/>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31" name="Google Shape;131;p26"/>
          <p:cNvSpPr txBox="1">
            <a:spLocks noGrp="1"/>
          </p:cNvSpPr>
          <p:nvPr>
            <p:ph type="subTitle" idx="5"/>
          </p:nvPr>
        </p:nvSpPr>
        <p:spPr>
          <a:xfrm>
            <a:off x="8164900" y="2862933"/>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2" name="Google Shape;132;p26"/>
          <p:cNvSpPr txBox="1">
            <a:spLocks noGrp="1"/>
          </p:cNvSpPr>
          <p:nvPr>
            <p:ph type="title" idx="6"/>
          </p:nvPr>
        </p:nvSpPr>
        <p:spPr>
          <a:xfrm>
            <a:off x="1249500" y="4032851"/>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33" name="Google Shape;133;p26"/>
          <p:cNvSpPr txBox="1">
            <a:spLocks noGrp="1"/>
          </p:cNvSpPr>
          <p:nvPr>
            <p:ph type="subTitle" idx="7"/>
          </p:nvPr>
        </p:nvSpPr>
        <p:spPr>
          <a:xfrm>
            <a:off x="1249500" y="5044651"/>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4" name="Google Shape;134;p26"/>
          <p:cNvSpPr txBox="1">
            <a:spLocks noGrp="1"/>
          </p:cNvSpPr>
          <p:nvPr>
            <p:ph type="title" idx="8"/>
          </p:nvPr>
        </p:nvSpPr>
        <p:spPr>
          <a:xfrm>
            <a:off x="4707200" y="4032833"/>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35" name="Google Shape;135;p26"/>
          <p:cNvSpPr txBox="1">
            <a:spLocks noGrp="1"/>
          </p:cNvSpPr>
          <p:nvPr>
            <p:ph type="subTitle" idx="9"/>
          </p:nvPr>
        </p:nvSpPr>
        <p:spPr>
          <a:xfrm>
            <a:off x="4707200" y="5044633"/>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6" name="Google Shape;136;p26"/>
          <p:cNvSpPr txBox="1">
            <a:spLocks noGrp="1"/>
          </p:cNvSpPr>
          <p:nvPr>
            <p:ph type="title" idx="13"/>
          </p:nvPr>
        </p:nvSpPr>
        <p:spPr>
          <a:xfrm>
            <a:off x="8164900" y="4032833"/>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37" name="Google Shape;137;p26"/>
          <p:cNvSpPr txBox="1">
            <a:spLocks noGrp="1"/>
          </p:cNvSpPr>
          <p:nvPr>
            <p:ph type="subTitle" idx="14"/>
          </p:nvPr>
        </p:nvSpPr>
        <p:spPr>
          <a:xfrm>
            <a:off x="8164900" y="5044633"/>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8" name="Google Shape;138;p26"/>
          <p:cNvSpPr txBox="1">
            <a:spLocks noGrp="1"/>
          </p:cNvSpPr>
          <p:nvPr>
            <p:ph type="title" idx="15"/>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821158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1"/>
        </a:solidFill>
        <a:effectLst/>
      </p:bgPr>
    </p:bg>
    <p:spTree>
      <p:nvGrpSpPr>
        <p:cNvPr id="1" name="Shape 139"/>
        <p:cNvGrpSpPr/>
        <p:nvPr/>
      </p:nvGrpSpPr>
      <p:grpSpPr>
        <a:xfrm>
          <a:off x="0" y="0"/>
          <a:ext cx="0" cy="0"/>
          <a:chOff x="0" y="0"/>
          <a:chExt cx="0" cy="0"/>
        </a:xfrm>
      </p:grpSpPr>
      <p:sp>
        <p:nvSpPr>
          <p:cNvPr id="140" name="Google Shape;140;p27"/>
          <p:cNvSpPr/>
          <p:nvPr/>
        </p:nvSpPr>
        <p:spPr>
          <a:xfrm rot="5400000" flipH="1">
            <a:off x="7477993" y="-656141"/>
            <a:ext cx="9664340" cy="5363940"/>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27"/>
          <p:cNvSpPr txBox="1">
            <a:spLocks noGrp="1"/>
          </p:cNvSpPr>
          <p:nvPr>
            <p:ph type="title"/>
          </p:nvPr>
        </p:nvSpPr>
        <p:spPr>
          <a:xfrm>
            <a:off x="1084733" y="538633"/>
            <a:ext cx="2585200" cy="152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572199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echnological Design">
  <p:cSld name="Technological Design">
    <p:bg>
      <p:bgPr>
        <a:solidFill>
          <a:schemeClr val="accent1"/>
        </a:solidFill>
        <a:effectLst/>
      </p:bgPr>
    </p:bg>
    <p:spTree>
      <p:nvGrpSpPr>
        <p:cNvPr id="1" name="Shape 142"/>
        <p:cNvGrpSpPr/>
        <p:nvPr/>
      </p:nvGrpSpPr>
      <p:grpSpPr>
        <a:xfrm>
          <a:off x="0" y="0"/>
          <a:ext cx="0" cy="0"/>
          <a:chOff x="0" y="0"/>
          <a:chExt cx="0" cy="0"/>
        </a:xfrm>
      </p:grpSpPr>
      <p:sp>
        <p:nvSpPr>
          <p:cNvPr id="143" name="Google Shape;143;p28"/>
          <p:cNvSpPr txBox="1">
            <a:spLocks noGrp="1"/>
          </p:cNvSpPr>
          <p:nvPr>
            <p:ph type="title"/>
          </p:nvPr>
        </p:nvSpPr>
        <p:spPr>
          <a:xfrm>
            <a:off x="5897833" y="1803667"/>
            <a:ext cx="46176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44" name="Google Shape;144;p28"/>
          <p:cNvSpPr txBox="1">
            <a:spLocks noGrp="1"/>
          </p:cNvSpPr>
          <p:nvPr>
            <p:ph type="subTitle" idx="1"/>
          </p:nvPr>
        </p:nvSpPr>
        <p:spPr>
          <a:xfrm>
            <a:off x="5897833" y="3431265"/>
            <a:ext cx="4275200" cy="26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45" name="Google Shape;145;p28"/>
          <p:cNvSpPr/>
          <p:nvPr/>
        </p:nvSpPr>
        <p:spPr>
          <a:xfrm rot="-5400000" flipH="1">
            <a:off x="-3901207" y="2088893"/>
            <a:ext cx="9664340" cy="5363940"/>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603175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echnological Design 1">
  <p:cSld name="Technological Design 1">
    <p:bg>
      <p:bgPr>
        <a:solidFill>
          <a:schemeClr val="accent1"/>
        </a:solidFill>
        <a:effectLst/>
      </p:bgPr>
    </p:bg>
    <p:spTree>
      <p:nvGrpSpPr>
        <p:cNvPr id="1" name="Shape 146"/>
        <p:cNvGrpSpPr/>
        <p:nvPr/>
      </p:nvGrpSpPr>
      <p:grpSpPr>
        <a:xfrm>
          <a:off x="0" y="0"/>
          <a:ext cx="0" cy="0"/>
          <a:chOff x="0" y="0"/>
          <a:chExt cx="0" cy="0"/>
        </a:xfrm>
      </p:grpSpPr>
      <p:sp>
        <p:nvSpPr>
          <p:cNvPr id="147" name="Google Shape;147;p29"/>
          <p:cNvSpPr txBox="1">
            <a:spLocks noGrp="1"/>
          </p:cNvSpPr>
          <p:nvPr>
            <p:ph type="title"/>
          </p:nvPr>
        </p:nvSpPr>
        <p:spPr>
          <a:xfrm>
            <a:off x="1427433" y="1803667"/>
            <a:ext cx="46176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48" name="Google Shape;148;p29"/>
          <p:cNvSpPr txBox="1">
            <a:spLocks noGrp="1"/>
          </p:cNvSpPr>
          <p:nvPr>
            <p:ph type="subTitle" idx="1"/>
          </p:nvPr>
        </p:nvSpPr>
        <p:spPr>
          <a:xfrm>
            <a:off x="1427433" y="3431265"/>
            <a:ext cx="4275200" cy="26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923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75B25-9DB7-1B47-A062-76DBC2787D77}" type="datetimeFigureOut">
              <a:rPr lang="en-US" smtClean="0"/>
              <a:t>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88C64F-3A10-7043-BC76-0794557A4CAA}" type="slidenum">
              <a:rPr lang="en-US" smtClean="0"/>
              <a:t>‹#›</a:t>
            </a:fld>
            <a:endParaRPr lang="en-US"/>
          </a:p>
        </p:txBody>
      </p:sp>
    </p:spTree>
    <p:extLst>
      <p:ext uri="{BB962C8B-B14F-4D97-AF65-F5344CB8AC3E}">
        <p14:creationId xmlns:p14="http://schemas.microsoft.com/office/powerpoint/2010/main" val="23351660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echnological Design 2">
  <p:cSld name="Technological Design 2">
    <p:bg>
      <p:bgPr>
        <a:solidFill>
          <a:schemeClr val="lt1"/>
        </a:solidFill>
        <a:effectLst/>
      </p:bgPr>
    </p:bg>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5897833" y="1803667"/>
            <a:ext cx="46176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51" name="Google Shape;151;p30"/>
          <p:cNvSpPr txBox="1">
            <a:spLocks noGrp="1"/>
          </p:cNvSpPr>
          <p:nvPr>
            <p:ph type="subTitle" idx="1"/>
          </p:nvPr>
        </p:nvSpPr>
        <p:spPr>
          <a:xfrm>
            <a:off x="5897833" y="3431265"/>
            <a:ext cx="4275200" cy="26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52" name="Google Shape;152;p30"/>
          <p:cNvSpPr/>
          <p:nvPr/>
        </p:nvSpPr>
        <p:spPr>
          <a:xfrm rot="-5400000" flipH="1">
            <a:off x="-3901207" y="2088893"/>
            <a:ext cx="9664340" cy="5363940"/>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905121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anks + Credis">
  <p:cSld name="Thanks + Credis">
    <p:bg>
      <p:bgPr>
        <a:solidFill>
          <a:schemeClr val="lt1"/>
        </a:solidFill>
        <a:effectLst/>
      </p:bgPr>
    </p:bg>
    <p:spTree>
      <p:nvGrpSpPr>
        <p:cNvPr id="1" name="Shape 153"/>
        <p:cNvGrpSpPr/>
        <p:nvPr/>
      </p:nvGrpSpPr>
      <p:grpSpPr>
        <a:xfrm>
          <a:off x="0" y="0"/>
          <a:ext cx="0" cy="0"/>
          <a:chOff x="0" y="0"/>
          <a:chExt cx="0" cy="0"/>
        </a:xfrm>
      </p:grpSpPr>
      <p:sp>
        <p:nvSpPr>
          <p:cNvPr id="154" name="Google Shape;154;p31"/>
          <p:cNvSpPr/>
          <p:nvPr/>
        </p:nvSpPr>
        <p:spPr>
          <a:xfrm rot="-3584882">
            <a:off x="1865844" y="-454879"/>
            <a:ext cx="8793611" cy="8141913"/>
          </a:xfrm>
          <a:custGeom>
            <a:avLst/>
            <a:gdLst/>
            <a:ahLst/>
            <a:cxnLst/>
            <a:rect l="l" t="t" r="r" b="b"/>
            <a:pathLst>
              <a:path w="220155" h="189824" extrusionOk="0">
                <a:moveTo>
                  <a:pt x="131019" y="1"/>
                </a:moveTo>
                <a:cubicBezTo>
                  <a:pt x="117723" y="1"/>
                  <a:pt x="105109" y="9705"/>
                  <a:pt x="94042" y="17092"/>
                </a:cubicBezTo>
                <a:cubicBezTo>
                  <a:pt x="86324" y="22243"/>
                  <a:pt x="78096" y="27611"/>
                  <a:pt x="68755" y="29106"/>
                </a:cubicBezTo>
                <a:cubicBezTo>
                  <a:pt x="66601" y="29451"/>
                  <a:pt x="64441" y="29587"/>
                  <a:pt x="62279" y="29587"/>
                </a:cubicBezTo>
                <a:cubicBezTo>
                  <a:pt x="54309" y="29587"/>
                  <a:pt x="46296" y="27745"/>
                  <a:pt x="38350" y="27745"/>
                </a:cubicBezTo>
                <a:cubicBezTo>
                  <a:pt x="35064" y="27745"/>
                  <a:pt x="31790" y="28060"/>
                  <a:pt x="28534" y="28950"/>
                </a:cubicBezTo>
                <a:cubicBezTo>
                  <a:pt x="6147" y="35074"/>
                  <a:pt x="0" y="62290"/>
                  <a:pt x="7537" y="81668"/>
                </a:cubicBezTo>
                <a:cubicBezTo>
                  <a:pt x="17993" y="108557"/>
                  <a:pt x="41395" y="137438"/>
                  <a:pt x="45878" y="159347"/>
                </a:cubicBezTo>
                <a:cubicBezTo>
                  <a:pt x="49405" y="176590"/>
                  <a:pt x="63110" y="189823"/>
                  <a:pt x="86265" y="189823"/>
                </a:cubicBezTo>
                <a:cubicBezTo>
                  <a:pt x="92531" y="189823"/>
                  <a:pt x="99488" y="188854"/>
                  <a:pt x="107124" y="186734"/>
                </a:cubicBezTo>
                <a:cubicBezTo>
                  <a:pt x="142974" y="176775"/>
                  <a:pt x="140983" y="153869"/>
                  <a:pt x="172851" y="148891"/>
                </a:cubicBezTo>
                <a:cubicBezTo>
                  <a:pt x="204719" y="143911"/>
                  <a:pt x="220155" y="121006"/>
                  <a:pt x="214677" y="92126"/>
                </a:cubicBezTo>
                <a:cubicBezTo>
                  <a:pt x="211980" y="77907"/>
                  <a:pt x="203249" y="67474"/>
                  <a:pt x="191890" y="59102"/>
                </a:cubicBezTo>
                <a:cubicBezTo>
                  <a:pt x="183782" y="53127"/>
                  <a:pt x="177197" y="45313"/>
                  <a:pt x="171552" y="36986"/>
                </a:cubicBezTo>
                <a:cubicBezTo>
                  <a:pt x="163660" y="25348"/>
                  <a:pt x="157111" y="10786"/>
                  <a:pt x="144350" y="3589"/>
                </a:cubicBezTo>
                <a:cubicBezTo>
                  <a:pt x="139853" y="1054"/>
                  <a:pt x="135399" y="1"/>
                  <a:pt x="131019"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1"/>
          <p:cNvSpPr txBox="1">
            <a:spLocks noGrp="1"/>
          </p:cNvSpPr>
          <p:nvPr>
            <p:ph type="title"/>
          </p:nvPr>
        </p:nvSpPr>
        <p:spPr>
          <a:xfrm>
            <a:off x="3787200" y="787667"/>
            <a:ext cx="4617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60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56" name="Google Shape;156;p31"/>
          <p:cNvSpPr txBox="1">
            <a:spLocks noGrp="1"/>
          </p:cNvSpPr>
          <p:nvPr>
            <p:ph type="subTitle" idx="1"/>
          </p:nvPr>
        </p:nvSpPr>
        <p:spPr>
          <a:xfrm>
            <a:off x="3338200" y="2237467"/>
            <a:ext cx="5515600" cy="168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57" name="Google Shape;157;p31"/>
          <p:cNvSpPr txBox="1"/>
          <p:nvPr/>
        </p:nvSpPr>
        <p:spPr>
          <a:xfrm>
            <a:off x="3996800" y="4028700"/>
            <a:ext cx="4198400" cy="13588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333" kern="0">
                <a:solidFill>
                  <a:srgbClr val="000000"/>
                </a:solidFill>
                <a:latin typeface="Nunito"/>
                <a:ea typeface="Nunito"/>
                <a:cs typeface="Nunito"/>
                <a:sym typeface="Nunito"/>
              </a:rPr>
              <a:t>CREDITS: This presentation template was created by </a:t>
            </a:r>
            <a:r>
              <a:rPr lang="en" sz="1333" b="1" kern="0">
                <a:solidFill>
                  <a:srgbClr val="000000"/>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333" kern="0">
                <a:solidFill>
                  <a:srgbClr val="000000"/>
                </a:solidFill>
                <a:latin typeface="Nunito"/>
                <a:ea typeface="Nunito"/>
                <a:cs typeface="Nunito"/>
                <a:sym typeface="Nunito"/>
              </a:rPr>
              <a:t>, including icons by </a:t>
            </a:r>
            <a:r>
              <a:rPr lang="en" sz="1333" b="1" kern="0">
                <a:solidFill>
                  <a:srgbClr val="000000"/>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333" kern="0">
                <a:solidFill>
                  <a:srgbClr val="000000"/>
                </a:solidFill>
                <a:latin typeface="Nunito"/>
                <a:ea typeface="Nunito"/>
                <a:cs typeface="Nunito"/>
                <a:sym typeface="Nunito"/>
              </a:rPr>
              <a:t>, and infographics &amp; images by </a:t>
            </a:r>
            <a:r>
              <a:rPr lang="en" sz="1333" b="1" kern="0">
                <a:solidFill>
                  <a:srgbClr val="000000"/>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r>
              <a:rPr lang="en" sz="1333" kern="0">
                <a:solidFill>
                  <a:srgbClr val="000000"/>
                </a:solidFill>
                <a:latin typeface="Nunito"/>
                <a:ea typeface="Nunito"/>
                <a:cs typeface="Nunito"/>
                <a:sym typeface="Nunito"/>
              </a:rPr>
              <a:t>. </a:t>
            </a:r>
            <a:endParaRPr sz="1333" kern="0">
              <a:solidFill>
                <a:srgbClr val="000000"/>
              </a:solidFill>
              <a:latin typeface="Nunito"/>
              <a:ea typeface="Nunito"/>
              <a:cs typeface="Nunito"/>
              <a:sym typeface="Nunito"/>
            </a:endParaRPr>
          </a:p>
          <a:p>
            <a:pPr algn="ctr">
              <a:spcBef>
                <a:spcPts val="400"/>
              </a:spcBef>
              <a:buClr>
                <a:srgbClr val="000000"/>
              </a:buClr>
              <a:buFont typeface="Arial"/>
              <a:buNone/>
            </a:pPr>
            <a:endParaRPr sz="1333" b="1" kern="0">
              <a:solidFill>
                <a:srgbClr val="000000"/>
              </a:solidFill>
              <a:latin typeface="Nunito"/>
              <a:ea typeface="Nunito"/>
              <a:cs typeface="Nunito"/>
              <a:sym typeface="Nunito"/>
            </a:endParaRPr>
          </a:p>
        </p:txBody>
      </p:sp>
    </p:spTree>
    <p:extLst>
      <p:ext uri="{BB962C8B-B14F-4D97-AF65-F5344CB8AC3E}">
        <p14:creationId xmlns:p14="http://schemas.microsoft.com/office/powerpoint/2010/main" val="25385390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Bullet points 2">
  <p:cSld name="Title + Bullet points 2">
    <p:bg>
      <p:bgPr>
        <a:solidFill>
          <a:schemeClr val="accent1"/>
        </a:solidFill>
        <a:effectLst/>
      </p:bgPr>
    </p:bg>
    <p:spTree>
      <p:nvGrpSpPr>
        <p:cNvPr id="1" name="Shape 158"/>
        <p:cNvGrpSpPr/>
        <p:nvPr/>
      </p:nvGrpSpPr>
      <p:grpSpPr>
        <a:xfrm>
          <a:off x="0" y="0"/>
          <a:ext cx="0" cy="0"/>
          <a:chOff x="0" y="0"/>
          <a:chExt cx="0" cy="0"/>
        </a:xfrm>
      </p:grpSpPr>
      <p:sp>
        <p:nvSpPr>
          <p:cNvPr id="159" name="Google Shape;159;p32"/>
          <p:cNvSpPr txBox="1">
            <a:spLocks noGrp="1"/>
          </p:cNvSpPr>
          <p:nvPr>
            <p:ph type="body" idx="1"/>
          </p:nvPr>
        </p:nvSpPr>
        <p:spPr>
          <a:xfrm>
            <a:off x="1008900" y="1905000"/>
            <a:ext cx="4813200" cy="40308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160" name="Google Shape;160;p32"/>
          <p:cNvSpPr txBox="1">
            <a:spLocks noGrp="1"/>
          </p:cNvSpPr>
          <p:nvPr>
            <p:ph type="title"/>
          </p:nvPr>
        </p:nvSpPr>
        <p:spPr>
          <a:xfrm>
            <a:off x="1008900" y="555833"/>
            <a:ext cx="6106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32"/>
          <p:cNvSpPr txBox="1">
            <a:spLocks noGrp="1"/>
          </p:cNvSpPr>
          <p:nvPr>
            <p:ph type="body" idx="2"/>
          </p:nvPr>
        </p:nvSpPr>
        <p:spPr>
          <a:xfrm>
            <a:off x="6286565" y="1905000"/>
            <a:ext cx="4813200" cy="40308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2911169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1008900" y="2874603"/>
            <a:ext cx="4190800" cy="2719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sz="2400"/>
            </a:lvl2pPr>
            <a:lvl3pPr marL="1828754" lvl="2" indent="-457189" rtl="0">
              <a:spcBef>
                <a:spcPts val="2133"/>
              </a:spcBef>
              <a:spcAft>
                <a:spcPts val="0"/>
              </a:spcAft>
              <a:buSzPts val="1800"/>
              <a:buChar char="■"/>
              <a:defRPr sz="2400"/>
            </a:lvl3pPr>
            <a:lvl4pPr marL="2438339" lvl="3" indent="-457189" rtl="0">
              <a:spcBef>
                <a:spcPts val="2133"/>
              </a:spcBef>
              <a:spcAft>
                <a:spcPts val="0"/>
              </a:spcAft>
              <a:buSzPts val="1800"/>
              <a:buChar char="●"/>
              <a:defRPr sz="2400"/>
            </a:lvl4pPr>
            <a:lvl5pPr marL="3047924" lvl="4" indent="-457189" rtl="0">
              <a:spcBef>
                <a:spcPts val="2133"/>
              </a:spcBef>
              <a:spcAft>
                <a:spcPts val="0"/>
              </a:spcAft>
              <a:buSzPts val="1800"/>
              <a:buChar char="○"/>
              <a:defRPr sz="2400"/>
            </a:lvl5pPr>
            <a:lvl6pPr marL="3657509" lvl="5" indent="-457189" rtl="0">
              <a:spcBef>
                <a:spcPts val="2133"/>
              </a:spcBef>
              <a:spcAft>
                <a:spcPts val="0"/>
              </a:spcAft>
              <a:buSzPts val="1800"/>
              <a:buChar char="■"/>
              <a:defRPr sz="2400"/>
            </a:lvl6pPr>
            <a:lvl7pPr marL="4267093" lvl="6" indent="-457189" rtl="0">
              <a:spcBef>
                <a:spcPts val="2133"/>
              </a:spcBef>
              <a:spcAft>
                <a:spcPts val="0"/>
              </a:spcAft>
              <a:buSzPts val="1800"/>
              <a:buChar char="●"/>
              <a:defRPr sz="2400"/>
            </a:lvl7pPr>
            <a:lvl8pPr marL="4876678" lvl="7" indent="-457189" rtl="0">
              <a:spcBef>
                <a:spcPts val="2133"/>
              </a:spcBef>
              <a:spcAft>
                <a:spcPts val="0"/>
              </a:spcAft>
              <a:buSzPts val="1800"/>
              <a:buChar char="○"/>
              <a:defRPr sz="2400"/>
            </a:lvl8pPr>
            <a:lvl9pPr marL="5486263" lvl="8" indent="-457189" rtl="0">
              <a:spcBef>
                <a:spcPts val="2133"/>
              </a:spcBef>
              <a:spcAft>
                <a:spcPts val="2133"/>
              </a:spcAft>
              <a:buSzPts val="1800"/>
              <a:buChar char="■"/>
              <a:defRPr sz="2400"/>
            </a:lvl9pPr>
          </a:lstStyle>
          <a:p>
            <a:endParaRPr/>
          </a:p>
        </p:txBody>
      </p:sp>
      <p:sp>
        <p:nvSpPr>
          <p:cNvPr id="33" name="Google Shape;33;p7"/>
          <p:cNvSpPr txBox="1">
            <a:spLocks noGrp="1"/>
          </p:cNvSpPr>
          <p:nvPr>
            <p:ph type="title"/>
          </p:nvPr>
        </p:nvSpPr>
        <p:spPr>
          <a:xfrm>
            <a:off x="1084733" y="538633"/>
            <a:ext cx="5928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181162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p:nvPr/>
        </p:nvSpPr>
        <p:spPr>
          <a:xfrm>
            <a:off x="6434968" y="2611433"/>
            <a:ext cx="5757059" cy="424655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9"/>
          <p:cNvSpPr/>
          <p:nvPr/>
        </p:nvSpPr>
        <p:spPr>
          <a:xfrm rot="10800000">
            <a:off x="5" y="-17"/>
            <a:ext cx="3791268" cy="279658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9"/>
          <p:cNvSpPr txBox="1">
            <a:spLocks noGrp="1"/>
          </p:cNvSpPr>
          <p:nvPr>
            <p:ph type="title"/>
          </p:nvPr>
        </p:nvSpPr>
        <p:spPr>
          <a:xfrm>
            <a:off x="1630633" y="2210067"/>
            <a:ext cx="37324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000"/>
              <a:buNone/>
              <a:defRPr sz="40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41" name="Google Shape;41;p9"/>
          <p:cNvSpPr txBox="1">
            <a:spLocks noGrp="1"/>
          </p:cNvSpPr>
          <p:nvPr>
            <p:ph type="subTitle" idx="1"/>
          </p:nvPr>
        </p:nvSpPr>
        <p:spPr>
          <a:xfrm>
            <a:off x="1630633" y="3736017"/>
            <a:ext cx="4275200" cy="9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2" name="Google Shape;42;p9"/>
          <p:cNvSpPr txBox="1">
            <a:spLocks noGrp="1"/>
          </p:cNvSpPr>
          <p:nvPr>
            <p:ph type="body" idx="2"/>
          </p:nvPr>
        </p:nvSpPr>
        <p:spPr>
          <a:xfrm>
            <a:off x="6345537" y="1407400"/>
            <a:ext cx="4379600" cy="40432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3604392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46"/>
        <p:cNvGrpSpPr/>
        <p:nvPr/>
      </p:nvGrpSpPr>
      <p:grpSpPr>
        <a:xfrm>
          <a:off x="0" y="0"/>
          <a:ext cx="0" cy="0"/>
          <a:chOff x="0" y="0"/>
          <a:chExt cx="0" cy="0"/>
        </a:xfrm>
      </p:grpSpPr>
      <p:sp>
        <p:nvSpPr>
          <p:cNvPr id="47" name="Google Shape;47;p11"/>
          <p:cNvSpPr/>
          <p:nvPr/>
        </p:nvSpPr>
        <p:spPr>
          <a:xfrm>
            <a:off x="2302533" y="750833"/>
            <a:ext cx="7128107" cy="5120000"/>
          </a:xfrm>
          <a:custGeom>
            <a:avLst/>
            <a:gdLst/>
            <a:ahLst/>
            <a:cxnLst/>
            <a:rect l="l" t="t" r="r" b="b"/>
            <a:pathLst>
              <a:path w="255977" h="190311" extrusionOk="0">
                <a:moveTo>
                  <a:pt x="145909" y="1"/>
                </a:moveTo>
                <a:cubicBezTo>
                  <a:pt x="107297" y="1"/>
                  <a:pt x="86873" y="30667"/>
                  <a:pt x="57680" y="44965"/>
                </a:cubicBezTo>
                <a:cubicBezTo>
                  <a:pt x="27929" y="59538"/>
                  <a:pt x="7286" y="72287"/>
                  <a:pt x="3643" y="100824"/>
                </a:cubicBezTo>
                <a:cubicBezTo>
                  <a:pt x="0" y="129361"/>
                  <a:pt x="3035" y="156077"/>
                  <a:pt x="27930" y="169435"/>
                </a:cubicBezTo>
                <a:cubicBezTo>
                  <a:pt x="33671" y="172515"/>
                  <a:pt x="38894" y="173690"/>
                  <a:pt x="43929" y="173690"/>
                </a:cubicBezTo>
                <a:cubicBezTo>
                  <a:pt x="60149" y="173690"/>
                  <a:pt x="74408" y="161493"/>
                  <a:pt x="97659" y="161493"/>
                </a:cubicBezTo>
                <a:cubicBezTo>
                  <a:pt x="98489" y="161493"/>
                  <a:pt x="99330" y="161508"/>
                  <a:pt x="100183" y="161541"/>
                </a:cubicBezTo>
                <a:cubicBezTo>
                  <a:pt x="128173" y="162597"/>
                  <a:pt x="146517" y="190310"/>
                  <a:pt x="177390" y="190310"/>
                </a:cubicBezTo>
                <a:cubicBezTo>
                  <a:pt x="182011" y="190310"/>
                  <a:pt x="186911" y="189690"/>
                  <a:pt x="192167" y="188266"/>
                </a:cubicBezTo>
                <a:cubicBezTo>
                  <a:pt x="218732" y="181070"/>
                  <a:pt x="238428" y="154703"/>
                  <a:pt x="245834" y="129338"/>
                </a:cubicBezTo>
                <a:cubicBezTo>
                  <a:pt x="255976" y="94599"/>
                  <a:pt x="244228" y="59084"/>
                  <a:pt x="220884" y="34080"/>
                </a:cubicBezTo>
                <a:cubicBezTo>
                  <a:pt x="202271" y="14144"/>
                  <a:pt x="176287" y="887"/>
                  <a:pt x="148148" y="35"/>
                </a:cubicBezTo>
                <a:cubicBezTo>
                  <a:pt x="147395" y="12"/>
                  <a:pt x="146649" y="1"/>
                  <a:pt x="14590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11"/>
          <p:cNvSpPr txBox="1">
            <a:spLocks noGrp="1"/>
          </p:cNvSpPr>
          <p:nvPr>
            <p:ph type="title" hasCustomPrompt="1"/>
          </p:nvPr>
        </p:nvSpPr>
        <p:spPr>
          <a:xfrm>
            <a:off x="2203000" y="2206933"/>
            <a:ext cx="7786000" cy="169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96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9" name="Google Shape;49;p11"/>
          <p:cNvSpPr txBox="1">
            <a:spLocks noGrp="1"/>
          </p:cNvSpPr>
          <p:nvPr>
            <p:ph type="body" idx="1"/>
          </p:nvPr>
        </p:nvSpPr>
        <p:spPr>
          <a:xfrm>
            <a:off x="3554000" y="4017333"/>
            <a:ext cx="5084000" cy="1320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4939632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1049919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bg>
      <p:bgPr>
        <a:solidFill>
          <a:schemeClr val="accent1"/>
        </a:solidFill>
        <a:effectLst/>
      </p:bgPr>
    </p:bg>
    <p:spTree>
      <p:nvGrpSpPr>
        <p:cNvPr id="1" name="Shape 51"/>
        <p:cNvGrpSpPr/>
        <p:nvPr/>
      </p:nvGrpSpPr>
      <p:grpSpPr>
        <a:xfrm>
          <a:off x="0" y="0"/>
          <a:ext cx="0" cy="0"/>
          <a:chOff x="0" y="0"/>
          <a:chExt cx="0" cy="0"/>
        </a:xfrm>
      </p:grpSpPr>
      <p:sp>
        <p:nvSpPr>
          <p:cNvPr id="52" name="Google Shape;52;p13"/>
          <p:cNvSpPr txBox="1">
            <a:spLocks noGrp="1"/>
          </p:cNvSpPr>
          <p:nvPr>
            <p:ph type="body" idx="1"/>
          </p:nvPr>
        </p:nvSpPr>
        <p:spPr>
          <a:xfrm>
            <a:off x="1084719" y="1683533"/>
            <a:ext cx="9062400" cy="425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3" name="Google Shape;53;p13"/>
          <p:cNvSpPr txBox="1">
            <a:spLocks noGrp="1"/>
          </p:cNvSpPr>
          <p:nvPr>
            <p:ph type="title"/>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Google Shape;54;p13"/>
          <p:cNvSpPr/>
          <p:nvPr/>
        </p:nvSpPr>
        <p:spPr>
          <a:xfrm rot="5400000">
            <a:off x="8202866" y="1937627"/>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911103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lt1"/>
        </a:solidFill>
        <a:effectLst/>
      </p:bgPr>
    </p:bg>
    <p:spTree>
      <p:nvGrpSpPr>
        <p:cNvPr id="1" name="Shape 109"/>
        <p:cNvGrpSpPr/>
        <p:nvPr/>
      </p:nvGrpSpPr>
      <p:grpSpPr>
        <a:xfrm>
          <a:off x="0" y="0"/>
          <a:ext cx="0" cy="0"/>
          <a:chOff x="0" y="0"/>
          <a:chExt cx="0" cy="0"/>
        </a:xfrm>
      </p:grpSpPr>
      <p:sp>
        <p:nvSpPr>
          <p:cNvPr id="110" name="Google Shape;110;p23"/>
          <p:cNvSpPr/>
          <p:nvPr/>
        </p:nvSpPr>
        <p:spPr>
          <a:xfrm rot="5400000">
            <a:off x="3357387" y="-1984336"/>
            <a:ext cx="5477244" cy="12207448"/>
          </a:xfrm>
          <a:custGeom>
            <a:avLst/>
            <a:gdLst/>
            <a:ahLst/>
            <a:cxnLst/>
            <a:rect l="l" t="t" r="r" b="b"/>
            <a:pathLst>
              <a:path w="25192" h="35646" extrusionOk="0">
                <a:moveTo>
                  <a:pt x="1" y="1"/>
                </a:moveTo>
                <a:cubicBezTo>
                  <a:pt x="2226" y="1517"/>
                  <a:pt x="3612" y="4213"/>
                  <a:pt x="3514" y="6909"/>
                </a:cubicBezTo>
                <a:cubicBezTo>
                  <a:pt x="3373" y="10789"/>
                  <a:pt x="441" y="14462"/>
                  <a:pt x="1399" y="18225"/>
                </a:cubicBezTo>
                <a:cubicBezTo>
                  <a:pt x="2226" y="21471"/>
                  <a:pt x="5713" y="23532"/>
                  <a:pt x="6480" y="26793"/>
                </a:cubicBezTo>
                <a:cubicBezTo>
                  <a:pt x="7162" y="29694"/>
                  <a:pt x="5493" y="32713"/>
                  <a:pt x="5690" y="35646"/>
                </a:cubicBezTo>
                <a:lnTo>
                  <a:pt x="25191" y="35646"/>
                </a:lnTo>
                <a:lnTo>
                  <a:pt x="2519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3"/>
          <p:cNvSpPr txBox="1">
            <a:spLocks noGrp="1"/>
          </p:cNvSpPr>
          <p:nvPr>
            <p:ph type="title"/>
          </p:nvPr>
        </p:nvSpPr>
        <p:spPr>
          <a:xfrm>
            <a:off x="2139000" y="2760600"/>
            <a:ext cx="7914000" cy="19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73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12" name="Google Shape;112;p23"/>
          <p:cNvSpPr txBox="1">
            <a:spLocks noGrp="1"/>
          </p:cNvSpPr>
          <p:nvPr>
            <p:ph type="subTitle" idx="1"/>
          </p:nvPr>
        </p:nvSpPr>
        <p:spPr>
          <a:xfrm>
            <a:off x="3332200" y="4853033"/>
            <a:ext cx="5527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299927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1008900" y="2536967"/>
            <a:ext cx="6179200" cy="3398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p:nvPr/>
        </p:nvSpPr>
        <p:spPr>
          <a:xfrm rot="5400000">
            <a:off x="7254066" y="1937644"/>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txBox="1">
            <a:spLocks noGrp="1"/>
          </p:cNvSpPr>
          <p:nvPr>
            <p:ph type="title"/>
          </p:nvPr>
        </p:nvSpPr>
        <p:spPr>
          <a:xfrm>
            <a:off x="1084733" y="538633"/>
            <a:ext cx="5902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5664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l-SI"/>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Click to edit Master text styles</a:t>
            </a:r>
          </a:p>
        </p:txBody>
      </p:sp>
      <p:sp>
        <p:nvSpPr>
          <p:cNvPr id="5" name="Date Placeholder 4"/>
          <p:cNvSpPr>
            <a:spLocks noGrp="1"/>
          </p:cNvSpPr>
          <p:nvPr>
            <p:ph type="dt" sz="half" idx="10"/>
          </p:nvPr>
        </p:nvSpPr>
        <p:spPr/>
        <p:txBody>
          <a:bodyPr/>
          <a:lstStyle/>
          <a:p>
            <a:fld id="{24E75B25-9DB7-1B47-A062-76DBC2787D77}"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8C64F-3A10-7043-BC76-0794557A4CAA}" type="slidenum">
              <a:rPr lang="en-US" smtClean="0"/>
              <a:t>‹#›</a:t>
            </a:fld>
            <a:endParaRPr lang="en-US"/>
          </a:p>
        </p:txBody>
      </p:sp>
    </p:spTree>
    <p:extLst>
      <p:ext uri="{BB962C8B-B14F-4D97-AF65-F5344CB8AC3E}">
        <p14:creationId xmlns:p14="http://schemas.microsoft.com/office/powerpoint/2010/main" val="3164948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l-SI"/>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Click to edit Master text styles</a:t>
            </a:r>
          </a:p>
        </p:txBody>
      </p:sp>
      <p:sp>
        <p:nvSpPr>
          <p:cNvPr id="5" name="Date Placeholder 4"/>
          <p:cNvSpPr>
            <a:spLocks noGrp="1"/>
          </p:cNvSpPr>
          <p:nvPr>
            <p:ph type="dt" sz="half" idx="10"/>
          </p:nvPr>
        </p:nvSpPr>
        <p:spPr/>
        <p:txBody>
          <a:bodyPr/>
          <a:lstStyle/>
          <a:p>
            <a:fld id="{24E75B25-9DB7-1B47-A062-76DBC2787D77}"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8C64F-3A10-7043-BC76-0794557A4CAA}" type="slidenum">
              <a:rPr lang="en-US" smtClean="0"/>
              <a:t>‹#›</a:t>
            </a:fld>
            <a:endParaRPr lang="en-US"/>
          </a:p>
        </p:txBody>
      </p:sp>
    </p:spTree>
    <p:extLst>
      <p:ext uri="{BB962C8B-B14F-4D97-AF65-F5344CB8AC3E}">
        <p14:creationId xmlns:p14="http://schemas.microsoft.com/office/powerpoint/2010/main" val="189036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theme" Target="../theme/theme3.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75B25-9DB7-1B47-A062-76DBC2787D77}" type="datetimeFigureOut">
              <a:rPr lang="en-US" smtClean="0"/>
              <a:t>1/17/2021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8C64F-3A10-7043-BC76-0794557A4CAA}" type="slidenum">
              <a:rPr lang="en-US" smtClean="0"/>
              <a:t>‹#›</a:t>
            </a:fld>
            <a:endParaRPr lang="en-US"/>
          </a:p>
        </p:txBody>
      </p:sp>
    </p:spTree>
    <p:extLst>
      <p:ext uri="{BB962C8B-B14F-4D97-AF65-F5344CB8AC3E}">
        <p14:creationId xmlns:p14="http://schemas.microsoft.com/office/powerpoint/2010/main" val="34940219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15860787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533570946"/>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914266784"/>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3.xml"/><Relationship Id="rId7" Type="http://schemas.openxmlformats.org/officeDocument/2006/relationships/image" Target="../media/image1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43.xml"/><Relationship Id="rId7" Type="http://schemas.openxmlformats.org/officeDocument/2006/relationships/image" Target="../media/image2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43.xml"/><Relationship Id="rId7" Type="http://schemas.openxmlformats.org/officeDocument/2006/relationships/image" Target="../media/image3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43.xml"/><Relationship Id="rId7" Type="http://schemas.openxmlformats.org/officeDocument/2006/relationships/image" Target="../media/image3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43.xml"/><Relationship Id="rId7" Type="http://schemas.openxmlformats.org/officeDocument/2006/relationships/image" Target="../media/image4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7.xml"/><Relationship Id="rId7" Type="http://schemas.openxmlformats.org/officeDocument/2006/relationships/image" Target="../media/image50.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6.xml"/><Relationship Id="rId7" Type="http://schemas.openxmlformats.org/officeDocument/2006/relationships/hyperlink" Target="https://www.youtube.com/watch?v=BAsLA-3zFq4"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52407" y="-11468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osnet zvok">
            <a:hlinkClick r:id="" action="ppaction://media"/>
            <a:extLst>
              <a:ext uri="{FF2B5EF4-FFF2-40B4-BE49-F238E27FC236}">
                <a16:creationId xmlns:a16="http://schemas.microsoft.com/office/drawing/2014/main" id="{5D98625C-E79E-448E-8905-8660FD0DC4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9175" y="5997575"/>
            <a:ext cx="406400" cy="406400"/>
          </a:xfrm>
          <a:prstGeom prst="rect">
            <a:avLst/>
          </a:prstGeom>
        </p:spPr>
      </p:pic>
    </p:spTree>
    <p:extLst>
      <p:ext uri="{BB962C8B-B14F-4D97-AF65-F5344CB8AC3E}">
        <p14:creationId xmlns:p14="http://schemas.microsoft.com/office/powerpoint/2010/main" val="526507756"/>
      </p:ext>
    </p:extLst>
  </p:cSld>
  <p:clrMapOvr>
    <a:masterClrMapping/>
  </p:clrMapOvr>
  <mc:AlternateContent xmlns:mc="http://schemas.openxmlformats.org/markup-compatibility/2006" xmlns:p14="http://schemas.microsoft.com/office/powerpoint/2010/main">
    <mc:Choice Requires="p14">
      <p:transition spd="slow" p14:dur="2000" advTm="11794"/>
    </mc:Choice>
    <mc:Fallback xmlns="">
      <p:transition spd="slow" advTm="1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0" name="Pravokotnik 9">
            <a:extLst>
              <a:ext uri="{FF2B5EF4-FFF2-40B4-BE49-F238E27FC236}">
                <a16:creationId xmlns:a16="http://schemas.microsoft.com/office/drawing/2014/main" id="{72D4E4B1-4D4A-4605-BA96-EDE7A287D790}"/>
              </a:ext>
            </a:extLst>
          </p:cNvPr>
          <p:cNvSpPr/>
          <p:nvPr/>
        </p:nvSpPr>
        <p:spPr>
          <a:xfrm>
            <a:off x="98239" y="2282265"/>
            <a:ext cx="7175788" cy="430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7" name="Pravokotnik 6">
            <a:extLst>
              <a:ext uri="{FF2B5EF4-FFF2-40B4-BE49-F238E27FC236}">
                <a16:creationId xmlns:a16="http://schemas.microsoft.com/office/drawing/2014/main" id="{E48FB21B-F6C6-4B26-828A-FCC42D2B48E2}"/>
              </a:ext>
            </a:extLst>
          </p:cNvPr>
          <p:cNvSpPr/>
          <p:nvPr/>
        </p:nvSpPr>
        <p:spPr>
          <a:xfrm>
            <a:off x="1428750" y="457200"/>
            <a:ext cx="8991599" cy="1352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3" name="PoljeZBesedilom 2">
            <a:extLst>
              <a:ext uri="{FF2B5EF4-FFF2-40B4-BE49-F238E27FC236}">
                <a16:creationId xmlns:a16="http://schemas.microsoft.com/office/drawing/2014/main" id="{F1230D85-7A12-4149-A3ED-B62B9D6867F2}"/>
              </a:ext>
            </a:extLst>
          </p:cNvPr>
          <p:cNvSpPr txBox="1"/>
          <p:nvPr/>
        </p:nvSpPr>
        <p:spPr>
          <a:xfrm>
            <a:off x="3200401" y="568036"/>
            <a:ext cx="4932218" cy="1077218"/>
          </a:xfrm>
          <a:prstGeom prst="rect">
            <a:avLst/>
          </a:prstGeom>
          <a:noFill/>
        </p:spPr>
        <p:txBody>
          <a:bodyPr wrap="square" rtlCol="0">
            <a:spAutoFit/>
          </a:bodyPr>
          <a:lstStyle/>
          <a:p>
            <a:pPr algn="ctr"/>
            <a:r>
              <a:rPr lang="sl-SI" sz="3200" dirty="0">
                <a:latin typeface="Comic Sans MS" panose="030F0702030302020204" pitchFamily="66" charset="0"/>
              </a:rPr>
              <a:t>POSTAVLJANJE IGLUJA</a:t>
            </a:r>
          </a:p>
        </p:txBody>
      </p:sp>
      <p:sp>
        <p:nvSpPr>
          <p:cNvPr id="5" name="PoljeZBesedilom 4">
            <a:extLst>
              <a:ext uri="{FF2B5EF4-FFF2-40B4-BE49-F238E27FC236}">
                <a16:creationId xmlns:a16="http://schemas.microsoft.com/office/drawing/2014/main" id="{360CA191-F97F-4E50-98DB-40CBF33CFEC9}"/>
              </a:ext>
            </a:extLst>
          </p:cNvPr>
          <p:cNvSpPr txBox="1"/>
          <p:nvPr/>
        </p:nvSpPr>
        <p:spPr>
          <a:xfrm>
            <a:off x="317788" y="2381250"/>
            <a:ext cx="6550372" cy="3531993"/>
          </a:xfrm>
          <a:prstGeom prst="rect">
            <a:avLst/>
          </a:prstGeom>
          <a:noFill/>
        </p:spPr>
        <p:txBody>
          <a:bodyPr wrap="square">
            <a:spAutoFit/>
          </a:bodyPr>
          <a:lstStyle/>
          <a:p>
            <a:pPr marL="228600" marR="0" lvl="0" indent="-22860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Char char="•"/>
              <a:tabLst/>
              <a:defRPr/>
            </a:pPr>
            <a:r>
              <a:rPr kumimoji="0" lang="sl-SI" sz="2000" b="0" i="0" u="none" strike="noStrike" kern="1200" cap="all" spc="0" normalizeH="0" baseline="0" noProof="0" dirty="0">
                <a:ln>
                  <a:noFill/>
                </a:ln>
                <a:solidFill>
                  <a:prstClr val="black"/>
                </a:solidFill>
                <a:effectLst/>
                <a:uLnTx/>
                <a:uFillTx/>
                <a:latin typeface="Comic Sans MS" panose="030F0702030302020204" pitchFamily="66" charset="0"/>
              </a:rPr>
              <a:t>A VESTE, KAJ SMO MI POČELI, KO ŠE NI BILO TOLIKO TEHNOLOGIJE NA ZASNEŽENE DNI?</a:t>
            </a:r>
          </a:p>
          <a:p>
            <a:pPr marL="228600" marR="0" lvl="0" indent="-22860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Char char="•"/>
              <a:tabLst/>
              <a:defRPr/>
            </a:pPr>
            <a:r>
              <a:rPr kumimoji="0" lang="sl-SI" sz="2000" b="0" i="0" u="none" strike="noStrike" kern="1200" cap="all" spc="0" normalizeH="0" baseline="0" noProof="0" dirty="0">
                <a:ln>
                  <a:noFill/>
                </a:ln>
                <a:solidFill>
                  <a:prstClr val="black"/>
                </a:solidFill>
                <a:effectLst/>
                <a:uLnTx/>
                <a:uFillTx/>
                <a:latin typeface="Comic Sans MS" panose="030F0702030302020204" pitchFamily="66" charset="0"/>
              </a:rPr>
              <a:t>Z LOPATO SMO NA KUP NANOSILI SNEG IN V TA KUP KOPALI ODPRTINO.</a:t>
            </a:r>
          </a:p>
          <a:p>
            <a:pPr marL="228600" marR="0" lvl="0" indent="-22860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Char char="•"/>
              <a:tabLst/>
              <a:defRPr/>
            </a:pPr>
            <a:r>
              <a:rPr kumimoji="0" lang="sl-SI" sz="2000" b="0" i="0" u="none" strike="noStrike" kern="1200" cap="all" spc="0" normalizeH="0" baseline="0" noProof="0" dirty="0">
                <a:ln>
                  <a:noFill/>
                </a:ln>
                <a:solidFill>
                  <a:prstClr val="black"/>
                </a:solidFill>
                <a:effectLst/>
                <a:uLnTx/>
                <a:uFillTx/>
                <a:latin typeface="Comic Sans MS" panose="030F0702030302020204" pitchFamily="66" charset="0"/>
              </a:rPr>
              <a:t>NASTAL JE IGLU.</a:t>
            </a:r>
          </a:p>
          <a:p>
            <a:pPr marL="228600" marR="0" lvl="0" indent="-22860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Char char="•"/>
              <a:tabLst/>
              <a:defRPr/>
            </a:pPr>
            <a:r>
              <a:rPr kumimoji="0" lang="sl-SI" sz="2000" b="0" i="0" u="none" strike="noStrike" kern="1200" cap="all" spc="0" normalizeH="0" baseline="0" noProof="0" dirty="0">
                <a:ln>
                  <a:noFill/>
                </a:ln>
                <a:solidFill>
                  <a:prstClr val="black"/>
                </a:solidFill>
                <a:effectLst/>
                <a:uLnTx/>
                <a:uFillTx/>
                <a:latin typeface="Comic Sans MS" panose="030F0702030302020204" pitchFamily="66" charset="0"/>
              </a:rPr>
              <a:t>OKOLI SMO NAREDILI SNEŽNO TRNJAVO, ZA KATERO SMO SE SKRILI PRED NAPADALCI.</a:t>
            </a:r>
          </a:p>
          <a:p>
            <a:pPr marL="228600" marR="0" lvl="0" indent="-22860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Char char="•"/>
              <a:tabLst/>
              <a:defRPr/>
            </a:pPr>
            <a:r>
              <a:rPr kumimoji="0" lang="sl-SI" sz="2000" b="0" i="0" u="none" strike="noStrike" kern="1200" cap="all" spc="0" normalizeH="0" baseline="0" noProof="0" dirty="0">
                <a:ln>
                  <a:noFill/>
                </a:ln>
                <a:solidFill>
                  <a:prstClr val="black"/>
                </a:solidFill>
                <a:effectLst/>
                <a:uLnTx/>
                <a:uFillTx/>
                <a:latin typeface="Comic Sans MS" panose="030F0702030302020204" pitchFamily="66" charset="0"/>
              </a:rPr>
              <a:t>BILO JE ZELO ZABAVNO, POSKUSI ŠE TI.</a:t>
            </a:r>
            <a:endParaRPr lang="sl-SI" dirty="0">
              <a:latin typeface="Comic Sans MS" panose="030F0702030302020204" pitchFamily="66" charset="0"/>
            </a:endParaRPr>
          </a:p>
        </p:txBody>
      </p:sp>
      <p:pic>
        <p:nvPicPr>
          <p:cNvPr id="6" name="Slika 5">
            <a:extLst>
              <a:ext uri="{FF2B5EF4-FFF2-40B4-BE49-F238E27FC236}">
                <a16:creationId xmlns:a16="http://schemas.microsoft.com/office/drawing/2014/main" id="{478563CB-4824-4CAF-A452-9E4ECD1686CE}"/>
              </a:ext>
            </a:extLst>
          </p:cNvPr>
          <p:cNvPicPr>
            <a:picLocks noChangeAspect="1"/>
          </p:cNvPicPr>
          <p:nvPr/>
        </p:nvPicPr>
        <p:blipFill>
          <a:blip r:embed="rId4"/>
          <a:stretch>
            <a:fillRect/>
          </a:stretch>
        </p:blipFill>
        <p:spPr>
          <a:xfrm>
            <a:off x="9104461" y="4762501"/>
            <a:ext cx="3087539" cy="2061795"/>
          </a:xfrm>
          <a:prstGeom prst="rect">
            <a:avLst/>
          </a:prstGeom>
          <a:ln>
            <a:noFill/>
          </a:ln>
          <a:effectLst>
            <a:softEdge rad="112500"/>
          </a:effectLst>
        </p:spPr>
      </p:pic>
      <p:sp>
        <p:nvSpPr>
          <p:cNvPr id="8" name="Pravokotnik 7">
            <a:extLst>
              <a:ext uri="{FF2B5EF4-FFF2-40B4-BE49-F238E27FC236}">
                <a16:creationId xmlns:a16="http://schemas.microsoft.com/office/drawing/2014/main" id="{17FAC2DA-15CD-4EAF-ACD7-5CCCC7CBFB18}"/>
              </a:ext>
            </a:extLst>
          </p:cNvPr>
          <p:cNvSpPr/>
          <p:nvPr/>
        </p:nvSpPr>
        <p:spPr>
          <a:xfrm>
            <a:off x="1190625" y="171450"/>
            <a:ext cx="9572626" cy="19240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pic>
        <p:nvPicPr>
          <p:cNvPr id="9" name="Slika 8">
            <a:extLst>
              <a:ext uri="{FF2B5EF4-FFF2-40B4-BE49-F238E27FC236}">
                <a16:creationId xmlns:a16="http://schemas.microsoft.com/office/drawing/2014/main" id="{380C52F4-4692-41DB-8840-85555DB358D6}"/>
              </a:ext>
            </a:extLst>
          </p:cNvPr>
          <p:cNvPicPr>
            <a:picLocks noChangeAspect="1"/>
          </p:cNvPicPr>
          <p:nvPr/>
        </p:nvPicPr>
        <p:blipFill>
          <a:blip r:embed="rId5"/>
          <a:stretch>
            <a:fillRect/>
          </a:stretch>
        </p:blipFill>
        <p:spPr>
          <a:xfrm>
            <a:off x="7679893" y="2284805"/>
            <a:ext cx="2968337" cy="2437335"/>
          </a:xfrm>
          <a:prstGeom prst="rect">
            <a:avLst/>
          </a:prstGeom>
          <a:ln>
            <a:noFill/>
          </a:ln>
          <a:effectLst>
            <a:softEdge rad="112500"/>
          </a:effectLst>
        </p:spPr>
      </p:pic>
      <p:pic>
        <p:nvPicPr>
          <p:cNvPr id="4" name="Posnet zvok">
            <a:hlinkClick r:id="" action="ppaction://media"/>
            <a:extLst>
              <a:ext uri="{FF2B5EF4-FFF2-40B4-BE49-F238E27FC236}">
                <a16:creationId xmlns:a16="http://schemas.microsoft.com/office/drawing/2014/main" id="{6AC01460-DE63-4F02-8F94-DA4F933569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69325" y="6016625"/>
            <a:ext cx="406400" cy="406400"/>
          </a:xfrm>
          <a:prstGeom prst="rect">
            <a:avLst/>
          </a:prstGeom>
        </p:spPr>
      </p:pic>
    </p:spTree>
    <p:extLst>
      <p:ext uri="{BB962C8B-B14F-4D97-AF65-F5344CB8AC3E}">
        <p14:creationId xmlns:p14="http://schemas.microsoft.com/office/powerpoint/2010/main" val="313781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8" name="Pravokotnik 7">
            <a:extLst>
              <a:ext uri="{FF2B5EF4-FFF2-40B4-BE49-F238E27FC236}">
                <a16:creationId xmlns:a16="http://schemas.microsoft.com/office/drawing/2014/main" id="{9B956DD2-61CF-485E-8299-0FD4F772FC07}"/>
              </a:ext>
            </a:extLst>
          </p:cNvPr>
          <p:cNvSpPr/>
          <p:nvPr/>
        </p:nvSpPr>
        <p:spPr>
          <a:xfrm>
            <a:off x="152400" y="2214880"/>
            <a:ext cx="7741920" cy="3891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 name="Pravokotnik 2">
            <a:extLst>
              <a:ext uri="{FF2B5EF4-FFF2-40B4-BE49-F238E27FC236}">
                <a16:creationId xmlns:a16="http://schemas.microsoft.com/office/drawing/2014/main" id="{BDC4DFF9-14EF-4D81-BDF6-20F3BF4FB0ED}"/>
              </a:ext>
            </a:extLst>
          </p:cNvPr>
          <p:cNvSpPr/>
          <p:nvPr/>
        </p:nvSpPr>
        <p:spPr>
          <a:xfrm>
            <a:off x="975360" y="548640"/>
            <a:ext cx="10170160" cy="1056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PoljeZBesedilom 1">
            <a:extLst>
              <a:ext uri="{FF2B5EF4-FFF2-40B4-BE49-F238E27FC236}">
                <a16:creationId xmlns:a16="http://schemas.microsoft.com/office/drawing/2014/main" id="{7C638499-B6F3-4FB3-B183-D0E6ECD2DE77}"/>
              </a:ext>
            </a:extLst>
          </p:cNvPr>
          <p:cNvSpPr txBox="1"/>
          <p:nvPr/>
        </p:nvSpPr>
        <p:spPr>
          <a:xfrm>
            <a:off x="1615440" y="751840"/>
            <a:ext cx="8605520" cy="584775"/>
          </a:xfrm>
          <a:prstGeom prst="rect">
            <a:avLst/>
          </a:prstGeom>
          <a:noFill/>
        </p:spPr>
        <p:txBody>
          <a:bodyPr wrap="square" rtlCol="0">
            <a:spAutoFit/>
          </a:bodyPr>
          <a:lstStyle/>
          <a:p>
            <a:pPr algn="ctr"/>
            <a:r>
              <a:rPr lang="sl-SI" sz="3200" dirty="0">
                <a:latin typeface="Comic Sans MS" panose="030F0702030302020204" pitchFamily="66" charset="0"/>
              </a:rPr>
              <a:t>GRADIMO SNEŽNE SKULPTURE (OBLIKE)</a:t>
            </a:r>
            <a:endParaRPr lang="sl-SI" sz="3200" dirty="0"/>
          </a:p>
        </p:txBody>
      </p:sp>
      <p:sp>
        <p:nvSpPr>
          <p:cNvPr id="4" name="Pravokotnik 3">
            <a:extLst>
              <a:ext uri="{FF2B5EF4-FFF2-40B4-BE49-F238E27FC236}">
                <a16:creationId xmlns:a16="http://schemas.microsoft.com/office/drawing/2014/main" id="{7BF98E1A-4D3C-4940-AB50-DC809EB3865C}"/>
              </a:ext>
            </a:extLst>
          </p:cNvPr>
          <p:cNvSpPr/>
          <p:nvPr/>
        </p:nvSpPr>
        <p:spPr>
          <a:xfrm>
            <a:off x="426720" y="243840"/>
            <a:ext cx="11389360" cy="1676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5" name="PoljeZBesedilom 4">
            <a:extLst>
              <a:ext uri="{FF2B5EF4-FFF2-40B4-BE49-F238E27FC236}">
                <a16:creationId xmlns:a16="http://schemas.microsoft.com/office/drawing/2014/main" id="{5394CA87-A1BD-41F4-99AE-8C3A1A06DBEB}"/>
              </a:ext>
            </a:extLst>
          </p:cNvPr>
          <p:cNvSpPr txBox="1"/>
          <p:nvPr/>
        </p:nvSpPr>
        <p:spPr>
          <a:xfrm>
            <a:off x="314960" y="2362378"/>
            <a:ext cx="7233920" cy="3417667"/>
          </a:xfrm>
          <a:prstGeom prst="rect">
            <a:avLst/>
          </a:prstGeom>
          <a:noFill/>
        </p:spPr>
        <p:txBody>
          <a:bodyPr wrap="square" rtlCol="0">
            <a:spAutoFit/>
          </a:bodyPr>
          <a:lstStyle/>
          <a:p>
            <a:pPr marL="228600" lvl="0" indent="-228600" defTabSz="914400">
              <a:lnSpc>
                <a:spcPct val="120000"/>
              </a:lnSpc>
              <a:spcBef>
                <a:spcPts val="1000"/>
              </a:spcBef>
              <a:buClr>
                <a:prstClr val="black"/>
              </a:buClr>
              <a:buFont typeface="Arial" panose="020B0604020202020204" pitchFamily="34" charset="0"/>
              <a:buChar char="•"/>
            </a:pPr>
            <a:r>
              <a:rPr lang="sl-SI" sz="2400" cap="all" dirty="0">
                <a:solidFill>
                  <a:prstClr val="black"/>
                </a:solidFill>
                <a:latin typeface="Comic Sans MS" panose="030F0702030302020204" pitchFamily="66" charset="0"/>
              </a:rPr>
              <a:t>SI ŽE KDAJ PREIZKUSIL ZGRADITI SNEŽNO SKULPTURO?</a:t>
            </a:r>
          </a:p>
          <a:p>
            <a:pPr marL="228600" lvl="0" indent="-228600" defTabSz="914400">
              <a:lnSpc>
                <a:spcPct val="120000"/>
              </a:lnSpc>
              <a:spcBef>
                <a:spcPts val="1000"/>
              </a:spcBef>
              <a:buClr>
                <a:prstClr val="black"/>
              </a:buClr>
              <a:buFont typeface="Arial" panose="020B0604020202020204" pitchFamily="34" charset="0"/>
              <a:buChar char="•"/>
            </a:pPr>
            <a:r>
              <a:rPr lang="sl-SI" sz="2400" cap="all" dirty="0">
                <a:solidFill>
                  <a:prstClr val="black"/>
                </a:solidFill>
                <a:latin typeface="Comic Sans MS" panose="030F0702030302020204" pitchFamily="66" charset="0"/>
              </a:rPr>
              <a:t>Z LOPATO IN Z ROKAMI NA KUP NANOSI SNEG IN USTVARJANJE, OBLIKOVANJE S SNEGOM SE ZAČNE…</a:t>
            </a:r>
          </a:p>
          <a:p>
            <a:pPr marL="228600" lvl="0" indent="-228600" defTabSz="914400">
              <a:lnSpc>
                <a:spcPct val="120000"/>
              </a:lnSpc>
              <a:spcBef>
                <a:spcPts val="1000"/>
              </a:spcBef>
              <a:buClr>
                <a:prstClr val="black"/>
              </a:buClr>
              <a:buFont typeface="Arial" panose="020B0604020202020204" pitchFamily="34" charset="0"/>
              <a:buChar char="•"/>
            </a:pPr>
            <a:r>
              <a:rPr lang="sl-SI" sz="2400" cap="all" dirty="0">
                <a:solidFill>
                  <a:prstClr val="black"/>
                </a:solidFill>
                <a:latin typeface="Comic Sans MS" panose="030F0702030302020204" pitchFamily="66" charset="0"/>
              </a:rPr>
              <a:t>POIGRAJ SE IN PUSTI DOMIŠLJIJI SVOJO POT.</a:t>
            </a:r>
          </a:p>
        </p:txBody>
      </p:sp>
      <p:pic>
        <p:nvPicPr>
          <p:cNvPr id="6" name="Slika 5">
            <a:extLst>
              <a:ext uri="{FF2B5EF4-FFF2-40B4-BE49-F238E27FC236}">
                <a16:creationId xmlns:a16="http://schemas.microsoft.com/office/drawing/2014/main" id="{AA7ED969-1A49-4853-B922-DEDCB116F2E3}"/>
              </a:ext>
            </a:extLst>
          </p:cNvPr>
          <p:cNvPicPr>
            <a:picLocks noChangeAspect="1"/>
          </p:cNvPicPr>
          <p:nvPr/>
        </p:nvPicPr>
        <p:blipFill>
          <a:blip r:embed="rId4"/>
          <a:stretch>
            <a:fillRect/>
          </a:stretch>
        </p:blipFill>
        <p:spPr>
          <a:xfrm>
            <a:off x="8922378" y="4427628"/>
            <a:ext cx="3084843" cy="2310584"/>
          </a:xfrm>
          <a:prstGeom prst="rect">
            <a:avLst/>
          </a:prstGeom>
          <a:ln>
            <a:noFill/>
          </a:ln>
          <a:effectLst>
            <a:softEdge rad="112500"/>
          </a:effectLst>
        </p:spPr>
      </p:pic>
      <p:pic>
        <p:nvPicPr>
          <p:cNvPr id="7" name="Slika 6">
            <a:extLst>
              <a:ext uri="{FF2B5EF4-FFF2-40B4-BE49-F238E27FC236}">
                <a16:creationId xmlns:a16="http://schemas.microsoft.com/office/drawing/2014/main" id="{12F294A4-7975-4B2A-A039-316AFC3DFC0F}"/>
              </a:ext>
            </a:extLst>
          </p:cNvPr>
          <p:cNvPicPr>
            <a:picLocks noChangeAspect="1"/>
          </p:cNvPicPr>
          <p:nvPr/>
        </p:nvPicPr>
        <p:blipFill>
          <a:blip r:embed="rId5"/>
          <a:stretch>
            <a:fillRect/>
          </a:stretch>
        </p:blipFill>
        <p:spPr>
          <a:xfrm>
            <a:off x="8837997" y="2123440"/>
            <a:ext cx="2978083" cy="1979772"/>
          </a:xfrm>
          <a:prstGeom prst="rect">
            <a:avLst/>
          </a:prstGeom>
          <a:ln>
            <a:noFill/>
          </a:ln>
          <a:effectLst>
            <a:softEdge rad="112500"/>
          </a:effectLst>
        </p:spPr>
      </p:pic>
      <p:pic>
        <p:nvPicPr>
          <p:cNvPr id="10" name="Posnet zvok">
            <a:hlinkClick r:id="" action="ppaction://media"/>
            <a:extLst>
              <a:ext uri="{FF2B5EF4-FFF2-40B4-BE49-F238E27FC236}">
                <a16:creationId xmlns:a16="http://schemas.microsoft.com/office/drawing/2014/main" id="{F665EBD3-B19A-4AA8-AEAA-1C2CD98DF1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5149" y="6207760"/>
            <a:ext cx="406400" cy="406400"/>
          </a:xfrm>
          <a:prstGeom prst="rect">
            <a:avLst/>
          </a:prstGeom>
        </p:spPr>
      </p:pic>
    </p:spTree>
    <p:extLst>
      <p:ext uri="{BB962C8B-B14F-4D97-AF65-F5344CB8AC3E}">
        <p14:creationId xmlns:p14="http://schemas.microsoft.com/office/powerpoint/2010/main" val="272372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4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a:extLst>
              <a:ext uri="{FF2B5EF4-FFF2-40B4-BE49-F238E27FC236}">
                <a16:creationId xmlns:a16="http://schemas.microsoft.com/office/drawing/2014/main" id="{A10ADA33-1CCC-4C0D-A53E-9F4EEC6AAC77}"/>
              </a:ext>
            </a:extLst>
          </p:cNvPr>
          <p:cNvSpPr txBox="1"/>
          <p:nvPr/>
        </p:nvSpPr>
        <p:spPr>
          <a:xfrm>
            <a:off x="203200" y="182880"/>
            <a:ext cx="8097520" cy="830997"/>
          </a:xfrm>
          <a:prstGeom prst="rect">
            <a:avLst/>
          </a:prstGeom>
          <a:noFill/>
        </p:spPr>
        <p:txBody>
          <a:bodyPr wrap="square" rtlCol="0">
            <a:spAutoFit/>
          </a:bodyPr>
          <a:lstStyle/>
          <a:p>
            <a:r>
              <a:rPr lang="sl-SI" sz="4800" dirty="0">
                <a:solidFill>
                  <a:schemeClr val="bg1"/>
                </a:solidFill>
                <a:effectLst>
                  <a:outerShdw blurRad="38100" dist="38100" dir="2700000" algn="tl">
                    <a:srgbClr val="000000">
                      <a:alpha val="43137"/>
                    </a:srgbClr>
                  </a:outerShdw>
                </a:effectLst>
                <a:latin typeface="Comic Sans MS" panose="030F0702030302020204" pitchFamily="66" charset="0"/>
              </a:rPr>
              <a:t>ZIMSKI POHOD</a:t>
            </a:r>
          </a:p>
        </p:txBody>
      </p:sp>
      <p:sp>
        <p:nvSpPr>
          <p:cNvPr id="6" name="PoljeZBesedilom 5">
            <a:extLst>
              <a:ext uri="{FF2B5EF4-FFF2-40B4-BE49-F238E27FC236}">
                <a16:creationId xmlns:a16="http://schemas.microsoft.com/office/drawing/2014/main" id="{3BDA72C1-438D-4B94-B421-A8527DEB8A67}"/>
              </a:ext>
            </a:extLst>
          </p:cNvPr>
          <p:cNvSpPr txBox="1"/>
          <p:nvPr/>
        </p:nvSpPr>
        <p:spPr>
          <a:xfrm>
            <a:off x="447040" y="1757680"/>
            <a:ext cx="5750560" cy="1569660"/>
          </a:xfrm>
          <a:prstGeom prst="rect">
            <a:avLst/>
          </a:prstGeom>
          <a:noFill/>
        </p:spPr>
        <p:txBody>
          <a:bodyPr wrap="square" rtlCol="0">
            <a:spAutoFit/>
          </a:bodyPr>
          <a:lstStyle/>
          <a:p>
            <a:pPr algn="ctr"/>
            <a:r>
              <a:rPr lang="sl-SI" sz="2400" dirty="0">
                <a:solidFill>
                  <a:schemeClr val="bg1"/>
                </a:solidFill>
                <a:latin typeface="Comic Sans MS" panose="030F0702030302020204" pitchFamily="66" charset="0"/>
              </a:rPr>
              <a:t>Z DRUŽINO ALI ODRASLO OSEBO SE ODPRAVI NA ZIMSKI POHOD. POJDITE V NARAVO. POIŠČITE BLIŽNJI GOZD ALI TRAVNIK.</a:t>
            </a:r>
          </a:p>
        </p:txBody>
      </p:sp>
      <p:sp>
        <p:nvSpPr>
          <p:cNvPr id="8" name="Pravokotnik: zaokroženi vogali 7">
            <a:extLst>
              <a:ext uri="{FF2B5EF4-FFF2-40B4-BE49-F238E27FC236}">
                <a16:creationId xmlns:a16="http://schemas.microsoft.com/office/drawing/2014/main" id="{8A0071B6-8B07-4880-B0D2-FDDCADC8F34E}"/>
              </a:ext>
            </a:extLst>
          </p:cNvPr>
          <p:cNvSpPr/>
          <p:nvPr/>
        </p:nvSpPr>
        <p:spPr>
          <a:xfrm>
            <a:off x="447040" y="1625600"/>
            <a:ext cx="5933440" cy="180340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PoljeZBesedilom 8">
            <a:extLst>
              <a:ext uri="{FF2B5EF4-FFF2-40B4-BE49-F238E27FC236}">
                <a16:creationId xmlns:a16="http://schemas.microsoft.com/office/drawing/2014/main" id="{2B12D36A-B7AD-493D-8AA9-C6E7A803233E}"/>
              </a:ext>
            </a:extLst>
          </p:cNvPr>
          <p:cNvSpPr txBox="1"/>
          <p:nvPr/>
        </p:nvSpPr>
        <p:spPr>
          <a:xfrm>
            <a:off x="7132320" y="598378"/>
            <a:ext cx="4785360" cy="1938992"/>
          </a:xfrm>
          <a:prstGeom prst="rect">
            <a:avLst/>
          </a:prstGeom>
          <a:noFill/>
        </p:spPr>
        <p:txBody>
          <a:bodyPr wrap="square" rtlCol="0">
            <a:spAutoFit/>
          </a:bodyPr>
          <a:lstStyle/>
          <a:p>
            <a:pPr algn="ctr"/>
            <a:r>
              <a:rPr lang="sl-SI" sz="2400" dirty="0">
                <a:solidFill>
                  <a:schemeClr val="bg1"/>
                </a:solidFill>
                <a:latin typeface="Comic Sans MS" panose="030F0702030302020204" pitchFamily="66" charset="0"/>
              </a:rPr>
              <a:t>NE POZABI, DA JE V NARAVI POLNO LAČNIH PTIC. KAKO LAHKO NAJHITREJE POSKRBIŠ ZA NJIH? KLIKNI NA PTIČKA IN POGLEJ.</a:t>
            </a:r>
          </a:p>
        </p:txBody>
      </p:sp>
      <p:pic>
        <p:nvPicPr>
          <p:cNvPr id="10" name="Slika 9">
            <a:hlinkClick r:id="rId4" action="ppaction://hlinksldjump"/>
            <a:extLst>
              <a:ext uri="{FF2B5EF4-FFF2-40B4-BE49-F238E27FC236}">
                <a16:creationId xmlns:a16="http://schemas.microsoft.com/office/drawing/2014/main" id="{DB4528B3-9981-4A53-8D97-118F7FD9C095}"/>
              </a:ext>
            </a:extLst>
          </p:cNvPr>
          <p:cNvPicPr>
            <a:picLocks noChangeAspect="1"/>
          </p:cNvPicPr>
          <p:nvPr/>
        </p:nvPicPr>
        <p:blipFill>
          <a:blip r:embed="rId5"/>
          <a:stretch>
            <a:fillRect/>
          </a:stretch>
        </p:blipFill>
        <p:spPr>
          <a:xfrm>
            <a:off x="9133758" y="2537370"/>
            <a:ext cx="944962" cy="1115665"/>
          </a:xfrm>
          <a:prstGeom prst="rect">
            <a:avLst/>
          </a:prstGeom>
        </p:spPr>
      </p:pic>
      <p:sp>
        <p:nvSpPr>
          <p:cNvPr id="12" name="Pravokotnik: zaokroženi vogali 11">
            <a:extLst>
              <a:ext uri="{FF2B5EF4-FFF2-40B4-BE49-F238E27FC236}">
                <a16:creationId xmlns:a16="http://schemas.microsoft.com/office/drawing/2014/main" id="{5606ACEA-A9AF-4126-8FC9-17D1535B196E}"/>
              </a:ext>
            </a:extLst>
          </p:cNvPr>
          <p:cNvSpPr/>
          <p:nvPr/>
        </p:nvSpPr>
        <p:spPr>
          <a:xfrm>
            <a:off x="6949440" y="426720"/>
            <a:ext cx="5039360" cy="3474720"/>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pic>
        <p:nvPicPr>
          <p:cNvPr id="13" name="Slika 12">
            <a:extLst>
              <a:ext uri="{FF2B5EF4-FFF2-40B4-BE49-F238E27FC236}">
                <a16:creationId xmlns:a16="http://schemas.microsoft.com/office/drawing/2014/main" id="{C1DF957A-E967-4891-9379-EB6484C375EF}"/>
              </a:ext>
            </a:extLst>
          </p:cNvPr>
          <p:cNvPicPr>
            <a:picLocks noChangeAspect="1"/>
          </p:cNvPicPr>
          <p:nvPr/>
        </p:nvPicPr>
        <p:blipFill>
          <a:blip r:embed="rId6"/>
          <a:stretch>
            <a:fillRect/>
          </a:stretch>
        </p:blipFill>
        <p:spPr>
          <a:xfrm>
            <a:off x="0" y="4352925"/>
            <a:ext cx="1828800" cy="2505075"/>
          </a:xfrm>
          <a:prstGeom prst="rect">
            <a:avLst/>
          </a:prstGeom>
          <a:ln>
            <a:noFill/>
          </a:ln>
          <a:effectLst>
            <a:softEdge rad="112500"/>
          </a:effectLst>
        </p:spPr>
      </p:pic>
      <p:pic>
        <p:nvPicPr>
          <p:cNvPr id="14" name="Slika 13">
            <a:extLst>
              <a:ext uri="{FF2B5EF4-FFF2-40B4-BE49-F238E27FC236}">
                <a16:creationId xmlns:a16="http://schemas.microsoft.com/office/drawing/2014/main" id="{331B5A07-14DE-4B99-8E8F-AAB9D1670C83}"/>
              </a:ext>
            </a:extLst>
          </p:cNvPr>
          <p:cNvPicPr>
            <a:picLocks noChangeAspect="1"/>
          </p:cNvPicPr>
          <p:nvPr/>
        </p:nvPicPr>
        <p:blipFill>
          <a:blip r:embed="rId7"/>
          <a:stretch>
            <a:fillRect/>
          </a:stretch>
        </p:blipFill>
        <p:spPr>
          <a:xfrm>
            <a:off x="7778750" y="4359085"/>
            <a:ext cx="3966210" cy="2316035"/>
          </a:xfrm>
          <a:prstGeom prst="rect">
            <a:avLst/>
          </a:prstGeom>
          <a:ln>
            <a:noFill/>
          </a:ln>
          <a:effectLst>
            <a:softEdge rad="112500"/>
          </a:effectLst>
        </p:spPr>
      </p:pic>
      <p:sp>
        <p:nvSpPr>
          <p:cNvPr id="15" name="PoljeZBesedilom 14">
            <a:extLst>
              <a:ext uri="{FF2B5EF4-FFF2-40B4-BE49-F238E27FC236}">
                <a16:creationId xmlns:a16="http://schemas.microsoft.com/office/drawing/2014/main" id="{B479FFF4-92FB-46BE-AADA-07249CF1E2F4}"/>
              </a:ext>
            </a:extLst>
          </p:cNvPr>
          <p:cNvSpPr txBox="1"/>
          <p:nvPr/>
        </p:nvSpPr>
        <p:spPr>
          <a:xfrm>
            <a:off x="3921760" y="4493736"/>
            <a:ext cx="3545840" cy="1754326"/>
          </a:xfrm>
          <a:prstGeom prst="rect">
            <a:avLst/>
          </a:prstGeom>
          <a:noFill/>
        </p:spPr>
        <p:txBody>
          <a:bodyPr wrap="square" rtlCol="0">
            <a:spAutoFit/>
          </a:bodyPr>
          <a:lstStyle/>
          <a:p>
            <a:r>
              <a:rPr lang="sl-SI" sz="2800" dirty="0">
                <a:solidFill>
                  <a:schemeClr val="bg1"/>
                </a:solidFill>
                <a:latin typeface="Comic Sans MS" panose="030F0702030302020204" pitchFamily="66" charset="0"/>
              </a:rPr>
              <a:t>NE POZABI:</a:t>
            </a:r>
          </a:p>
          <a:p>
            <a:pPr marL="342900" indent="-342900">
              <a:buFont typeface="Arial" panose="020B0604020202020204" pitchFamily="34" charset="0"/>
              <a:buChar char="•"/>
            </a:pPr>
            <a:r>
              <a:rPr lang="sl-SI" sz="2000" dirty="0">
                <a:solidFill>
                  <a:schemeClr val="bg1"/>
                </a:solidFill>
                <a:latin typeface="Comic Sans MS" panose="030F0702030302020204" pitchFamily="66" charset="0"/>
              </a:rPr>
              <a:t>TOPLA OBLAČILA,</a:t>
            </a:r>
          </a:p>
          <a:p>
            <a:pPr marL="342900" indent="-342900">
              <a:buFont typeface="Arial" panose="020B0604020202020204" pitchFamily="34" charset="0"/>
              <a:buChar char="•"/>
            </a:pPr>
            <a:r>
              <a:rPr lang="sl-SI" sz="2000" dirty="0">
                <a:solidFill>
                  <a:schemeClr val="bg1"/>
                </a:solidFill>
                <a:latin typeface="Comic Sans MS" panose="030F0702030302020204" pitchFamily="66" charset="0"/>
              </a:rPr>
              <a:t>ZIMSKO OBUTEV,</a:t>
            </a:r>
          </a:p>
          <a:p>
            <a:pPr marL="342900" indent="-342900">
              <a:buFont typeface="Arial" panose="020B0604020202020204" pitchFamily="34" charset="0"/>
              <a:buChar char="•"/>
            </a:pPr>
            <a:r>
              <a:rPr lang="sl-SI" sz="2000" dirty="0">
                <a:solidFill>
                  <a:schemeClr val="bg1"/>
                </a:solidFill>
                <a:latin typeface="Comic Sans MS" panose="030F0702030302020204" pitchFamily="66" charset="0"/>
              </a:rPr>
              <a:t>ČAJ ALI VODO IN </a:t>
            </a:r>
          </a:p>
          <a:p>
            <a:pPr marL="342900" indent="-342900">
              <a:buFont typeface="Arial" panose="020B0604020202020204" pitchFamily="34" charset="0"/>
              <a:buChar char="•"/>
            </a:pPr>
            <a:r>
              <a:rPr lang="sl-SI" sz="2000" dirty="0">
                <a:solidFill>
                  <a:schemeClr val="bg1"/>
                </a:solidFill>
                <a:latin typeface="Comic Sans MS" panose="030F0702030302020204" pitchFamily="66" charset="0"/>
              </a:rPr>
              <a:t>PRIGRIZEK.</a:t>
            </a:r>
          </a:p>
        </p:txBody>
      </p:sp>
      <p:pic>
        <p:nvPicPr>
          <p:cNvPr id="2" name="Posnet zvok">
            <a:hlinkClick r:id="" action="ppaction://media"/>
            <a:extLst>
              <a:ext uri="{FF2B5EF4-FFF2-40B4-BE49-F238E27FC236}">
                <a16:creationId xmlns:a16="http://schemas.microsoft.com/office/drawing/2014/main" id="{6C2ECFE4-5177-4DAB-9859-32A4F47CAB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80480" y="6268720"/>
            <a:ext cx="406400" cy="406400"/>
          </a:xfrm>
          <a:prstGeom prst="rect">
            <a:avLst/>
          </a:prstGeom>
        </p:spPr>
      </p:pic>
    </p:spTree>
    <p:extLst>
      <p:ext uri="{BB962C8B-B14F-4D97-AF65-F5344CB8AC3E}">
        <p14:creationId xmlns:p14="http://schemas.microsoft.com/office/powerpoint/2010/main" val="423080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a:extLst>
              <a:ext uri="{FF2B5EF4-FFF2-40B4-BE49-F238E27FC236}">
                <a16:creationId xmlns:a16="http://schemas.microsoft.com/office/drawing/2014/main" id="{5E01A1D3-9EB5-42F2-90FF-762DE1521F5A}"/>
              </a:ext>
            </a:extLst>
          </p:cNvPr>
          <p:cNvSpPr txBox="1"/>
          <p:nvPr/>
        </p:nvSpPr>
        <p:spPr>
          <a:xfrm>
            <a:off x="426720" y="883920"/>
            <a:ext cx="6614160" cy="4103944"/>
          </a:xfrm>
          <a:prstGeom prst="rect">
            <a:avLst/>
          </a:prstGeom>
          <a:noFill/>
        </p:spPr>
        <p:txBody>
          <a:bodyPr wrap="square" rtlCol="0">
            <a:spAutoFit/>
          </a:bodyPr>
          <a:lstStyle/>
          <a:p>
            <a:pPr algn="ctr"/>
            <a:endParaRPr lang="sl-SI" sz="2400" dirty="0">
              <a:effectLst>
                <a:outerShdw blurRad="38100" dist="38100" dir="2700000" algn="tl">
                  <a:srgbClr val="000000">
                    <a:alpha val="43137"/>
                  </a:srgbClr>
                </a:outerShdw>
              </a:effectLst>
            </a:endParaRPr>
          </a:p>
          <a:p>
            <a:pPr algn="ctr">
              <a:lnSpc>
                <a:spcPct val="150000"/>
              </a:lnSpc>
            </a:pPr>
            <a:r>
              <a:rPr lang="sl-SI" sz="2000" dirty="0">
                <a:effectLst>
                  <a:outerShdw blurRad="38100" dist="38100" dir="2700000" algn="tl">
                    <a:srgbClr val="000000">
                      <a:alpha val="43137"/>
                    </a:srgbClr>
                  </a:outerShdw>
                </a:effectLst>
                <a:latin typeface="Comic Sans MS" panose="030F0702030302020204" pitchFamily="66" charset="0"/>
              </a:rPr>
              <a:t>PRAZNO ROLICO PAPIRJA NAMAŽEŠ Z MEDOM ALI NESOLJENIM ARAŠIDOVIM MASLOM, TO POVALJAŠ PO PTIČJI HRANI ALI NESOLJENIH SEMENIH (BUČNA SEMENA, PROSO, GROBO STRTI OREHI, LEŠNIKI, MANDLJI,…).</a:t>
            </a:r>
          </a:p>
          <a:p>
            <a:pPr algn="ctr">
              <a:lnSpc>
                <a:spcPct val="150000"/>
              </a:lnSpc>
            </a:pPr>
            <a:r>
              <a:rPr lang="sl-SI" sz="2000" dirty="0">
                <a:effectLst>
                  <a:outerShdw blurRad="38100" dist="38100" dir="2700000" algn="tl">
                    <a:srgbClr val="000000">
                      <a:alpha val="43137"/>
                    </a:srgbClr>
                  </a:outerShdw>
                </a:effectLst>
                <a:latin typeface="Comic Sans MS" panose="030F0702030302020204" pitchFamily="66" charset="0"/>
              </a:rPr>
              <a:t>SKOZI ROLICO NATO POVLEČEŠ VOLNENO VRVICO, JO ZAVEŽEŠ IN, KOT NA SLIKI, OBESIŠ NA VEJO DREVESA V GOZDU.</a:t>
            </a:r>
          </a:p>
        </p:txBody>
      </p:sp>
      <p:pic>
        <p:nvPicPr>
          <p:cNvPr id="6" name="Slika 5">
            <a:extLst>
              <a:ext uri="{FF2B5EF4-FFF2-40B4-BE49-F238E27FC236}">
                <a16:creationId xmlns:a16="http://schemas.microsoft.com/office/drawing/2014/main" id="{65D295BF-EC58-4FA6-9391-570A043D803F}"/>
              </a:ext>
            </a:extLst>
          </p:cNvPr>
          <p:cNvPicPr>
            <a:picLocks noChangeAspect="1"/>
          </p:cNvPicPr>
          <p:nvPr/>
        </p:nvPicPr>
        <p:blipFill rotWithShape="1">
          <a:blip r:embed="rId4"/>
          <a:srcRect t="11913" b="12271"/>
          <a:stretch/>
        </p:blipFill>
        <p:spPr>
          <a:xfrm>
            <a:off x="6923824" y="652958"/>
            <a:ext cx="5084813" cy="2892881"/>
          </a:xfrm>
          <a:prstGeom prst="rect">
            <a:avLst/>
          </a:prstGeom>
        </p:spPr>
      </p:pic>
      <p:sp>
        <p:nvSpPr>
          <p:cNvPr id="7" name="PoljeZBesedilom 6">
            <a:extLst>
              <a:ext uri="{FF2B5EF4-FFF2-40B4-BE49-F238E27FC236}">
                <a16:creationId xmlns:a16="http://schemas.microsoft.com/office/drawing/2014/main" id="{9F05926C-A8F2-4533-B008-5DFD9969C433}"/>
              </a:ext>
            </a:extLst>
          </p:cNvPr>
          <p:cNvSpPr txBox="1"/>
          <p:nvPr/>
        </p:nvSpPr>
        <p:spPr>
          <a:xfrm>
            <a:off x="71120" y="114479"/>
            <a:ext cx="7152640" cy="769441"/>
          </a:xfrm>
          <a:prstGeom prst="rect">
            <a:avLst/>
          </a:prstGeom>
          <a:noFill/>
        </p:spPr>
        <p:txBody>
          <a:bodyPr wrap="square" rtlCol="0">
            <a:spAutoFit/>
          </a:bodyPr>
          <a:lstStyle/>
          <a:p>
            <a:r>
              <a:rPr lang="sl-SI" sz="4400" dirty="0">
                <a:solidFill>
                  <a:schemeClr val="bg1"/>
                </a:solidFill>
                <a:effectLst>
                  <a:outerShdw blurRad="38100" dist="38100" dir="2700000" algn="tl">
                    <a:srgbClr val="000000">
                      <a:alpha val="43137"/>
                    </a:srgbClr>
                  </a:outerShdw>
                </a:effectLst>
                <a:latin typeface="Comic Sans MS" panose="030F0702030302020204" pitchFamily="66" charset="0"/>
              </a:rPr>
              <a:t>NAHRANI PTICE</a:t>
            </a:r>
          </a:p>
        </p:txBody>
      </p:sp>
      <p:pic>
        <p:nvPicPr>
          <p:cNvPr id="8" name="Slika 7">
            <a:extLst>
              <a:ext uri="{FF2B5EF4-FFF2-40B4-BE49-F238E27FC236}">
                <a16:creationId xmlns:a16="http://schemas.microsoft.com/office/drawing/2014/main" id="{B4D3FD06-3B13-41ED-A0DB-2D8B1A4DA3F3}"/>
              </a:ext>
            </a:extLst>
          </p:cNvPr>
          <p:cNvPicPr>
            <a:picLocks noChangeAspect="1"/>
          </p:cNvPicPr>
          <p:nvPr/>
        </p:nvPicPr>
        <p:blipFill>
          <a:blip r:embed="rId5"/>
          <a:stretch>
            <a:fillRect/>
          </a:stretch>
        </p:blipFill>
        <p:spPr>
          <a:xfrm>
            <a:off x="7040880" y="4465869"/>
            <a:ext cx="1986578" cy="2345444"/>
          </a:xfrm>
          <a:prstGeom prst="rect">
            <a:avLst/>
          </a:prstGeom>
          <a:ln>
            <a:noFill/>
          </a:ln>
          <a:effectLst>
            <a:softEdge rad="112500"/>
          </a:effectLst>
        </p:spPr>
      </p:pic>
      <p:sp>
        <p:nvSpPr>
          <p:cNvPr id="9" name="Ovalni oblaček 6">
            <a:extLst>
              <a:ext uri="{FF2B5EF4-FFF2-40B4-BE49-F238E27FC236}">
                <a16:creationId xmlns:a16="http://schemas.microsoft.com/office/drawing/2014/main" id="{4E391D7E-5498-4953-861A-0F08DC257DC8}"/>
              </a:ext>
            </a:extLst>
          </p:cNvPr>
          <p:cNvSpPr/>
          <p:nvPr/>
        </p:nvSpPr>
        <p:spPr>
          <a:xfrm>
            <a:off x="9089211" y="3731156"/>
            <a:ext cx="1651495" cy="146942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effectLst>
                  <a:outerShdw blurRad="38100" dist="38100" dir="2700000" algn="tl">
                    <a:srgbClr val="000000">
                      <a:alpha val="43137"/>
                    </a:srgbClr>
                  </a:outerShdw>
                </a:effectLst>
                <a:latin typeface="Comic Sans MS" panose="030F0702030302020204" pitchFamily="66" charset="0"/>
              </a:rPr>
              <a:t>HVALA ZA HRANO!</a:t>
            </a:r>
          </a:p>
        </p:txBody>
      </p:sp>
      <p:pic>
        <p:nvPicPr>
          <p:cNvPr id="4" name="Posnet zvok">
            <a:hlinkClick r:id="" action="ppaction://media"/>
            <a:extLst>
              <a:ext uri="{FF2B5EF4-FFF2-40B4-BE49-F238E27FC236}">
                <a16:creationId xmlns:a16="http://schemas.microsoft.com/office/drawing/2014/main" id="{8041AED0-F4D4-4C5A-93FD-C42F9C282C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67197" y="6181393"/>
            <a:ext cx="406400" cy="406400"/>
          </a:xfrm>
          <a:prstGeom prst="rect">
            <a:avLst/>
          </a:prstGeom>
        </p:spPr>
      </p:pic>
    </p:spTree>
    <p:extLst>
      <p:ext uri="{BB962C8B-B14F-4D97-AF65-F5344CB8AC3E}">
        <p14:creationId xmlns:p14="http://schemas.microsoft.com/office/powerpoint/2010/main" val="206115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a:extLst>
              <a:ext uri="{FF2B5EF4-FFF2-40B4-BE49-F238E27FC236}">
                <a16:creationId xmlns:a16="http://schemas.microsoft.com/office/drawing/2014/main" id="{B9A7C79E-5F44-4889-8EC3-E147D958CC99}"/>
              </a:ext>
            </a:extLst>
          </p:cNvPr>
          <p:cNvSpPr txBox="1"/>
          <p:nvPr/>
        </p:nvSpPr>
        <p:spPr>
          <a:xfrm>
            <a:off x="152400" y="182880"/>
            <a:ext cx="11511280" cy="584775"/>
          </a:xfrm>
          <a:prstGeom prst="rect">
            <a:avLst/>
          </a:prstGeom>
          <a:noFill/>
        </p:spPr>
        <p:txBody>
          <a:bodyPr wrap="square" rtlCol="0">
            <a:spAutoFit/>
          </a:bodyPr>
          <a:lstStyle/>
          <a:p>
            <a:r>
              <a:rPr lang="sl-SI" sz="3200" dirty="0">
                <a:solidFill>
                  <a:schemeClr val="bg1"/>
                </a:solidFill>
                <a:effectLst>
                  <a:outerShdw blurRad="38100" dist="38100" dir="2700000" algn="tl">
                    <a:srgbClr val="000000">
                      <a:alpha val="43137"/>
                    </a:srgbClr>
                  </a:outerShdw>
                </a:effectLst>
                <a:latin typeface="Comic Sans MS" panose="030F0702030302020204" pitchFamily="66" charset="0"/>
              </a:rPr>
              <a:t>ALI VEŠ, DA LAHKO V NARAVI OPAZIŠ SLEDI ŽIVALI?</a:t>
            </a:r>
          </a:p>
        </p:txBody>
      </p:sp>
      <p:pic>
        <p:nvPicPr>
          <p:cNvPr id="6" name="Slika 5">
            <a:extLst>
              <a:ext uri="{FF2B5EF4-FFF2-40B4-BE49-F238E27FC236}">
                <a16:creationId xmlns:a16="http://schemas.microsoft.com/office/drawing/2014/main" id="{83DE767B-952C-4F87-8099-87ED792E5E62}"/>
              </a:ext>
            </a:extLst>
          </p:cNvPr>
          <p:cNvPicPr>
            <a:picLocks noChangeAspect="1"/>
          </p:cNvPicPr>
          <p:nvPr/>
        </p:nvPicPr>
        <p:blipFill>
          <a:blip r:embed="rId4"/>
          <a:stretch>
            <a:fillRect/>
          </a:stretch>
        </p:blipFill>
        <p:spPr>
          <a:xfrm>
            <a:off x="1422400" y="951792"/>
            <a:ext cx="8069464" cy="4110859"/>
          </a:xfrm>
          <a:prstGeom prst="rect">
            <a:avLst/>
          </a:prstGeom>
          <a:ln>
            <a:noFill/>
          </a:ln>
          <a:effectLst>
            <a:softEdge rad="112500"/>
          </a:effectLst>
        </p:spPr>
      </p:pic>
      <p:sp>
        <p:nvSpPr>
          <p:cNvPr id="2" name="PoljeZBesedilom 1">
            <a:extLst>
              <a:ext uri="{FF2B5EF4-FFF2-40B4-BE49-F238E27FC236}">
                <a16:creationId xmlns:a16="http://schemas.microsoft.com/office/drawing/2014/main" id="{4357065A-40A8-4C57-93C3-3FD6A9F961B2}"/>
              </a:ext>
            </a:extLst>
          </p:cNvPr>
          <p:cNvSpPr txBox="1"/>
          <p:nvPr/>
        </p:nvSpPr>
        <p:spPr>
          <a:xfrm>
            <a:off x="5457132" y="5226784"/>
            <a:ext cx="5679440" cy="1631216"/>
          </a:xfrm>
          <a:prstGeom prst="rect">
            <a:avLst/>
          </a:prstGeom>
          <a:noFill/>
        </p:spPr>
        <p:txBody>
          <a:bodyPr wrap="square" rtlCol="0">
            <a:spAutoFit/>
          </a:bodyPr>
          <a:lstStyle/>
          <a:p>
            <a:r>
              <a:rPr lang="sl-SI" sz="2000" dirty="0">
                <a:solidFill>
                  <a:schemeClr val="bg1"/>
                </a:solidFill>
                <a:latin typeface="Comic Sans MS" panose="030F0702030302020204" pitchFamily="66" charset="0"/>
              </a:rPr>
              <a:t>ČE ŽELIŠ LAHKO SLEDI ŽIVALI TUDI FOTOGRAFIRAŠ, UGOTOVIŠ KATERA ŽIVAL JE PUSTILA SLED IN OB PRILOŽNOSTI FOTOGRAFIJE POKAŽEŠ SOŠOLCEM.</a:t>
            </a:r>
          </a:p>
        </p:txBody>
      </p:sp>
      <p:pic>
        <p:nvPicPr>
          <p:cNvPr id="3" name="Posnet zvok">
            <a:hlinkClick r:id="" action="ppaction://media"/>
            <a:extLst>
              <a:ext uri="{FF2B5EF4-FFF2-40B4-BE49-F238E27FC236}">
                <a16:creationId xmlns:a16="http://schemas.microsoft.com/office/drawing/2014/main" id="{88F39FC5-CAA6-4100-9080-728B15AC88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6530" y="6451600"/>
            <a:ext cx="406400" cy="406400"/>
          </a:xfrm>
          <a:prstGeom prst="rect">
            <a:avLst/>
          </a:prstGeom>
        </p:spPr>
      </p:pic>
    </p:spTree>
    <p:extLst>
      <p:ext uri="{BB962C8B-B14F-4D97-AF65-F5344CB8AC3E}">
        <p14:creationId xmlns:p14="http://schemas.microsoft.com/office/powerpoint/2010/main" val="126110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a:extLst>
              <a:ext uri="{FF2B5EF4-FFF2-40B4-BE49-F238E27FC236}">
                <a16:creationId xmlns:a16="http://schemas.microsoft.com/office/drawing/2014/main" id="{AEB50DCC-BB44-404F-8E35-CC58A5602127}"/>
              </a:ext>
            </a:extLst>
          </p:cNvPr>
          <p:cNvSpPr txBox="1"/>
          <p:nvPr/>
        </p:nvSpPr>
        <p:spPr>
          <a:xfrm>
            <a:off x="274320" y="243840"/>
            <a:ext cx="5344160" cy="523220"/>
          </a:xfrm>
          <a:prstGeom prst="rect">
            <a:avLst/>
          </a:prstGeom>
          <a:noFill/>
        </p:spPr>
        <p:txBody>
          <a:bodyPr wrap="square" rtlCol="0">
            <a:spAutoFit/>
          </a:bodyPr>
          <a:lstStyle/>
          <a:p>
            <a:r>
              <a:rPr lang="sl-SI" sz="2800" dirty="0">
                <a:solidFill>
                  <a:schemeClr val="bg1"/>
                </a:solidFill>
                <a:effectLst>
                  <a:outerShdw blurRad="38100" dist="38100" dir="2700000" algn="tl">
                    <a:srgbClr val="000000">
                      <a:alpha val="43137"/>
                    </a:srgbClr>
                  </a:outerShdw>
                </a:effectLst>
                <a:latin typeface="Comic Sans MS" panose="030F0702030302020204" pitchFamily="66" charset="0"/>
              </a:rPr>
              <a:t>NAJDEŠ LAHKO….</a:t>
            </a:r>
          </a:p>
        </p:txBody>
      </p:sp>
      <p:pic>
        <p:nvPicPr>
          <p:cNvPr id="6" name="Slika 5">
            <a:extLst>
              <a:ext uri="{FF2B5EF4-FFF2-40B4-BE49-F238E27FC236}">
                <a16:creationId xmlns:a16="http://schemas.microsoft.com/office/drawing/2014/main" id="{6B4059E1-8FB4-43BF-B224-3EF5D6D1BB3D}"/>
              </a:ext>
            </a:extLst>
          </p:cNvPr>
          <p:cNvPicPr>
            <a:picLocks noChangeAspect="1"/>
          </p:cNvPicPr>
          <p:nvPr/>
        </p:nvPicPr>
        <p:blipFill>
          <a:blip r:embed="rId4"/>
          <a:stretch>
            <a:fillRect/>
          </a:stretch>
        </p:blipFill>
        <p:spPr>
          <a:xfrm>
            <a:off x="479793" y="981323"/>
            <a:ext cx="2975106" cy="3066554"/>
          </a:xfrm>
          <a:prstGeom prst="rect">
            <a:avLst/>
          </a:prstGeom>
        </p:spPr>
      </p:pic>
      <p:sp>
        <p:nvSpPr>
          <p:cNvPr id="7" name="PoljeZBesedilom 6">
            <a:extLst>
              <a:ext uri="{FF2B5EF4-FFF2-40B4-BE49-F238E27FC236}">
                <a16:creationId xmlns:a16="http://schemas.microsoft.com/office/drawing/2014/main" id="{ED625122-8CBE-4E89-A631-5A9F1057AC89}"/>
              </a:ext>
            </a:extLst>
          </p:cNvPr>
          <p:cNvSpPr txBox="1"/>
          <p:nvPr/>
        </p:nvSpPr>
        <p:spPr>
          <a:xfrm>
            <a:off x="3770856" y="319603"/>
            <a:ext cx="3118623" cy="1323439"/>
          </a:xfrm>
          <a:prstGeom prst="rect">
            <a:avLst/>
          </a:prstGeom>
          <a:noFill/>
        </p:spPr>
        <p:txBody>
          <a:bodyPr wrap="square" rtlCol="0">
            <a:spAutoFit/>
          </a:bodyPr>
          <a:lstStyle/>
          <a:p>
            <a:r>
              <a:rPr lang="sl-SI" sz="4000" dirty="0">
                <a:solidFill>
                  <a:schemeClr val="bg1"/>
                </a:solidFill>
                <a:latin typeface="Comic Sans MS" panose="030F0702030302020204" pitchFamily="66" charset="0"/>
              </a:rPr>
              <a:t>SLEDI LISICE</a:t>
            </a:r>
          </a:p>
        </p:txBody>
      </p:sp>
      <p:pic>
        <p:nvPicPr>
          <p:cNvPr id="8" name="Slika 7">
            <a:extLst>
              <a:ext uri="{FF2B5EF4-FFF2-40B4-BE49-F238E27FC236}">
                <a16:creationId xmlns:a16="http://schemas.microsoft.com/office/drawing/2014/main" id="{0F2F411D-9D19-4E5D-92D0-A5323813B125}"/>
              </a:ext>
            </a:extLst>
          </p:cNvPr>
          <p:cNvPicPr>
            <a:picLocks noChangeAspect="1"/>
          </p:cNvPicPr>
          <p:nvPr/>
        </p:nvPicPr>
        <p:blipFill>
          <a:blip r:embed="rId5"/>
          <a:stretch>
            <a:fillRect/>
          </a:stretch>
        </p:blipFill>
        <p:spPr>
          <a:xfrm>
            <a:off x="3746846" y="2926314"/>
            <a:ext cx="1871634" cy="3243353"/>
          </a:xfrm>
          <a:prstGeom prst="rect">
            <a:avLst/>
          </a:prstGeom>
        </p:spPr>
      </p:pic>
      <p:pic>
        <p:nvPicPr>
          <p:cNvPr id="9" name="Slika 8">
            <a:extLst>
              <a:ext uri="{FF2B5EF4-FFF2-40B4-BE49-F238E27FC236}">
                <a16:creationId xmlns:a16="http://schemas.microsoft.com/office/drawing/2014/main" id="{097F7411-D3B0-4050-AFA3-ADE91D4E0707}"/>
              </a:ext>
            </a:extLst>
          </p:cNvPr>
          <p:cNvPicPr>
            <a:picLocks noChangeAspect="1"/>
          </p:cNvPicPr>
          <p:nvPr/>
        </p:nvPicPr>
        <p:blipFill>
          <a:blip r:embed="rId6"/>
          <a:stretch>
            <a:fillRect/>
          </a:stretch>
        </p:blipFill>
        <p:spPr>
          <a:xfrm>
            <a:off x="7965616" y="454219"/>
            <a:ext cx="3962743" cy="2377646"/>
          </a:xfrm>
          <a:prstGeom prst="rect">
            <a:avLst/>
          </a:prstGeom>
        </p:spPr>
      </p:pic>
      <p:pic>
        <p:nvPicPr>
          <p:cNvPr id="10" name="Slika 9">
            <a:extLst>
              <a:ext uri="{FF2B5EF4-FFF2-40B4-BE49-F238E27FC236}">
                <a16:creationId xmlns:a16="http://schemas.microsoft.com/office/drawing/2014/main" id="{A1DEB3AA-2126-4C1A-83FB-49740ECF9706}"/>
              </a:ext>
            </a:extLst>
          </p:cNvPr>
          <p:cNvPicPr>
            <a:picLocks noChangeAspect="1"/>
          </p:cNvPicPr>
          <p:nvPr/>
        </p:nvPicPr>
        <p:blipFill>
          <a:blip r:embed="rId7"/>
          <a:stretch>
            <a:fillRect/>
          </a:stretch>
        </p:blipFill>
        <p:spPr>
          <a:xfrm>
            <a:off x="9628333" y="4547991"/>
            <a:ext cx="2231329" cy="1859441"/>
          </a:xfrm>
          <a:prstGeom prst="rect">
            <a:avLst/>
          </a:prstGeom>
        </p:spPr>
      </p:pic>
      <p:pic>
        <p:nvPicPr>
          <p:cNvPr id="11" name="Slika 10">
            <a:extLst>
              <a:ext uri="{FF2B5EF4-FFF2-40B4-BE49-F238E27FC236}">
                <a16:creationId xmlns:a16="http://schemas.microsoft.com/office/drawing/2014/main" id="{3BF8BBCD-D34F-4D97-A12B-283A284FD3BB}"/>
              </a:ext>
            </a:extLst>
          </p:cNvPr>
          <p:cNvPicPr>
            <a:picLocks noChangeAspect="1"/>
          </p:cNvPicPr>
          <p:nvPr/>
        </p:nvPicPr>
        <p:blipFill>
          <a:blip r:embed="rId8"/>
          <a:stretch>
            <a:fillRect/>
          </a:stretch>
        </p:blipFill>
        <p:spPr>
          <a:xfrm>
            <a:off x="6280844" y="929720"/>
            <a:ext cx="1217269" cy="5477712"/>
          </a:xfrm>
          <a:prstGeom prst="rect">
            <a:avLst/>
          </a:prstGeom>
        </p:spPr>
      </p:pic>
      <p:pic>
        <p:nvPicPr>
          <p:cNvPr id="2" name="Posnet zvok">
            <a:hlinkClick r:id="" action="ppaction://media"/>
            <a:extLst>
              <a:ext uri="{FF2B5EF4-FFF2-40B4-BE49-F238E27FC236}">
                <a16:creationId xmlns:a16="http://schemas.microsoft.com/office/drawing/2014/main" id="{C170008A-4AA3-4D6E-80ED-E8302E90587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65616" y="5966467"/>
            <a:ext cx="406400" cy="406400"/>
          </a:xfrm>
          <a:prstGeom prst="rect">
            <a:avLst/>
          </a:prstGeom>
        </p:spPr>
      </p:pic>
    </p:spTree>
    <p:extLst>
      <p:ext uri="{BB962C8B-B14F-4D97-AF65-F5344CB8AC3E}">
        <p14:creationId xmlns:p14="http://schemas.microsoft.com/office/powerpoint/2010/main" val="41917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a:extLst>
              <a:ext uri="{FF2B5EF4-FFF2-40B4-BE49-F238E27FC236}">
                <a16:creationId xmlns:a16="http://schemas.microsoft.com/office/drawing/2014/main" id="{C5203608-5E71-45A7-B1CF-03E9B39E042E}"/>
              </a:ext>
            </a:extLst>
          </p:cNvPr>
          <p:cNvSpPr txBox="1"/>
          <p:nvPr/>
        </p:nvSpPr>
        <p:spPr>
          <a:xfrm>
            <a:off x="110836" y="152401"/>
            <a:ext cx="4987637" cy="707886"/>
          </a:xfrm>
          <a:prstGeom prst="rect">
            <a:avLst/>
          </a:prstGeom>
          <a:noFill/>
        </p:spPr>
        <p:txBody>
          <a:bodyPr wrap="square" rtlCol="0">
            <a:spAutoFit/>
          </a:bodyPr>
          <a:lstStyle/>
          <a:p>
            <a:r>
              <a:rPr lang="sl-SI" sz="4000" dirty="0">
                <a:solidFill>
                  <a:schemeClr val="bg1"/>
                </a:solidFill>
                <a:latin typeface="Comic Sans MS" panose="030F0702030302020204" pitchFamily="66" charset="0"/>
              </a:rPr>
              <a:t>SLEDI SRNE</a:t>
            </a:r>
          </a:p>
        </p:txBody>
      </p:sp>
      <p:pic>
        <p:nvPicPr>
          <p:cNvPr id="6" name="Slika 5">
            <a:extLst>
              <a:ext uri="{FF2B5EF4-FFF2-40B4-BE49-F238E27FC236}">
                <a16:creationId xmlns:a16="http://schemas.microsoft.com/office/drawing/2014/main" id="{ABCB7D01-1362-4FAE-8603-3968FA45087E}"/>
              </a:ext>
            </a:extLst>
          </p:cNvPr>
          <p:cNvPicPr>
            <a:picLocks noChangeAspect="1"/>
          </p:cNvPicPr>
          <p:nvPr/>
        </p:nvPicPr>
        <p:blipFill>
          <a:blip r:embed="rId4"/>
          <a:stretch>
            <a:fillRect/>
          </a:stretch>
        </p:blipFill>
        <p:spPr>
          <a:xfrm>
            <a:off x="692727" y="1012106"/>
            <a:ext cx="4087091" cy="3272929"/>
          </a:xfrm>
          <a:prstGeom prst="rect">
            <a:avLst/>
          </a:prstGeom>
        </p:spPr>
      </p:pic>
      <p:pic>
        <p:nvPicPr>
          <p:cNvPr id="7" name="Slika 6">
            <a:extLst>
              <a:ext uri="{FF2B5EF4-FFF2-40B4-BE49-F238E27FC236}">
                <a16:creationId xmlns:a16="http://schemas.microsoft.com/office/drawing/2014/main" id="{EDA61226-FF0D-489D-840B-46870DA044E9}"/>
              </a:ext>
            </a:extLst>
          </p:cNvPr>
          <p:cNvPicPr>
            <a:picLocks noChangeAspect="1"/>
          </p:cNvPicPr>
          <p:nvPr/>
        </p:nvPicPr>
        <p:blipFill>
          <a:blip r:embed="rId5"/>
          <a:stretch>
            <a:fillRect/>
          </a:stretch>
        </p:blipFill>
        <p:spPr>
          <a:xfrm>
            <a:off x="9631577" y="4593801"/>
            <a:ext cx="2377646" cy="2048434"/>
          </a:xfrm>
          <a:prstGeom prst="rect">
            <a:avLst/>
          </a:prstGeom>
        </p:spPr>
      </p:pic>
      <p:pic>
        <p:nvPicPr>
          <p:cNvPr id="8" name="Slika 7">
            <a:extLst>
              <a:ext uri="{FF2B5EF4-FFF2-40B4-BE49-F238E27FC236}">
                <a16:creationId xmlns:a16="http://schemas.microsoft.com/office/drawing/2014/main" id="{E76B598B-7BB1-47EC-BA78-8DAABD5D75E5}"/>
              </a:ext>
            </a:extLst>
          </p:cNvPr>
          <p:cNvPicPr>
            <a:picLocks noChangeAspect="1"/>
          </p:cNvPicPr>
          <p:nvPr/>
        </p:nvPicPr>
        <p:blipFill>
          <a:blip r:embed="rId6"/>
          <a:stretch>
            <a:fillRect/>
          </a:stretch>
        </p:blipFill>
        <p:spPr>
          <a:xfrm>
            <a:off x="9185564" y="333284"/>
            <a:ext cx="2576946" cy="3861829"/>
          </a:xfrm>
          <a:prstGeom prst="rect">
            <a:avLst/>
          </a:prstGeom>
        </p:spPr>
      </p:pic>
      <p:pic>
        <p:nvPicPr>
          <p:cNvPr id="9" name="Slika 8">
            <a:extLst>
              <a:ext uri="{FF2B5EF4-FFF2-40B4-BE49-F238E27FC236}">
                <a16:creationId xmlns:a16="http://schemas.microsoft.com/office/drawing/2014/main" id="{7060C348-0FE2-411D-9339-309E721ED292}"/>
              </a:ext>
            </a:extLst>
          </p:cNvPr>
          <p:cNvPicPr>
            <a:picLocks noChangeAspect="1"/>
          </p:cNvPicPr>
          <p:nvPr/>
        </p:nvPicPr>
        <p:blipFill>
          <a:blip r:embed="rId7"/>
          <a:stretch>
            <a:fillRect/>
          </a:stretch>
        </p:blipFill>
        <p:spPr>
          <a:xfrm>
            <a:off x="5638406" y="179550"/>
            <a:ext cx="2688569" cy="3249450"/>
          </a:xfrm>
          <a:prstGeom prst="rect">
            <a:avLst/>
          </a:prstGeom>
        </p:spPr>
      </p:pic>
      <p:pic>
        <p:nvPicPr>
          <p:cNvPr id="10" name="Slika 9">
            <a:extLst>
              <a:ext uri="{FF2B5EF4-FFF2-40B4-BE49-F238E27FC236}">
                <a16:creationId xmlns:a16="http://schemas.microsoft.com/office/drawing/2014/main" id="{22A1E33E-74C5-46B8-AF57-6F36061CE222}"/>
              </a:ext>
            </a:extLst>
          </p:cNvPr>
          <p:cNvPicPr>
            <a:picLocks noChangeAspect="1"/>
          </p:cNvPicPr>
          <p:nvPr/>
        </p:nvPicPr>
        <p:blipFill>
          <a:blip r:embed="rId8"/>
          <a:stretch>
            <a:fillRect/>
          </a:stretch>
        </p:blipFill>
        <p:spPr>
          <a:xfrm>
            <a:off x="6159149" y="3709805"/>
            <a:ext cx="1731414" cy="2932430"/>
          </a:xfrm>
          <a:prstGeom prst="rect">
            <a:avLst/>
          </a:prstGeom>
        </p:spPr>
      </p:pic>
      <p:pic>
        <p:nvPicPr>
          <p:cNvPr id="2" name="Posnet zvok">
            <a:hlinkClick r:id="" action="ppaction://media"/>
            <a:extLst>
              <a:ext uri="{FF2B5EF4-FFF2-40B4-BE49-F238E27FC236}">
                <a16:creationId xmlns:a16="http://schemas.microsoft.com/office/drawing/2014/main" id="{49EC28F8-5B75-4852-A870-756559FA97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66694" y="6264410"/>
            <a:ext cx="406400" cy="406400"/>
          </a:xfrm>
          <a:prstGeom prst="rect">
            <a:avLst/>
          </a:prstGeom>
        </p:spPr>
      </p:pic>
    </p:spTree>
    <p:extLst>
      <p:ext uri="{BB962C8B-B14F-4D97-AF65-F5344CB8AC3E}">
        <p14:creationId xmlns:p14="http://schemas.microsoft.com/office/powerpoint/2010/main" val="386974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a:extLst>
              <a:ext uri="{FF2B5EF4-FFF2-40B4-BE49-F238E27FC236}">
                <a16:creationId xmlns:a16="http://schemas.microsoft.com/office/drawing/2014/main" id="{F32206FC-D806-4CEA-A93B-530BCCA9FD14}"/>
              </a:ext>
            </a:extLst>
          </p:cNvPr>
          <p:cNvSpPr txBox="1"/>
          <p:nvPr/>
        </p:nvSpPr>
        <p:spPr>
          <a:xfrm>
            <a:off x="263236" y="0"/>
            <a:ext cx="5638800" cy="707886"/>
          </a:xfrm>
          <a:prstGeom prst="rect">
            <a:avLst/>
          </a:prstGeom>
          <a:noFill/>
        </p:spPr>
        <p:txBody>
          <a:bodyPr wrap="square" rtlCol="0">
            <a:spAutoFit/>
          </a:bodyPr>
          <a:lstStyle/>
          <a:p>
            <a:r>
              <a:rPr lang="sl-SI" sz="4000" dirty="0">
                <a:solidFill>
                  <a:schemeClr val="bg1"/>
                </a:solidFill>
                <a:latin typeface="Comic Sans MS" panose="030F0702030302020204" pitchFamily="66" charset="0"/>
              </a:rPr>
              <a:t>SLEDI JELENA</a:t>
            </a:r>
          </a:p>
        </p:txBody>
      </p:sp>
      <p:pic>
        <p:nvPicPr>
          <p:cNvPr id="6" name="Slika 5">
            <a:extLst>
              <a:ext uri="{FF2B5EF4-FFF2-40B4-BE49-F238E27FC236}">
                <a16:creationId xmlns:a16="http://schemas.microsoft.com/office/drawing/2014/main" id="{0D1932DE-B8CA-4707-B3B3-EFF4FE1FCC77}"/>
              </a:ext>
            </a:extLst>
          </p:cNvPr>
          <p:cNvPicPr>
            <a:picLocks noChangeAspect="1"/>
          </p:cNvPicPr>
          <p:nvPr/>
        </p:nvPicPr>
        <p:blipFill>
          <a:blip r:embed="rId4"/>
          <a:stretch>
            <a:fillRect/>
          </a:stretch>
        </p:blipFill>
        <p:spPr>
          <a:xfrm>
            <a:off x="263236" y="923733"/>
            <a:ext cx="4357655" cy="3095245"/>
          </a:xfrm>
          <a:prstGeom prst="rect">
            <a:avLst/>
          </a:prstGeom>
        </p:spPr>
      </p:pic>
      <p:pic>
        <p:nvPicPr>
          <p:cNvPr id="7" name="Slika 6">
            <a:extLst>
              <a:ext uri="{FF2B5EF4-FFF2-40B4-BE49-F238E27FC236}">
                <a16:creationId xmlns:a16="http://schemas.microsoft.com/office/drawing/2014/main" id="{1844A558-6E1B-4D05-A96D-606B2E3169FB}"/>
              </a:ext>
            </a:extLst>
          </p:cNvPr>
          <p:cNvPicPr>
            <a:picLocks noChangeAspect="1"/>
          </p:cNvPicPr>
          <p:nvPr/>
        </p:nvPicPr>
        <p:blipFill>
          <a:blip r:embed="rId5"/>
          <a:stretch>
            <a:fillRect/>
          </a:stretch>
        </p:blipFill>
        <p:spPr>
          <a:xfrm>
            <a:off x="4720975" y="144434"/>
            <a:ext cx="2170364" cy="5584420"/>
          </a:xfrm>
          <a:prstGeom prst="rect">
            <a:avLst/>
          </a:prstGeom>
        </p:spPr>
      </p:pic>
      <p:pic>
        <p:nvPicPr>
          <p:cNvPr id="8" name="Slika 7">
            <a:extLst>
              <a:ext uri="{FF2B5EF4-FFF2-40B4-BE49-F238E27FC236}">
                <a16:creationId xmlns:a16="http://schemas.microsoft.com/office/drawing/2014/main" id="{91AC81B5-2402-4452-BE29-CB0A5A9DA93E}"/>
              </a:ext>
            </a:extLst>
          </p:cNvPr>
          <p:cNvPicPr>
            <a:picLocks noChangeAspect="1"/>
          </p:cNvPicPr>
          <p:nvPr/>
        </p:nvPicPr>
        <p:blipFill>
          <a:blip r:embed="rId6"/>
          <a:stretch>
            <a:fillRect/>
          </a:stretch>
        </p:blipFill>
        <p:spPr>
          <a:xfrm>
            <a:off x="8714509" y="107932"/>
            <a:ext cx="3214255" cy="2363423"/>
          </a:xfrm>
          <a:prstGeom prst="rect">
            <a:avLst/>
          </a:prstGeom>
        </p:spPr>
      </p:pic>
      <p:pic>
        <p:nvPicPr>
          <p:cNvPr id="9" name="Slika 8">
            <a:extLst>
              <a:ext uri="{FF2B5EF4-FFF2-40B4-BE49-F238E27FC236}">
                <a16:creationId xmlns:a16="http://schemas.microsoft.com/office/drawing/2014/main" id="{8CB64D88-638B-4B5D-94AE-42818135C3F3}"/>
              </a:ext>
            </a:extLst>
          </p:cNvPr>
          <p:cNvPicPr>
            <a:picLocks noChangeAspect="1"/>
          </p:cNvPicPr>
          <p:nvPr/>
        </p:nvPicPr>
        <p:blipFill>
          <a:blip r:embed="rId7"/>
          <a:stretch>
            <a:fillRect/>
          </a:stretch>
        </p:blipFill>
        <p:spPr>
          <a:xfrm>
            <a:off x="7052145" y="2809841"/>
            <a:ext cx="2384704" cy="2919013"/>
          </a:xfrm>
          <a:prstGeom prst="rect">
            <a:avLst/>
          </a:prstGeom>
        </p:spPr>
      </p:pic>
      <p:pic>
        <p:nvPicPr>
          <p:cNvPr id="10" name="Slika 9">
            <a:extLst>
              <a:ext uri="{FF2B5EF4-FFF2-40B4-BE49-F238E27FC236}">
                <a16:creationId xmlns:a16="http://schemas.microsoft.com/office/drawing/2014/main" id="{3291DD52-E47D-40ED-B0C9-B3D8E26241B3}"/>
              </a:ext>
            </a:extLst>
          </p:cNvPr>
          <p:cNvPicPr>
            <a:picLocks noChangeAspect="1"/>
          </p:cNvPicPr>
          <p:nvPr/>
        </p:nvPicPr>
        <p:blipFill rotWithShape="1">
          <a:blip r:embed="rId8"/>
          <a:srcRect t="19652"/>
          <a:stretch/>
        </p:blipFill>
        <p:spPr>
          <a:xfrm>
            <a:off x="9597656" y="4849091"/>
            <a:ext cx="2594344" cy="1759526"/>
          </a:xfrm>
          <a:prstGeom prst="rect">
            <a:avLst/>
          </a:prstGeom>
        </p:spPr>
      </p:pic>
      <p:pic>
        <p:nvPicPr>
          <p:cNvPr id="2" name="Posnet zvok">
            <a:hlinkClick r:id="" action="ppaction://media"/>
            <a:extLst>
              <a:ext uri="{FF2B5EF4-FFF2-40B4-BE49-F238E27FC236}">
                <a16:creationId xmlns:a16="http://schemas.microsoft.com/office/drawing/2014/main" id="{5038D1DE-5945-4E1F-8DB9-90BD580B53B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01874" y="6324618"/>
            <a:ext cx="406400" cy="406400"/>
          </a:xfrm>
          <a:prstGeom prst="rect">
            <a:avLst/>
          </a:prstGeom>
        </p:spPr>
      </p:pic>
    </p:spTree>
    <p:extLst>
      <p:ext uri="{BB962C8B-B14F-4D97-AF65-F5344CB8AC3E}">
        <p14:creationId xmlns:p14="http://schemas.microsoft.com/office/powerpoint/2010/main" val="21601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B2886DDC-50D9-40B7-A37D-0258935EF124}"/>
              </a:ext>
            </a:extLst>
          </p:cNvPr>
          <p:cNvPicPr>
            <a:picLocks noChangeAspect="1"/>
          </p:cNvPicPr>
          <p:nvPr/>
        </p:nvPicPr>
        <p:blipFill>
          <a:blip r:embed="rId4"/>
          <a:stretch>
            <a:fillRect/>
          </a:stretch>
        </p:blipFill>
        <p:spPr>
          <a:xfrm>
            <a:off x="340147" y="830310"/>
            <a:ext cx="2755631" cy="3036071"/>
          </a:xfrm>
          <a:prstGeom prst="rect">
            <a:avLst/>
          </a:prstGeom>
        </p:spPr>
      </p:pic>
      <p:pic>
        <p:nvPicPr>
          <p:cNvPr id="6" name="Slika 5">
            <a:extLst>
              <a:ext uri="{FF2B5EF4-FFF2-40B4-BE49-F238E27FC236}">
                <a16:creationId xmlns:a16="http://schemas.microsoft.com/office/drawing/2014/main" id="{35840EC0-8DB7-41DD-BD3F-024E54627D09}"/>
              </a:ext>
            </a:extLst>
          </p:cNvPr>
          <p:cNvPicPr>
            <a:picLocks noChangeAspect="1"/>
          </p:cNvPicPr>
          <p:nvPr/>
        </p:nvPicPr>
        <p:blipFill>
          <a:blip r:embed="rId5"/>
          <a:stretch>
            <a:fillRect/>
          </a:stretch>
        </p:blipFill>
        <p:spPr>
          <a:xfrm>
            <a:off x="4090446" y="3429000"/>
            <a:ext cx="1798476" cy="3145809"/>
          </a:xfrm>
          <a:prstGeom prst="rect">
            <a:avLst/>
          </a:prstGeom>
        </p:spPr>
      </p:pic>
      <p:pic>
        <p:nvPicPr>
          <p:cNvPr id="7" name="Slika 6">
            <a:extLst>
              <a:ext uri="{FF2B5EF4-FFF2-40B4-BE49-F238E27FC236}">
                <a16:creationId xmlns:a16="http://schemas.microsoft.com/office/drawing/2014/main" id="{FA18B254-E917-4392-B27D-A6C341AC859E}"/>
              </a:ext>
            </a:extLst>
          </p:cNvPr>
          <p:cNvPicPr>
            <a:picLocks noChangeAspect="1"/>
          </p:cNvPicPr>
          <p:nvPr/>
        </p:nvPicPr>
        <p:blipFill>
          <a:blip r:embed="rId6"/>
          <a:stretch>
            <a:fillRect/>
          </a:stretch>
        </p:blipFill>
        <p:spPr>
          <a:xfrm>
            <a:off x="6078416" y="1133199"/>
            <a:ext cx="1621677" cy="3822523"/>
          </a:xfrm>
          <a:prstGeom prst="rect">
            <a:avLst/>
          </a:prstGeom>
        </p:spPr>
      </p:pic>
      <p:pic>
        <p:nvPicPr>
          <p:cNvPr id="8" name="Slika 7">
            <a:extLst>
              <a:ext uri="{FF2B5EF4-FFF2-40B4-BE49-F238E27FC236}">
                <a16:creationId xmlns:a16="http://schemas.microsoft.com/office/drawing/2014/main" id="{DA44E36B-E03D-4107-AF4C-D0D70E3DBD8B}"/>
              </a:ext>
            </a:extLst>
          </p:cNvPr>
          <p:cNvPicPr>
            <a:picLocks noChangeAspect="1"/>
          </p:cNvPicPr>
          <p:nvPr/>
        </p:nvPicPr>
        <p:blipFill>
          <a:blip r:embed="rId7"/>
          <a:stretch>
            <a:fillRect/>
          </a:stretch>
        </p:blipFill>
        <p:spPr>
          <a:xfrm>
            <a:off x="8004893" y="283191"/>
            <a:ext cx="3942885" cy="2688990"/>
          </a:xfrm>
          <a:prstGeom prst="rect">
            <a:avLst/>
          </a:prstGeom>
        </p:spPr>
      </p:pic>
      <p:pic>
        <p:nvPicPr>
          <p:cNvPr id="9" name="Slika 8">
            <a:extLst>
              <a:ext uri="{FF2B5EF4-FFF2-40B4-BE49-F238E27FC236}">
                <a16:creationId xmlns:a16="http://schemas.microsoft.com/office/drawing/2014/main" id="{47E1DC2F-BBA3-46A8-BEEB-D00026006F42}"/>
              </a:ext>
            </a:extLst>
          </p:cNvPr>
          <p:cNvPicPr>
            <a:picLocks noChangeAspect="1"/>
          </p:cNvPicPr>
          <p:nvPr/>
        </p:nvPicPr>
        <p:blipFill>
          <a:blip r:embed="rId8"/>
          <a:stretch>
            <a:fillRect/>
          </a:stretch>
        </p:blipFill>
        <p:spPr>
          <a:xfrm>
            <a:off x="8463280" y="4818401"/>
            <a:ext cx="3316511" cy="1756408"/>
          </a:xfrm>
          <a:prstGeom prst="rect">
            <a:avLst/>
          </a:prstGeom>
        </p:spPr>
      </p:pic>
      <p:sp>
        <p:nvSpPr>
          <p:cNvPr id="10" name="PoljeZBesedilom 9">
            <a:extLst>
              <a:ext uri="{FF2B5EF4-FFF2-40B4-BE49-F238E27FC236}">
                <a16:creationId xmlns:a16="http://schemas.microsoft.com/office/drawing/2014/main" id="{6E055F2C-63A4-4865-AB94-D51B0DC52EC7}"/>
              </a:ext>
            </a:extLst>
          </p:cNvPr>
          <p:cNvSpPr txBox="1"/>
          <p:nvPr/>
        </p:nvSpPr>
        <p:spPr>
          <a:xfrm>
            <a:off x="3573010" y="316894"/>
            <a:ext cx="4890270" cy="646331"/>
          </a:xfrm>
          <a:prstGeom prst="rect">
            <a:avLst/>
          </a:prstGeom>
          <a:noFill/>
        </p:spPr>
        <p:txBody>
          <a:bodyPr wrap="square" rtlCol="0">
            <a:spAutoFit/>
          </a:bodyPr>
          <a:lstStyle/>
          <a:p>
            <a:r>
              <a:rPr lang="sl-SI" sz="3600" dirty="0">
                <a:solidFill>
                  <a:schemeClr val="bg1"/>
                </a:solidFill>
                <a:effectLst>
                  <a:outerShdw blurRad="38100" dist="38100" dir="2700000" algn="tl">
                    <a:srgbClr val="000000">
                      <a:alpha val="43137"/>
                    </a:srgbClr>
                  </a:outerShdw>
                </a:effectLst>
                <a:latin typeface="Comic Sans MS" panose="030F0702030302020204" pitchFamily="66" charset="0"/>
              </a:rPr>
              <a:t>SLEDI ZAJCA</a:t>
            </a:r>
          </a:p>
        </p:txBody>
      </p:sp>
      <p:pic>
        <p:nvPicPr>
          <p:cNvPr id="2" name="Posnet zvok">
            <a:hlinkClick r:id="" action="ppaction://media"/>
            <a:extLst>
              <a:ext uri="{FF2B5EF4-FFF2-40B4-BE49-F238E27FC236}">
                <a16:creationId xmlns:a16="http://schemas.microsoft.com/office/drawing/2014/main" id="{ACF1441F-A448-429A-B7D3-773B808B6D4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01693" y="6337906"/>
            <a:ext cx="406400" cy="406400"/>
          </a:xfrm>
          <a:prstGeom prst="rect">
            <a:avLst/>
          </a:prstGeom>
        </p:spPr>
      </p:pic>
    </p:spTree>
    <p:extLst>
      <p:ext uri="{BB962C8B-B14F-4D97-AF65-F5344CB8AC3E}">
        <p14:creationId xmlns:p14="http://schemas.microsoft.com/office/powerpoint/2010/main" val="203285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F8596B0D-25A0-47C5-8C33-C81BD6BEEC41}"/>
              </a:ext>
            </a:extLst>
          </p:cNvPr>
          <p:cNvPicPr>
            <a:picLocks noChangeAspect="1"/>
          </p:cNvPicPr>
          <p:nvPr/>
        </p:nvPicPr>
        <p:blipFill>
          <a:blip r:embed="rId4"/>
          <a:stretch>
            <a:fillRect/>
          </a:stretch>
        </p:blipFill>
        <p:spPr>
          <a:xfrm>
            <a:off x="6637446" y="2444215"/>
            <a:ext cx="2609314" cy="4328535"/>
          </a:xfrm>
          <a:prstGeom prst="rect">
            <a:avLst/>
          </a:prstGeom>
        </p:spPr>
      </p:pic>
      <p:pic>
        <p:nvPicPr>
          <p:cNvPr id="6" name="Slika 5">
            <a:extLst>
              <a:ext uri="{FF2B5EF4-FFF2-40B4-BE49-F238E27FC236}">
                <a16:creationId xmlns:a16="http://schemas.microsoft.com/office/drawing/2014/main" id="{65456D8D-D18E-4BE4-B7CB-831E5EF83379}"/>
              </a:ext>
            </a:extLst>
          </p:cNvPr>
          <p:cNvPicPr>
            <a:picLocks noChangeAspect="1"/>
          </p:cNvPicPr>
          <p:nvPr/>
        </p:nvPicPr>
        <p:blipFill>
          <a:blip r:embed="rId5"/>
          <a:stretch>
            <a:fillRect/>
          </a:stretch>
        </p:blipFill>
        <p:spPr>
          <a:xfrm>
            <a:off x="9524192" y="95248"/>
            <a:ext cx="2359356" cy="4035902"/>
          </a:xfrm>
          <a:prstGeom prst="rect">
            <a:avLst/>
          </a:prstGeom>
        </p:spPr>
      </p:pic>
      <p:pic>
        <p:nvPicPr>
          <p:cNvPr id="7" name="Slika 6">
            <a:extLst>
              <a:ext uri="{FF2B5EF4-FFF2-40B4-BE49-F238E27FC236}">
                <a16:creationId xmlns:a16="http://schemas.microsoft.com/office/drawing/2014/main" id="{435D1B55-AA59-40F3-8FCE-8822FCF25A2B}"/>
              </a:ext>
            </a:extLst>
          </p:cNvPr>
          <p:cNvPicPr>
            <a:picLocks noChangeAspect="1"/>
          </p:cNvPicPr>
          <p:nvPr/>
        </p:nvPicPr>
        <p:blipFill>
          <a:blip r:embed="rId6"/>
          <a:stretch>
            <a:fillRect/>
          </a:stretch>
        </p:blipFill>
        <p:spPr>
          <a:xfrm>
            <a:off x="2945240" y="1515435"/>
            <a:ext cx="3353091" cy="4170025"/>
          </a:xfrm>
          <a:prstGeom prst="rect">
            <a:avLst/>
          </a:prstGeom>
        </p:spPr>
      </p:pic>
      <p:sp>
        <p:nvSpPr>
          <p:cNvPr id="9" name="PoljeZBesedilom 8">
            <a:extLst>
              <a:ext uri="{FF2B5EF4-FFF2-40B4-BE49-F238E27FC236}">
                <a16:creationId xmlns:a16="http://schemas.microsoft.com/office/drawing/2014/main" id="{667E6715-455E-4F29-B2E8-7904963A33C1}"/>
              </a:ext>
            </a:extLst>
          </p:cNvPr>
          <p:cNvSpPr txBox="1"/>
          <p:nvPr/>
        </p:nvSpPr>
        <p:spPr>
          <a:xfrm>
            <a:off x="28244" y="218433"/>
            <a:ext cx="9495948" cy="954107"/>
          </a:xfrm>
          <a:prstGeom prst="rect">
            <a:avLst/>
          </a:prstGeom>
          <a:noFill/>
        </p:spPr>
        <p:txBody>
          <a:bodyPr wrap="square" rtlCol="0">
            <a:spAutoFit/>
          </a:bodyPr>
          <a:lstStyle/>
          <a:p>
            <a:pPr algn="ctr"/>
            <a:r>
              <a:rPr lang="sl-SI" sz="2800" dirty="0">
                <a:solidFill>
                  <a:schemeClr val="bg1"/>
                </a:solidFill>
                <a:effectLst>
                  <a:outerShdw blurRad="38100" dist="38100" dir="2700000" algn="tl">
                    <a:srgbClr val="000000">
                      <a:alpha val="43137"/>
                    </a:srgbClr>
                  </a:outerShdw>
                </a:effectLst>
                <a:latin typeface="Comic Sans MS" panose="030F0702030302020204" pitchFamily="66" charset="0"/>
              </a:rPr>
              <a:t>SLEDI VEVERICE NAJDEMO, ČE POSTANE LAČNA IN SE PREBUDI IZ ZIMSKEGA DREMEŽA</a:t>
            </a:r>
          </a:p>
        </p:txBody>
      </p:sp>
      <p:pic>
        <p:nvPicPr>
          <p:cNvPr id="2" name="Posnet zvok">
            <a:hlinkClick r:id="" action="ppaction://media"/>
            <a:extLst>
              <a:ext uri="{FF2B5EF4-FFF2-40B4-BE49-F238E27FC236}">
                <a16:creationId xmlns:a16="http://schemas.microsoft.com/office/drawing/2014/main" id="{2F0CC9CC-BF1A-4559-916F-C12F199D51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15385" y="6233167"/>
            <a:ext cx="406400" cy="406400"/>
          </a:xfrm>
          <a:prstGeom prst="rect">
            <a:avLst/>
          </a:prstGeom>
        </p:spPr>
      </p:pic>
    </p:spTree>
    <p:extLst>
      <p:ext uri="{BB962C8B-B14F-4D97-AF65-F5344CB8AC3E}">
        <p14:creationId xmlns:p14="http://schemas.microsoft.com/office/powerpoint/2010/main" val="307129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nter Fun Happy Children Playing In The Snow Royalty Free Cliparts,  Vectors, And Stock Illustration. Image 89220193.">
            <a:extLst>
              <a:ext uri="{FF2B5EF4-FFF2-40B4-BE49-F238E27FC236}">
                <a16:creationId xmlns:a16="http://schemas.microsoft.com/office/drawing/2014/main" id="{DB9A083C-A0D3-4B2E-90F2-88C4A1D70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763" y="288971"/>
            <a:ext cx="8339362" cy="58824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PoljeZBesedilom 5">
            <a:extLst>
              <a:ext uri="{FF2B5EF4-FFF2-40B4-BE49-F238E27FC236}">
                <a16:creationId xmlns:a16="http://schemas.microsoft.com/office/drawing/2014/main" id="{32C57776-60D2-4838-B549-3CF62C850B5B}"/>
              </a:ext>
            </a:extLst>
          </p:cNvPr>
          <p:cNvSpPr txBox="1"/>
          <p:nvPr/>
        </p:nvSpPr>
        <p:spPr>
          <a:xfrm>
            <a:off x="4905374" y="1524000"/>
            <a:ext cx="4962525" cy="1200329"/>
          </a:xfrm>
          <a:prstGeom prst="rect">
            <a:avLst/>
          </a:prstGeom>
          <a:noFill/>
        </p:spPr>
        <p:txBody>
          <a:bodyPr wrap="square" rtlCol="0">
            <a:spAutoFit/>
          </a:bodyPr>
          <a:lstStyle/>
          <a:p>
            <a:pPr algn="ctr"/>
            <a:r>
              <a:rPr lang="sl-SI" sz="2400" dirty="0">
                <a:solidFill>
                  <a:schemeClr val="accent1">
                    <a:lumMod val="50000"/>
                  </a:schemeClr>
                </a:solidFill>
                <a:latin typeface="Comic Sans MS" panose="030F0702030302020204" pitchFamily="66" charset="0"/>
              </a:rPr>
              <a:t>VSI IMAMO RADI ZIMO, ZATO SE VESELIMO ZIMSKEGA ŠPORTNEGA DNE!</a:t>
            </a:r>
          </a:p>
        </p:txBody>
      </p:sp>
      <p:pic>
        <p:nvPicPr>
          <p:cNvPr id="2" name="Posnet zvok">
            <a:hlinkClick r:id="" action="ppaction://media"/>
            <a:extLst>
              <a:ext uri="{FF2B5EF4-FFF2-40B4-BE49-F238E27FC236}">
                <a16:creationId xmlns:a16="http://schemas.microsoft.com/office/drawing/2014/main" id="{8992D616-9198-41DE-82F4-00DBFCF9A7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4925" y="6283325"/>
            <a:ext cx="406400" cy="406400"/>
          </a:xfrm>
          <a:prstGeom prst="rect">
            <a:avLst/>
          </a:prstGeom>
        </p:spPr>
      </p:pic>
    </p:spTree>
    <p:extLst>
      <p:ext uri="{BB962C8B-B14F-4D97-AF65-F5344CB8AC3E}">
        <p14:creationId xmlns:p14="http://schemas.microsoft.com/office/powerpoint/2010/main" val="334058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a:extLst>
              <a:ext uri="{FF2B5EF4-FFF2-40B4-BE49-F238E27FC236}">
                <a16:creationId xmlns:a16="http://schemas.microsoft.com/office/drawing/2014/main" id="{736F5FB5-1DE6-4B10-BAC2-C89A7F001A37}"/>
              </a:ext>
            </a:extLst>
          </p:cNvPr>
          <p:cNvSpPr txBox="1"/>
          <p:nvPr/>
        </p:nvSpPr>
        <p:spPr>
          <a:xfrm>
            <a:off x="304800" y="203200"/>
            <a:ext cx="5222240" cy="707886"/>
          </a:xfrm>
          <a:prstGeom prst="rect">
            <a:avLst/>
          </a:prstGeom>
          <a:noFill/>
        </p:spPr>
        <p:txBody>
          <a:bodyPr wrap="square" rtlCol="0">
            <a:spAutoFit/>
          </a:bodyPr>
          <a:lstStyle/>
          <a:p>
            <a:r>
              <a:rPr lang="sl-SI" sz="4000" dirty="0">
                <a:solidFill>
                  <a:schemeClr val="bg1"/>
                </a:solidFill>
                <a:effectLst>
                  <a:outerShdw blurRad="38100" dist="38100" dir="2700000" algn="tl">
                    <a:srgbClr val="000000">
                      <a:alpha val="43137"/>
                    </a:srgbClr>
                  </a:outerShdw>
                </a:effectLst>
                <a:latin typeface="Comic Sans MS" panose="030F0702030302020204" pitchFamily="66" charset="0"/>
              </a:rPr>
              <a:t>SLEDI PTIC</a:t>
            </a:r>
          </a:p>
        </p:txBody>
      </p:sp>
      <p:pic>
        <p:nvPicPr>
          <p:cNvPr id="8" name="Slika 7">
            <a:extLst>
              <a:ext uri="{FF2B5EF4-FFF2-40B4-BE49-F238E27FC236}">
                <a16:creationId xmlns:a16="http://schemas.microsoft.com/office/drawing/2014/main" id="{AA68C2ED-FF5F-40F1-9680-0A83055F08DD}"/>
              </a:ext>
            </a:extLst>
          </p:cNvPr>
          <p:cNvPicPr>
            <a:picLocks noChangeAspect="1"/>
          </p:cNvPicPr>
          <p:nvPr/>
        </p:nvPicPr>
        <p:blipFill>
          <a:blip r:embed="rId4"/>
          <a:stretch>
            <a:fillRect/>
          </a:stretch>
        </p:blipFill>
        <p:spPr>
          <a:xfrm>
            <a:off x="898049" y="1472744"/>
            <a:ext cx="3649979" cy="2737484"/>
          </a:xfrm>
          <a:prstGeom prst="rect">
            <a:avLst/>
          </a:prstGeom>
          <a:ln>
            <a:noFill/>
          </a:ln>
          <a:effectLst>
            <a:softEdge rad="112500"/>
          </a:effectLst>
        </p:spPr>
      </p:pic>
      <p:pic>
        <p:nvPicPr>
          <p:cNvPr id="11" name="Slika 10">
            <a:extLst>
              <a:ext uri="{FF2B5EF4-FFF2-40B4-BE49-F238E27FC236}">
                <a16:creationId xmlns:a16="http://schemas.microsoft.com/office/drawing/2014/main" id="{717F0EB6-61A6-4583-90F8-401E57BADEBC}"/>
              </a:ext>
            </a:extLst>
          </p:cNvPr>
          <p:cNvPicPr>
            <a:picLocks noChangeAspect="1"/>
          </p:cNvPicPr>
          <p:nvPr/>
        </p:nvPicPr>
        <p:blipFill>
          <a:blip r:embed="rId5"/>
          <a:stretch>
            <a:fillRect/>
          </a:stretch>
        </p:blipFill>
        <p:spPr>
          <a:xfrm>
            <a:off x="6095472" y="3329791"/>
            <a:ext cx="6096528" cy="3429297"/>
          </a:xfrm>
          <a:prstGeom prst="rect">
            <a:avLst/>
          </a:prstGeom>
          <a:ln>
            <a:noFill/>
          </a:ln>
          <a:effectLst>
            <a:softEdge rad="112500"/>
          </a:effectLst>
        </p:spPr>
      </p:pic>
      <p:pic>
        <p:nvPicPr>
          <p:cNvPr id="12" name="Slika 11">
            <a:extLst>
              <a:ext uri="{FF2B5EF4-FFF2-40B4-BE49-F238E27FC236}">
                <a16:creationId xmlns:a16="http://schemas.microsoft.com/office/drawing/2014/main" id="{0C68661A-7292-4171-9CBF-C3921E2DD3DA}"/>
              </a:ext>
            </a:extLst>
          </p:cNvPr>
          <p:cNvPicPr>
            <a:picLocks noChangeAspect="1"/>
          </p:cNvPicPr>
          <p:nvPr/>
        </p:nvPicPr>
        <p:blipFill>
          <a:blip r:embed="rId6"/>
          <a:stretch>
            <a:fillRect/>
          </a:stretch>
        </p:blipFill>
        <p:spPr>
          <a:xfrm>
            <a:off x="5927407" y="203200"/>
            <a:ext cx="5959793" cy="2989297"/>
          </a:xfrm>
          <a:prstGeom prst="rect">
            <a:avLst/>
          </a:prstGeom>
          <a:ln>
            <a:noFill/>
          </a:ln>
          <a:effectLst>
            <a:softEdge rad="112500"/>
          </a:effectLst>
        </p:spPr>
      </p:pic>
      <p:pic>
        <p:nvPicPr>
          <p:cNvPr id="2" name="Posnet zvok">
            <a:hlinkClick r:id="" action="ppaction://media"/>
            <a:extLst>
              <a:ext uri="{FF2B5EF4-FFF2-40B4-BE49-F238E27FC236}">
                <a16:creationId xmlns:a16="http://schemas.microsoft.com/office/drawing/2014/main" id="{3969F110-957F-4EE5-B1EC-3BFDD10ED9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73525" y="6423025"/>
            <a:ext cx="406400" cy="406400"/>
          </a:xfrm>
          <a:prstGeom prst="rect">
            <a:avLst/>
          </a:prstGeom>
        </p:spPr>
      </p:pic>
    </p:spTree>
    <p:extLst>
      <p:ext uri="{BB962C8B-B14F-4D97-AF65-F5344CB8AC3E}">
        <p14:creationId xmlns:p14="http://schemas.microsoft.com/office/powerpoint/2010/main" val="97962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6" name="Google Shape;306;p36"/>
          <p:cNvSpPr txBox="1">
            <a:spLocks noGrp="1"/>
          </p:cNvSpPr>
          <p:nvPr>
            <p:ph type="title"/>
          </p:nvPr>
        </p:nvSpPr>
        <p:spPr>
          <a:xfrm>
            <a:off x="626843" y="260417"/>
            <a:ext cx="11882277" cy="768273"/>
          </a:xfrm>
          <a:prstGeom prst="rect">
            <a:avLst/>
          </a:prstGeom>
        </p:spPr>
        <p:txBody>
          <a:bodyPr spcFirstLastPara="1" wrap="square" lIns="121900" tIns="121900" rIns="121900" bIns="121900" anchor="t" anchorCtr="0">
            <a:noAutofit/>
          </a:bodyPr>
          <a:lstStyle/>
          <a:p>
            <a:r>
              <a:rPr lang="sl-SI" sz="2667" b="1" i="1" dirty="0">
                <a:solidFill>
                  <a:schemeClr val="bg2">
                    <a:lumMod val="75000"/>
                  </a:schemeClr>
                </a:solidFill>
                <a:latin typeface="Comic Sans MS" panose="030F0702030302020204" pitchFamily="66" charset="0"/>
              </a:rPr>
              <a:t>SEVEDA PA LAHKO V NARAVI UŽIVAŠ ČISTO PO SVOJE.</a:t>
            </a:r>
            <a:endParaRPr sz="2667" b="1" i="1" dirty="0">
              <a:solidFill>
                <a:schemeClr val="bg2">
                  <a:lumMod val="75000"/>
                </a:schemeClr>
              </a:solidFill>
              <a:latin typeface="Comic Sans MS" panose="030F0702030302020204" pitchFamily="66" charset="0"/>
            </a:endParaRPr>
          </a:p>
        </p:txBody>
      </p:sp>
      <p:pic>
        <p:nvPicPr>
          <p:cNvPr id="5" name="Slika 4">
            <a:extLst>
              <a:ext uri="{FF2B5EF4-FFF2-40B4-BE49-F238E27FC236}">
                <a16:creationId xmlns:a16="http://schemas.microsoft.com/office/drawing/2014/main" id="{D48637E5-B7BD-489D-B5DB-AEE9C4828DE1}"/>
              </a:ext>
            </a:extLst>
          </p:cNvPr>
          <p:cNvPicPr>
            <a:picLocks noChangeAspect="1"/>
          </p:cNvPicPr>
          <p:nvPr/>
        </p:nvPicPr>
        <p:blipFill>
          <a:blip r:embed="rId5"/>
          <a:stretch>
            <a:fillRect/>
          </a:stretch>
        </p:blipFill>
        <p:spPr>
          <a:xfrm>
            <a:off x="-569964" y="510293"/>
            <a:ext cx="3441683" cy="5015023"/>
          </a:xfrm>
          <a:prstGeom prst="rect">
            <a:avLst/>
          </a:prstGeom>
        </p:spPr>
      </p:pic>
      <p:grpSp>
        <p:nvGrpSpPr>
          <p:cNvPr id="42" name="Google Shape;481;p40">
            <a:extLst>
              <a:ext uri="{FF2B5EF4-FFF2-40B4-BE49-F238E27FC236}">
                <a16:creationId xmlns:a16="http://schemas.microsoft.com/office/drawing/2014/main" id="{5B991CC5-DDC4-4360-B022-6D6223C441AF}"/>
              </a:ext>
            </a:extLst>
          </p:cNvPr>
          <p:cNvGrpSpPr/>
          <p:nvPr/>
        </p:nvGrpSpPr>
        <p:grpSpPr>
          <a:xfrm>
            <a:off x="2871400" y="3709715"/>
            <a:ext cx="2201025" cy="2760516"/>
            <a:chOff x="141745" y="1345260"/>
            <a:chExt cx="2663216" cy="3296877"/>
          </a:xfrm>
        </p:grpSpPr>
        <p:sp>
          <p:nvSpPr>
            <p:cNvPr id="43" name="Google Shape;482;p40">
              <a:extLst>
                <a:ext uri="{FF2B5EF4-FFF2-40B4-BE49-F238E27FC236}">
                  <a16:creationId xmlns:a16="http://schemas.microsoft.com/office/drawing/2014/main" id="{5BD9DDE6-0776-4426-9AFC-A75F352DF24C}"/>
                </a:ext>
              </a:extLst>
            </p:cNvPr>
            <p:cNvSpPr/>
            <p:nvPr/>
          </p:nvSpPr>
          <p:spPr>
            <a:xfrm rot="605883">
              <a:off x="1008122" y="4133076"/>
              <a:ext cx="1787508" cy="264367"/>
            </a:xfrm>
            <a:custGeom>
              <a:avLst/>
              <a:gdLst/>
              <a:ahLst/>
              <a:cxnLst/>
              <a:rect l="l" t="t" r="r" b="b"/>
              <a:pathLst>
                <a:path w="55275" h="8175" extrusionOk="0">
                  <a:moveTo>
                    <a:pt x="2827" y="1"/>
                  </a:moveTo>
                  <a:lnTo>
                    <a:pt x="0" y="1228"/>
                  </a:lnTo>
                  <a:cubicBezTo>
                    <a:pt x="18664" y="4087"/>
                    <a:pt x="32637" y="6425"/>
                    <a:pt x="51436" y="8164"/>
                  </a:cubicBezTo>
                  <a:cubicBezTo>
                    <a:pt x="51510" y="8171"/>
                    <a:pt x="51584" y="8174"/>
                    <a:pt x="51659" y="8174"/>
                  </a:cubicBezTo>
                  <a:cubicBezTo>
                    <a:pt x="53030" y="8174"/>
                    <a:pt x="54517" y="7075"/>
                    <a:pt x="54887" y="6781"/>
                  </a:cubicBezTo>
                  <a:cubicBezTo>
                    <a:pt x="55275" y="6469"/>
                    <a:pt x="54698" y="4117"/>
                    <a:pt x="53995" y="3448"/>
                  </a:cubicBezTo>
                  <a:cubicBezTo>
                    <a:pt x="53294" y="5540"/>
                    <a:pt x="51335" y="5952"/>
                    <a:pt x="48733" y="5952"/>
                  </a:cubicBezTo>
                  <a:cubicBezTo>
                    <a:pt x="47867" y="5952"/>
                    <a:pt x="46929" y="5906"/>
                    <a:pt x="45943" y="5862"/>
                  </a:cubicBezTo>
                  <a:cubicBezTo>
                    <a:pt x="29961" y="5146"/>
                    <a:pt x="18640" y="2422"/>
                    <a:pt x="282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483;p40">
              <a:extLst>
                <a:ext uri="{FF2B5EF4-FFF2-40B4-BE49-F238E27FC236}">
                  <a16:creationId xmlns:a16="http://schemas.microsoft.com/office/drawing/2014/main" id="{65599196-7A65-42D0-A6E0-CEBB43E22AF7}"/>
                </a:ext>
              </a:extLst>
            </p:cNvPr>
            <p:cNvSpPr/>
            <p:nvPr/>
          </p:nvSpPr>
          <p:spPr>
            <a:xfrm rot="605883">
              <a:off x="1656968" y="3641007"/>
              <a:ext cx="242118" cy="528798"/>
            </a:xfrm>
            <a:custGeom>
              <a:avLst/>
              <a:gdLst/>
              <a:ahLst/>
              <a:cxnLst/>
              <a:rect l="l" t="t" r="r" b="b"/>
              <a:pathLst>
                <a:path w="7487" h="16352" extrusionOk="0">
                  <a:moveTo>
                    <a:pt x="485" y="1"/>
                  </a:moveTo>
                  <a:lnTo>
                    <a:pt x="485" y="1"/>
                  </a:lnTo>
                  <a:cubicBezTo>
                    <a:pt x="1" y="5467"/>
                    <a:pt x="1360" y="11109"/>
                    <a:pt x="3158" y="16294"/>
                  </a:cubicBezTo>
                  <a:cubicBezTo>
                    <a:pt x="3158" y="16294"/>
                    <a:pt x="3666" y="16352"/>
                    <a:pt x="4243" y="16352"/>
                  </a:cubicBezTo>
                  <a:cubicBezTo>
                    <a:pt x="4896" y="16352"/>
                    <a:pt x="5638" y="16278"/>
                    <a:pt x="5833" y="15966"/>
                  </a:cubicBezTo>
                  <a:cubicBezTo>
                    <a:pt x="6202" y="15376"/>
                    <a:pt x="6754" y="7198"/>
                    <a:pt x="7486" y="2515"/>
                  </a:cubicBezTo>
                  <a:lnTo>
                    <a:pt x="48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484;p40">
              <a:extLst>
                <a:ext uri="{FF2B5EF4-FFF2-40B4-BE49-F238E27FC236}">
                  <a16:creationId xmlns:a16="http://schemas.microsoft.com/office/drawing/2014/main" id="{EBF0C795-3AEB-499A-9789-9825419A3672}"/>
                </a:ext>
              </a:extLst>
            </p:cNvPr>
            <p:cNvSpPr/>
            <p:nvPr/>
          </p:nvSpPr>
          <p:spPr>
            <a:xfrm rot="605883">
              <a:off x="1027493" y="4131691"/>
              <a:ext cx="1735863" cy="234260"/>
            </a:xfrm>
            <a:custGeom>
              <a:avLst/>
              <a:gdLst/>
              <a:ahLst/>
              <a:cxnLst/>
              <a:rect l="l" t="t" r="r" b="b"/>
              <a:pathLst>
                <a:path w="53678" h="7244" extrusionOk="0">
                  <a:moveTo>
                    <a:pt x="2314" y="1"/>
                  </a:moveTo>
                  <a:lnTo>
                    <a:pt x="0" y="1005"/>
                  </a:lnTo>
                  <a:cubicBezTo>
                    <a:pt x="0" y="1005"/>
                    <a:pt x="24182" y="5195"/>
                    <a:pt x="42574" y="6897"/>
                  </a:cubicBezTo>
                  <a:cubicBezTo>
                    <a:pt x="43361" y="6969"/>
                    <a:pt x="45726" y="7244"/>
                    <a:pt x="48012" y="7244"/>
                  </a:cubicBezTo>
                  <a:cubicBezTo>
                    <a:pt x="49874" y="7244"/>
                    <a:pt x="51684" y="7062"/>
                    <a:pt x="52547" y="6440"/>
                  </a:cubicBezTo>
                  <a:cubicBezTo>
                    <a:pt x="53677" y="5628"/>
                    <a:pt x="53529" y="3492"/>
                    <a:pt x="53482" y="3448"/>
                  </a:cubicBezTo>
                  <a:lnTo>
                    <a:pt x="53482" y="3448"/>
                  </a:lnTo>
                  <a:cubicBezTo>
                    <a:pt x="52781" y="5540"/>
                    <a:pt x="50822" y="5952"/>
                    <a:pt x="48220" y="5952"/>
                  </a:cubicBezTo>
                  <a:cubicBezTo>
                    <a:pt x="47354" y="5952"/>
                    <a:pt x="46416" y="5906"/>
                    <a:pt x="45430" y="5862"/>
                  </a:cubicBezTo>
                  <a:cubicBezTo>
                    <a:pt x="29448" y="5146"/>
                    <a:pt x="18127" y="2422"/>
                    <a:pt x="23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485;p40">
              <a:extLst>
                <a:ext uri="{FF2B5EF4-FFF2-40B4-BE49-F238E27FC236}">
                  <a16:creationId xmlns:a16="http://schemas.microsoft.com/office/drawing/2014/main" id="{35F2F5BA-16C9-4164-B4E6-54AC3F0C4355}"/>
                </a:ext>
              </a:extLst>
            </p:cNvPr>
            <p:cNvSpPr/>
            <p:nvPr/>
          </p:nvSpPr>
          <p:spPr>
            <a:xfrm rot="605883">
              <a:off x="1678000" y="4093472"/>
              <a:ext cx="256509" cy="151603"/>
            </a:xfrm>
            <a:custGeom>
              <a:avLst/>
              <a:gdLst/>
              <a:ahLst/>
              <a:cxnLst/>
              <a:rect l="l" t="t" r="r" b="b"/>
              <a:pathLst>
                <a:path w="7932" h="4688" extrusionOk="0">
                  <a:moveTo>
                    <a:pt x="4568" y="0"/>
                  </a:moveTo>
                  <a:cubicBezTo>
                    <a:pt x="3836" y="0"/>
                    <a:pt x="1195" y="115"/>
                    <a:pt x="1" y="285"/>
                  </a:cubicBezTo>
                  <a:cubicBezTo>
                    <a:pt x="202" y="1072"/>
                    <a:pt x="613" y="3969"/>
                    <a:pt x="986" y="4230"/>
                  </a:cubicBezTo>
                  <a:cubicBezTo>
                    <a:pt x="1272" y="4430"/>
                    <a:pt x="5012" y="4687"/>
                    <a:pt x="6822" y="4687"/>
                  </a:cubicBezTo>
                  <a:cubicBezTo>
                    <a:pt x="7378" y="4687"/>
                    <a:pt x="7751" y="4663"/>
                    <a:pt x="7786" y="4605"/>
                  </a:cubicBezTo>
                  <a:cubicBezTo>
                    <a:pt x="7932" y="4361"/>
                    <a:pt x="5246" y="2686"/>
                    <a:pt x="5208" y="2639"/>
                  </a:cubicBezTo>
                  <a:cubicBezTo>
                    <a:pt x="5163" y="2585"/>
                    <a:pt x="4792" y="43"/>
                    <a:pt x="4759" y="9"/>
                  </a:cubicBezTo>
                  <a:cubicBezTo>
                    <a:pt x="4753" y="3"/>
                    <a:pt x="4685" y="0"/>
                    <a:pt x="456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486;p40">
              <a:extLst>
                <a:ext uri="{FF2B5EF4-FFF2-40B4-BE49-F238E27FC236}">
                  <a16:creationId xmlns:a16="http://schemas.microsoft.com/office/drawing/2014/main" id="{8D8378DB-2335-46F6-A987-AB0C94432B33}"/>
                </a:ext>
              </a:extLst>
            </p:cNvPr>
            <p:cNvSpPr/>
            <p:nvPr/>
          </p:nvSpPr>
          <p:spPr>
            <a:xfrm rot="605883">
              <a:off x="150140" y="4107277"/>
              <a:ext cx="1807978" cy="255506"/>
            </a:xfrm>
            <a:custGeom>
              <a:avLst/>
              <a:gdLst/>
              <a:ahLst/>
              <a:cxnLst/>
              <a:rect l="l" t="t" r="r" b="b"/>
              <a:pathLst>
                <a:path w="55908" h="7901" extrusionOk="0">
                  <a:moveTo>
                    <a:pt x="2826" y="0"/>
                  </a:moveTo>
                  <a:lnTo>
                    <a:pt x="1" y="1228"/>
                  </a:lnTo>
                  <a:cubicBezTo>
                    <a:pt x="18663" y="4086"/>
                    <a:pt x="33269" y="6151"/>
                    <a:pt x="52069" y="7890"/>
                  </a:cubicBezTo>
                  <a:cubicBezTo>
                    <a:pt x="52143" y="7897"/>
                    <a:pt x="52218" y="7900"/>
                    <a:pt x="52293" y="7900"/>
                  </a:cubicBezTo>
                  <a:cubicBezTo>
                    <a:pt x="53665" y="7900"/>
                    <a:pt x="55151" y="6802"/>
                    <a:pt x="55519" y="6507"/>
                  </a:cubicBezTo>
                  <a:cubicBezTo>
                    <a:pt x="55907" y="6197"/>
                    <a:pt x="55329" y="3844"/>
                    <a:pt x="54628" y="3175"/>
                  </a:cubicBezTo>
                  <a:cubicBezTo>
                    <a:pt x="53925" y="5268"/>
                    <a:pt x="51965" y="5678"/>
                    <a:pt x="49361" y="5678"/>
                  </a:cubicBezTo>
                  <a:cubicBezTo>
                    <a:pt x="48496" y="5678"/>
                    <a:pt x="47560" y="5633"/>
                    <a:pt x="46575" y="5589"/>
                  </a:cubicBezTo>
                  <a:cubicBezTo>
                    <a:pt x="30593" y="4872"/>
                    <a:pt x="18640" y="2422"/>
                    <a:pt x="282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487;p40">
              <a:extLst>
                <a:ext uri="{FF2B5EF4-FFF2-40B4-BE49-F238E27FC236}">
                  <a16:creationId xmlns:a16="http://schemas.microsoft.com/office/drawing/2014/main" id="{6BC652AC-D9C8-4A52-9649-2BFB94C45859}"/>
                </a:ext>
              </a:extLst>
            </p:cNvPr>
            <p:cNvSpPr/>
            <p:nvPr/>
          </p:nvSpPr>
          <p:spPr>
            <a:xfrm rot="605883">
              <a:off x="817219" y="3624061"/>
              <a:ext cx="242118" cy="528798"/>
            </a:xfrm>
            <a:custGeom>
              <a:avLst/>
              <a:gdLst/>
              <a:ahLst/>
              <a:cxnLst/>
              <a:rect l="l" t="t" r="r" b="b"/>
              <a:pathLst>
                <a:path w="7487" h="16352" extrusionOk="0">
                  <a:moveTo>
                    <a:pt x="486" y="0"/>
                  </a:moveTo>
                  <a:lnTo>
                    <a:pt x="486" y="0"/>
                  </a:lnTo>
                  <a:cubicBezTo>
                    <a:pt x="1" y="5466"/>
                    <a:pt x="1361" y="11109"/>
                    <a:pt x="3157" y="16294"/>
                  </a:cubicBezTo>
                  <a:cubicBezTo>
                    <a:pt x="3157" y="16294"/>
                    <a:pt x="3665" y="16351"/>
                    <a:pt x="4243" y="16351"/>
                  </a:cubicBezTo>
                  <a:cubicBezTo>
                    <a:pt x="4896" y="16351"/>
                    <a:pt x="5638" y="16278"/>
                    <a:pt x="5833" y="15965"/>
                  </a:cubicBezTo>
                  <a:cubicBezTo>
                    <a:pt x="6202" y="15376"/>
                    <a:pt x="6754" y="7199"/>
                    <a:pt x="7486" y="2515"/>
                  </a:cubicBezTo>
                  <a:lnTo>
                    <a:pt x="486"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488;p40">
              <a:extLst>
                <a:ext uri="{FF2B5EF4-FFF2-40B4-BE49-F238E27FC236}">
                  <a16:creationId xmlns:a16="http://schemas.microsoft.com/office/drawing/2014/main" id="{6CA96D37-5C27-4B8A-BA4E-52898A9E97B8}"/>
                </a:ext>
              </a:extLst>
            </p:cNvPr>
            <p:cNvSpPr/>
            <p:nvPr/>
          </p:nvSpPr>
          <p:spPr>
            <a:xfrm rot="605883">
              <a:off x="169481" y="4105884"/>
              <a:ext cx="1756301" cy="225399"/>
            </a:xfrm>
            <a:custGeom>
              <a:avLst/>
              <a:gdLst/>
              <a:ahLst/>
              <a:cxnLst/>
              <a:rect l="l" t="t" r="r" b="b"/>
              <a:pathLst>
                <a:path w="54310" h="6970" extrusionOk="0">
                  <a:moveTo>
                    <a:pt x="2314" y="0"/>
                  </a:moveTo>
                  <a:lnTo>
                    <a:pt x="0" y="1005"/>
                  </a:lnTo>
                  <a:cubicBezTo>
                    <a:pt x="0" y="1005"/>
                    <a:pt x="24815" y="4921"/>
                    <a:pt x="43207" y="6623"/>
                  </a:cubicBezTo>
                  <a:cubicBezTo>
                    <a:pt x="43995" y="6695"/>
                    <a:pt x="46361" y="6970"/>
                    <a:pt x="48648" y="6970"/>
                  </a:cubicBezTo>
                  <a:cubicBezTo>
                    <a:pt x="50509" y="6970"/>
                    <a:pt x="52318" y="6788"/>
                    <a:pt x="53181" y="6167"/>
                  </a:cubicBezTo>
                  <a:cubicBezTo>
                    <a:pt x="54309" y="5354"/>
                    <a:pt x="54161" y="3218"/>
                    <a:pt x="54116" y="3175"/>
                  </a:cubicBezTo>
                  <a:lnTo>
                    <a:pt x="54116" y="3175"/>
                  </a:lnTo>
                  <a:cubicBezTo>
                    <a:pt x="53413" y="5268"/>
                    <a:pt x="51453" y="5678"/>
                    <a:pt x="48849" y="5678"/>
                  </a:cubicBezTo>
                  <a:cubicBezTo>
                    <a:pt x="47984" y="5678"/>
                    <a:pt x="47048" y="5633"/>
                    <a:pt x="46063" y="5589"/>
                  </a:cubicBezTo>
                  <a:cubicBezTo>
                    <a:pt x="30081" y="4872"/>
                    <a:pt x="18128" y="2422"/>
                    <a:pt x="231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489;p40">
              <a:extLst>
                <a:ext uri="{FF2B5EF4-FFF2-40B4-BE49-F238E27FC236}">
                  <a16:creationId xmlns:a16="http://schemas.microsoft.com/office/drawing/2014/main" id="{FA4EA9B6-DAB3-44FE-AB57-C8A9C61A759B}"/>
                </a:ext>
              </a:extLst>
            </p:cNvPr>
            <p:cNvSpPr/>
            <p:nvPr/>
          </p:nvSpPr>
          <p:spPr>
            <a:xfrm rot="605883">
              <a:off x="838257" y="4076497"/>
              <a:ext cx="256541" cy="151603"/>
            </a:xfrm>
            <a:custGeom>
              <a:avLst/>
              <a:gdLst/>
              <a:ahLst/>
              <a:cxnLst/>
              <a:rect l="l" t="t" r="r" b="b"/>
              <a:pathLst>
                <a:path w="7933" h="4688" extrusionOk="0">
                  <a:moveTo>
                    <a:pt x="4569" y="1"/>
                  </a:moveTo>
                  <a:cubicBezTo>
                    <a:pt x="3840" y="1"/>
                    <a:pt x="1196" y="117"/>
                    <a:pt x="1" y="286"/>
                  </a:cubicBezTo>
                  <a:cubicBezTo>
                    <a:pt x="202" y="1072"/>
                    <a:pt x="613" y="3970"/>
                    <a:pt x="986" y="4231"/>
                  </a:cubicBezTo>
                  <a:cubicBezTo>
                    <a:pt x="1271" y="4431"/>
                    <a:pt x="5008" y="4688"/>
                    <a:pt x="6818" y="4688"/>
                  </a:cubicBezTo>
                  <a:cubicBezTo>
                    <a:pt x="7376" y="4688"/>
                    <a:pt x="7751" y="4663"/>
                    <a:pt x="7785" y="4606"/>
                  </a:cubicBezTo>
                  <a:cubicBezTo>
                    <a:pt x="7932" y="4361"/>
                    <a:pt x="5247" y="2687"/>
                    <a:pt x="5208" y="2639"/>
                  </a:cubicBezTo>
                  <a:cubicBezTo>
                    <a:pt x="5162" y="2585"/>
                    <a:pt x="4791" y="43"/>
                    <a:pt x="4759" y="10"/>
                  </a:cubicBezTo>
                  <a:cubicBezTo>
                    <a:pt x="4753" y="4"/>
                    <a:pt x="4685" y="1"/>
                    <a:pt x="456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490;p40">
              <a:extLst>
                <a:ext uri="{FF2B5EF4-FFF2-40B4-BE49-F238E27FC236}">
                  <a16:creationId xmlns:a16="http://schemas.microsoft.com/office/drawing/2014/main" id="{B2CA9C56-6168-4C61-83A2-8F18E436651F}"/>
                </a:ext>
              </a:extLst>
            </p:cNvPr>
            <p:cNvSpPr/>
            <p:nvPr/>
          </p:nvSpPr>
          <p:spPr>
            <a:xfrm rot="605883">
              <a:off x="1758611" y="2743224"/>
              <a:ext cx="649291" cy="421014"/>
            </a:xfrm>
            <a:custGeom>
              <a:avLst/>
              <a:gdLst/>
              <a:ahLst/>
              <a:cxnLst/>
              <a:rect l="l" t="t" r="r" b="b"/>
              <a:pathLst>
                <a:path w="20078" h="13019" extrusionOk="0">
                  <a:moveTo>
                    <a:pt x="6780" y="0"/>
                  </a:moveTo>
                  <a:lnTo>
                    <a:pt x="1" y="9969"/>
                  </a:lnTo>
                  <a:cubicBezTo>
                    <a:pt x="3387" y="12055"/>
                    <a:pt x="7362" y="13019"/>
                    <a:pt x="11328" y="13019"/>
                  </a:cubicBezTo>
                  <a:cubicBezTo>
                    <a:pt x="14336" y="13019"/>
                    <a:pt x="17340" y="12464"/>
                    <a:pt x="20078" y="11423"/>
                  </a:cubicBezTo>
                  <a:lnTo>
                    <a:pt x="18037" y="6274"/>
                  </a:lnTo>
                  <a:cubicBezTo>
                    <a:pt x="14932" y="5932"/>
                    <a:pt x="9000" y="2776"/>
                    <a:pt x="6780" y="0"/>
                  </a:cubicBezTo>
                  <a:close/>
                </a:path>
              </a:pathLst>
            </a:custGeom>
            <a:solidFill>
              <a:srgbClr val="E05C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491;p40">
              <a:extLst>
                <a:ext uri="{FF2B5EF4-FFF2-40B4-BE49-F238E27FC236}">
                  <a16:creationId xmlns:a16="http://schemas.microsoft.com/office/drawing/2014/main" id="{221BB019-EDFB-4C8B-8804-1476068B06AE}"/>
                </a:ext>
              </a:extLst>
            </p:cNvPr>
            <p:cNvSpPr/>
            <p:nvPr/>
          </p:nvSpPr>
          <p:spPr>
            <a:xfrm rot="605883">
              <a:off x="2203255" y="2943121"/>
              <a:ext cx="246839" cy="280439"/>
            </a:xfrm>
            <a:custGeom>
              <a:avLst/>
              <a:gdLst/>
              <a:ahLst/>
              <a:cxnLst/>
              <a:rect l="l" t="t" r="r" b="b"/>
              <a:pathLst>
                <a:path w="7633" h="8672" extrusionOk="0">
                  <a:moveTo>
                    <a:pt x="3795" y="0"/>
                  </a:moveTo>
                  <a:cubicBezTo>
                    <a:pt x="3564" y="0"/>
                    <a:pt x="3338" y="19"/>
                    <a:pt x="3128" y="57"/>
                  </a:cubicBezTo>
                  <a:cubicBezTo>
                    <a:pt x="2003" y="258"/>
                    <a:pt x="1018" y="989"/>
                    <a:pt x="596" y="1934"/>
                  </a:cubicBezTo>
                  <a:cubicBezTo>
                    <a:pt x="1" y="3270"/>
                    <a:pt x="254" y="4762"/>
                    <a:pt x="774" y="6083"/>
                  </a:cubicBezTo>
                  <a:cubicBezTo>
                    <a:pt x="1093" y="6894"/>
                    <a:pt x="1255" y="7790"/>
                    <a:pt x="2114" y="8307"/>
                  </a:cubicBezTo>
                  <a:cubicBezTo>
                    <a:pt x="2541" y="8564"/>
                    <a:pt x="3034" y="8671"/>
                    <a:pt x="3541" y="8671"/>
                  </a:cubicBezTo>
                  <a:cubicBezTo>
                    <a:pt x="4543" y="8671"/>
                    <a:pt x="5603" y="8252"/>
                    <a:pt x="6329" y="7736"/>
                  </a:cubicBezTo>
                  <a:cubicBezTo>
                    <a:pt x="7097" y="7188"/>
                    <a:pt x="7549" y="6325"/>
                    <a:pt x="7597" y="5454"/>
                  </a:cubicBezTo>
                  <a:cubicBezTo>
                    <a:pt x="7632" y="4800"/>
                    <a:pt x="7404" y="4169"/>
                    <a:pt x="7201" y="3539"/>
                  </a:cubicBezTo>
                  <a:cubicBezTo>
                    <a:pt x="7112" y="3266"/>
                    <a:pt x="7029" y="2993"/>
                    <a:pt x="6973" y="2718"/>
                  </a:cubicBezTo>
                  <a:cubicBezTo>
                    <a:pt x="6821" y="1970"/>
                    <a:pt x="6762" y="1044"/>
                    <a:pt x="5986" y="565"/>
                  </a:cubicBezTo>
                  <a:cubicBezTo>
                    <a:pt x="5400" y="202"/>
                    <a:pt x="4564" y="0"/>
                    <a:pt x="3795" y="0"/>
                  </a:cubicBezTo>
                  <a:close/>
                </a:path>
              </a:pathLst>
            </a:custGeom>
            <a:solidFill>
              <a:srgbClr val="F9B35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492;p40">
              <a:extLst>
                <a:ext uri="{FF2B5EF4-FFF2-40B4-BE49-F238E27FC236}">
                  <a16:creationId xmlns:a16="http://schemas.microsoft.com/office/drawing/2014/main" id="{62720741-9C65-4FBA-98BC-E926309F3C6B}"/>
                </a:ext>
              </a:extLst>
            </p:cNvPr>
            <p:cNvSpPr/>
            <p:nvPr/>
          </p:nvSpPr>
          <p:spPr>
            <a:xfrm rot="605883">
              <a:off x="2362907" y="3150027"/>
              <a:ext cx="32985" cy="79876"/>
            </a:xfrm>
            <a:custGeom>
              <a:avLst/>
              <a:gdLst/>
              <a:ahLst/>
              <a:cxnLst/>
              <a:rect l="l" t="t" r="r" b="b"/>
              <a:pathLst>
                <a:path w="1020" h="2470" extrusionOk="0">
                  <a:moveTo>
                    <a:pt x="194" y="1"/>
                  </a:moveTo>
                  <a:cubicBezTo>
                    <a:pt x="126" y="1"/>
                    <a:pt x="68" y="83"/>
                    <a:pt x="130" y="144"/>
                  </a:cubicBezTo>
                  <a:lnTo>
                    <a:pt x="131" y="144"/>
                  </a:lnTo>
                  <a:cubicBezTo>
                    <a:pt x="438" y="448"/>
                    <a:pt x="594" y="841"/>
                    <a:pt x="550" y="1275"/>
                  </a:cubicBezTo>
                  <a:cubicBezTo>
                    <a:pt x="508" y="1690"/>
                    <a:pt x="255" y="1973"/>
                    <a:pt x="48" y="2315"/>
                  </a:cubicBezTo>
                  <a:cubicBezTo>
                    <a:pt x="1" y="2394"/>
                    <a:pt x="68" y="2469"/>
                    <a:pt x="142" y="2469"/>
                  </a:cubicBezTo>
                  <a:cubicBezTo>
                    <a:pt x="166" y="2469"/>
                    <a:pt x="191" y="2461"/>
                    <a:pt x="213" y="2442"/>
                  </a:cubicBezTo>
                  <a:cubicBezTo>
                    <a:pt x="948" y="1783"/>
                    <a:pt x="1020" y="686"/>
                    <a:pt x="252" y="23"/>
                  </a:cubicBezTo>
                  <a:cubicBezTo>
                    <a:pt x="233" y="7"/>
                    <a:pt x="213" y="1"/>
                    <a:pt x="194" y="1"/>
                  </a:cubicBezTo>
                  <a:close/>
                </a:path>
              </a:pathLst>
            </a:custGeom>
            <a:solidFill>
              <a:srgbClr val="F097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493;p40">
              <a:extLst>
                <a:ext uri="{FF2B5EF4-FFF2-40B4-BE49-F238E27FC236}">
                  <a16:creationId xmlns:a16="http://schemas.microsoft.com/office/drawing/2014/main" id="{3D867158-22E5-4A71-AF56-B7445F928BC1}"/>
                </a:ext>
              </a:extLst>
            </p:cNvPr>
            <p:cNvSpPr/>
            <p:nvPr/>
          </p:nvSpPr>
          <p:spPr>
            <a:xfrm rot="605883">
              <a:off x="2289532" y="2998866"/>
              <a:ext cx="210491" cy="162533"/>
            </a:xfrm>
            <a:custGeom>
              <a:avLst/>
              <a:gdLst/>
              <a:ahLst/>
              <a:cxnLst/>
              <a:rect l="l" t="t" r="r" b="b"/>
              <a:pathLst>
                <a:path w="6509" h="5026" extrusionOk="0">
                  <a:moveTo>
                    <a:pt x="3484" y="1"/>
                  </a:moveTo>
                  <a:cubicBezTo>
                    <a:pt x="2473" y="1"/>
                    <a:pt x="1422" y="368"/>
                    <a:pt x="771" y="984"/>
                  </a:cubicBezTo>
                  <a:cubicBezTo>
                    <a:pt x="0" y="1714"/>
                    <a:pt x="133" y="3083"/>
                    <a:pt x="396" y="3998"/>
                  </a:cubicBezTo>
                  <a:cubicBezTo>
                    <a:pt x="474" y="4357"/>
                    <a:pt x="751" y="4638"/>
                    <a:pt x="1070" y="4792"/>
                  </a:cubicBezTo>
                  <a:cubicBezTo>
                    <a:pt x="1388" y="4946"/>
                    <a:pt x="1746" y="4988"/>
                    <a:pt x="2098" y="5009"/>
                  </a:cubicBezTo>
                  <a:cubicBezTo>
                    <a:pt x="2260" y="5019"/>
                    <a:pt x="2423" y="5025"/>
                    <a:pt x="2586" y="5025"/>
                  </a:cubicBezTo>
                  <a:cubicBezTo>
                    <a:pt x="3473" y="5025"/>
                    <a:pt x="4373" y="4859"/>
                    <a:pt x="5105" y="4336"/>
                  </a:cubicBezTo>
                  <a:cubicBezTo>
                    <a:pt x="5973" y="3716"/>
                    <a:pt x="6508" y="2483"/>
                    <a:pt x="6096" y="1492"/>
                  </a:cubicBezTo>
                  <a:cubicBezTo>
                    <a:pt x="5660" y="445"/>
                    <a:pt x="4596" y="1"/>
                    <a:pt x="3484" y="1"/>
                  </a:cubicBezTo>
                  <a:close/>
                </a:path>
              </a:pathLst>
            </a:custGeom>
            <a:solidFill>
              <a:srgbClr val="DD84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494;p40">
              <a:extLst>
                <a:ext uri="{FF2B5EF4-FFF2-40B4-BE49-F238E27FC236}">
                  <a16:creationId xmlns:a16="http://schemas.microsoft.com/office/drawing/2014/main" id="{5C0AB3CD-6AC9-487C-9A10-95DC9E3DAAAC}"/>
                </a:ext>
              </a:extLst>
            </p:cNvPr>
            <p:cNvSpPr/>
            <p:nvPr/>
          </p:nvSpPr>
          <p:spPr>
            <a:xfrm rot="605883">
              <a:off x="2151783" y="2522071"/>
              <a:ext cx="301491" cy="1743948"/>
            </a:xfrm>
            <a:custGeom>
              <a:avLst/>
              <a:gdLst/>
              <a:ahLst/>
              <a:cxnLst/>
              <a:rect l="l" t="t" r="r" b="b"/>
              <a:pathLst>
                <a:path w="9323" h="53928" extrusionOk="0">
                  <a:moveTo>
                    <a:pt x="8914" y="0"/>
                  </a:moveTo>
                  <a:cubicBezTo>
                    <a:pt x="8786" y="0"/>
                    <a:pt x="8668" y="73"/>
                    <a:pt x="8640" y="241"/>
                  </a:cubicBezTo>
                  <a:cubicBezTo>
                    <a:pt x="5737" y="18042"/>
                    <a:pt x="2772" y="35836"/>
                    <a:pt x="24" y="53661"/>
                  </a:cubicBezTo>
                  <a:cubicBezTo>
                    <a:pt x="0" y="53821"/>
                    <a:pt x="137" y="53927"/>
                    <a:pt x="259" y="53927"/>
                  </a:cubicBezTo>
                  <a:cubicBezTo>
                    <a:pt x="340" y="53927"/>
                    <a:pt x="415" y="53881"/>
                    <a:pt x="433" y="53774"/>
                  </a:cubicBezTo>
                  <a:cubicBezTo>
                    <a:pt x="3507" y="36010"/>
                    <a:pt x="6364" y="18207"/>
                    <a:pt x="9281" y="417"/>
                  </a:cubicBezTo>
                  <a:cubicBezTo>
                    <a:pt x="9322" y="166"/>
                    <a:pt x="9107" y="0"/>
                    <a:pt x="891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495;p40">
              <a:extLst>
                <a:ext uri="{FF2B5EF4-FFF2-40B4-BE49-F238E27FC236}">
                  <a16:creationId xmlns:a16="http://schemas.microsoft.com/office/drawing/2014/main" id="{8B4293B8-AC06-43BD-9BC1-E3E6E68D281A}"/>
                </a:ext>
              </a:extLst>
            </p:cNvPr>
            <p:cNvSpPr/>
            <p:nvPr/>
          </p:nvSpPr>
          <p:spPr>
            <a:xfrm rot="605883">
              <a:off x="1948532" y="4124818"/>
              <a:ext cx="158329" cy="78000"/>
            </a:xfrm>
            <a:custGeom>
              <a:avLst/>
              <a:gdLst/>
              <a:ahLst/>
              <a:cxnLst/>
              <a:rect l="l" t="t" r="r" b="b"/>
              <a:pathLst>
                <a:path w="4896" h="2412" fill="none" extrusionOk="0">
                  <a:moveTo>
                    <a:pt x="4791" y="1146"/>
                  </a:moveTo>
                  <a:cubicBezTo>
                    <a:pt x="4499" y="494"/>
                    <a:pt x="1878" y="0"/>
                    <a:pt x="355" y="728"/>
                  </a:cubicBezTo>
                  <a:cubicBezTo>
                    <a:pt x="0" y="898"/>
                    <a:pt x="47" y="1365"/>
                    <a:pt x="410" y="1593"/>
                  </a:cubicBezTo>
                  <a:cubicBezTo>
                    <a:pt x="979" y="1949"/>
                    <a:pt x="3063" y="2411"/>
                    <a:pt x="4464" y="1790"/>
                  </a:cubicBezTo>
                  <a:cubicBezTo>
                    <a:pt x="4823" y="1633"/>
                    <a:pt x="4896" y="1383"/>
                    <a:pt x="4791" y="1146"/>
                  </a:cubicBezTo>
                  <a:close/>
                </a:path>
              </a:pathLst>
            </a:custGeom>
            <a:noFill/>
            <a:ln w="250" cap="flat" cmpd="sng">
              <a:solidFill>
                <a:srgbClr val="493831"/>
              </a:solidFill>
              <a:prstDash val="solid"/>
              <a:miter lim="10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496;p40">
              <a:extLst>
                <a:ext uri="{FF2B5EF4-FFF2-40B4-BE49-F238E27FC236}">
                  <a16:creationId xmlns:a16="http://schemas.microsoft.com/office/drawing/2014/main" id="{4B81F386-C6F1-44E9-8925-393F7A27CBB0}"/>
                </a:ext>
              </a:extLst>
            </p:cNvPr>
            <p:cNvSpPr/>
            <p:nvPr/>
          </p:nvSpPr>
          <p:spPr>
            <a:xfrm rot="605883">
              <a:off x="2353119" y="3066490"/>
              <a:ext cx="128966" cy="107913"/>
            </a:xfrm>
            <a:custGeom>
              <a:avLst/>
              <a:gdLst/>
              <a:ahLst/>
              <a:cxnLst/>
              <a:rect l="l" t="t" r="r" b="b"/>
              <a:pathLst>
                <a:path w="3988" h="3337" extrusionOk="0">
                  <a:moveTo>
                    <a:pt x="1591" y="0"/>
                  </a:moveTo>
                  <a:cubicBezTo>
                    <a:pt x="1257" y="0"/>
                    <a:pt x="920" y="182"/>
                    <a:pt x="692" y="437"/>
                  </a:cubicBezTo>
                  <a:cubicBezTo>
                    <a:pt x="404" y="763"/>
                    <a:pt x="258" y="1187"/>
                    <a:pt x="139" y="1606"/>
                  </a:cubicBezTo>
                  <a:cubicBezTo>
                    <a:pt x="66" y="1861"/>
                    <a:pt x="0" y="2125"/>
                    <a:pt x="28" y="2389"/>
                  </a:cubicBezTo>
                  <a:cubicBezTo>
                    <a:pt x="92" y="2994"/>
                    <a:pt x="698" y="3311"/>
                    <a:pt x="1307" y="3335"/>
                  </a:cubicBezTo>
                  <a:cubicBezTo>
                    <a:pt x="1334" y="3336"/>
                    <a:pt x="1361" y="3337"/>
                    <a:pt x="1390" y="3337"/>
                  </a:cubicBezTo>
                  <a:cubicBezTo>
                    <a:pt x="1997" y="3337"/>
                    <a:pt x="2856" y="3102"/>
                    <a:pt x="3172" y="2614"/>
                  </a:cubicBezTo>
                  <a:cubicBezTo>
                    <a:pt x="3503" y="2102"/>
                    <a:pt x="3988" y="1267"/>
                    <a:pt x="3945" y="659"/>
                  </a:cubicBezTo>
                  <a:lnTo>
                    <a:pt x="1858" y="42"/>
                  </a:lnTo>
                  <a:cubicBezTo>
                    <a:pt x="1771" y="13"/>
                    <a:pt x="1681" y="0"/>
                    <a:pt x="1591" y="0"/>
                  </a:cubicBezTo>
                  <a:close/>
                </a:path>
              </a:pathLst>
            </a:custGeom>
            <a:solidFill>
              <a:srgbClr val="DD84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497;p40">
              <a:extLst>
                <a:ext uri="{FF2B5EF4-FFF2-40B4-BE49-F238E27FC236}">
                  <a16:creationId xmlns:a16="http://schemas.microsoft.com/office/drawing/2014/main" id="{55388933-938D-4646-93D7-0111F528B376}"/>
                </a:ext>
              </a:extLst>
            </p:cNvPr>
            <p:cNvSpPr/>
            <p:nvPr/>
          </p:nvSpPr>
          <p:spPr>
            <a:xfrm rot="605883">
              <a:off x="2357661" y="3032062"/>
              <a:ext cx="88607" cy="60602"/>
            </a:xfrm>
            <a:custGeom>
              <a:avLst/>
              <a:gdLst/>
              <a:ahLst/>
              <a:cxnLst/>
              <a:rect l="l" t="t" r="r" b="b"/>
              <a:pathLst>
                <a:path w="2740" h="1874" extrusionOk="0">
                  <a:moveTo>
                    <a:pt x="1297" y="1"/>
                  </a:moveTo>
                  <a:lnTo>
                    <a:pt x="1" y="1094"/>
                  </a:lnTo>
                  <a:cubicBezTo>
                    <a:pt x="263" y="1240"/>
                    <a:pt x="529" y="1378"/>
                    <a:pt x="800" y="1505"/>
                  </a:cubicBezTo>
                  <a:cubicBezTo>
                    <a:pt x="1137" y="1665"/>
                    <a:pt x="1486" y="1812"/>
                    <a:pt x="1855" y="1860"/>
                  </a:cubicBezTo>
                  <a:cubicBezTo>
                    <a:pt x="1918" y="1868"/>
                    <a:pt x="1987" y="1873"/>
                    <a:pt x="2059" y="1873"/>
                  </a:cubicBezTo>
                  <a:cubicBezTo>
                    <a:pt x="2302" y="1873"/>
                    <a:pt x="2570" y="1811"/>
                    <a:pt x="2655" y="1573"/>
                  </a:cubicBezTo>
                  <a:cubicBezTo>
                    <a:pt x="2739" y="1342"/>
                    <a:pt x="2634" y="1048"/>
                    <a:pt x="2483" y="872"/>
                  </a:cubicBezTo>
                  <a:cubicBezTo>
                    <a:pt x="2156" y="498"/>
                    <a:pt x="1752" y="201"/>
                    <a:pt x="1297" y="1"/>
                  </a:cubicBezTo>
                  <a:close/>
                </a:path>
              </a:pathLst>
            </a:custGeom>
            <a:solidFill>
              <a:srgbClr val="DD84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498;p40">
              <a:extLst>
                <a:ext uri="{FF2B5EF4-FFF2-40B4-BE49-F238E27FC236}">
                  <a16:creationId xmlns:a16="http://schemas.microsoft.com/office/drawing/2014/main" id="{3F7DAE96-55B2-4BB0-B7E2-63C15FD759C9}"/>
                </a:ext>
              </a:extLst>
            </p:cNvPr>
            <p:cNvSpPr/>
            <p:nvPr/>
          </p:nvSpPr>
          <p:spPr>
            <a:xfrm rot="605883">
              <a:off x="2351802" y="3030888"/>
              <a:ext cx="115125" cy="69495"/>
            </a:xfrm>
            <a:custGeom>
              <a:avLst/>
              <a:gdLst/>
              <a:ahLst/>
              <a:cxnLst/>
              <a:rect l="l" t="t" r="r" b="b"/>
              <a:pathLst>
                <a:path w="3560" h="2149" extrusionOk="0">
                  <a:moveTo>
                    <a:pt x="1460" y="1"/>
                  </a:moveTo>
                  <a:cubicBezTo>
                    <a:pt x="1394" y="1"/>
                    <a:pt x="1361" y="107"/>
                    <a:pt x="1427" y="145"/>
                  </a:cubicBezTo>
                  <a:lnTo>
                    <a:pt x="1425" y="145"/>
                  </a:lnTo>
                  <a:cubicBezTo>
                    <a:pt x="1729" y="319"/>
                    <a:pt x="2017" y="503"/>
                    <a:pt x="2275" y="744"/>
                  </a:cubicBezTo>
                  <a:cubicBezTo>
                    <a:pt x="2384" y="847"/>
                    <a:pt x="2562" y="991"/>
                    <a:pt x="2622" y="1134"/>
                  </a:cubicBezTo>
                  <a:cubicBezTo>
                    <a:pt x="2852" y="1695"/>
                    <a:pt x="2554" y="1794"/>
                    <a:pt x="2267" y="1794"/>
                  </a:cubicBezTo>
                  <a:cubicBezTo>
                    <a:pt x="2221" y="1794"/>
                    <a:pt x="2174" y="1791"/>
                    <a:pt x="2131" y="1788"/>
                  </a:cubicBezTo>
                  <a:cubicBezTo>
                    <a:pt x="1446" y="1730"/>
                    <a:pt x="843" y="1272"/>
                    <a:pt x="199" y="1059"/>
                  </a:cubicBezTo>
                  <a:cubicBezTo>
                    <a:pt x="188" y="1055"/>
                    <a:pt x="178" y="1053"/>
                    <a:pt x="167" y="1053"/>
                  </a:cubicBezTo>
                  <a:cubicBezTo>
                    <a:pt x="73" y="1053"/>
                    <a:pt x="1" y="1188"/>
                    <a:pt x="84" y="1257"/>
                  </a:cubicBezTo>
                  <a:cubicBezTo>
                    <a:pt x="494" y="1588"/>
                    <a:pt x="1420" y="2149"/>
                    <a:pt x="2150" y="2149"/>
                  </a:cubicBezTo>
                  <a:cubicBezTo>
                    <a:pt x="2413" y="2149"/>
                    <a:pt x="2651" y="2076"/>
                    <a:pt x="2829" y="1893"/>
                  </a:cubicBezTo>
                  <a:cubicBezTo>
                    <a:pt x="3559" y="1142"/>
                    <a:pt x="2028" y="206"/>
                    <a:pt x="1485" y="5"/>
                  </a:cubicBezTo>
                  <a:cubicBezTo>
                    <a:pt x="1476" y="2"/>
                    <a:pt x="1468" y="1"/>
                    <a:pt x="1460" y="1"/>
                  </a:cubicBezTo>
                  <a:close/>
                </a:path>
              </a:pathLst>
            </a:custGeom>
            <a:solidFill>
              <a:srgbClr val="C16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499;p40">
              <a:extLst>
                <a:ext uri="{FF2B5EF4-FFF2-40B4-BE49-F238E27FC236}">
                  <a16:creationId xmlns:a16="http://schemas.microsoft.com/office/drawing/2014/main" id="{83AE4047-18ED-4F51-815C-E40C27FDC585}"/>
                </a:ext>
              </a:extLst>
            </p:cNvPr>
            <p:cNvSpPr/>
            <p:nvPr/>
          </p:nvSpPr>
          <p:spPr>
            <a:xfrm rot="605883">
              <a:off x="726131" y="2611358"/>
              <a:ext cx="1415034" cy="1100186"/>
            </a:xfrm>
            <a:custGeom>
              <a:avLst/>
              <a:gdLst/>
              <a:ahLst/>
              <a:cxnLst/>
              <a:rect l="l" t="t" r="r" b="b"/>
              <a:pathLst>
                <a:path w="43757" h="34021" extrusionOk="0">
                  <a:moveTo>
                    <a:pt x="33704" y="0"/>
                  </a:moveTo>
                  <a:lnTo>
                    <a:pt x="8376" y="993"/>
                  </a:lnTo>
                  <a:cubicBezTo>
                    <a:pt x="3773" y="11433"/>
                    <a:pt x="928" y="22648"/>
                    <a:pt x="0" y="34021"/>
                  </a:cubicBezTo>
                  <a:lnTo>
                    <a:pt x="10934" y="34021"/>
                  </a:lnTo>
                  <a:lnTo>
                    <a:pt x="27410" y="33212"/>
                  </a:lnTo>
                  <a:lnTo>
                    <a:pt x="39350" y="28720"/>
                  </a:lnTo>
                  <a:lnTo>
                    <a:pt x="43756" y="23386"/>
                  </a:lnTo>
                  <a:cubicBezTo>
                    <a:pt x="41941" y="15855"/>
                    <a:pt x="37920" y="6499"/>
                    <a:pt x="337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500;p40">
              <a:extLst>
                <a:ext uri="{FF2B5EF4-FFF2-40B4-BE49-F238E27FC236}">
                  <a16:creationId xmlns:a16="http://schemas.microsoft.com/office/drawing/2014/main" id="{FDC30195-EC49-4D40-AB03-ADC9404459D8}"/>
                </a:ext>
              </a:extLst>
            </p:cNvPr>
            <p:cNvSpPr/>
            <p:nvPr/>
          </p:nvSpPr>
          <p:spPr>
            <a:xfrm rot="605883">
              <a:off x="1059776" y="2560722"/>
              <a:ext cx="156744" cy="241310"/>
            </a:xfrm>
            <a:custGeom>
              <a:avLst/>
              <a:gdLst/>
              <a:ahLst/>
              <a:cxnLst/>
              <a:rect l="l" t="t" r="r" b="b"/>
              <a:pathLst>
                <a:path w="4847" h="7462" fill="none" extrusionOk="0">
                  <a:moveTo>
                    <a:pt x="2724" y="0"/>
                  </a:moveTo>
                  <a:cubicBezTo>
                    <a:pt x="1832" y="373"/>
                    <a:pt x="1474" y="1577"/>
                    <a:pt x="1873" y="2459"/>
                  </a:cubicBezTo>
                  <a:cubicBezTo>
                    <a:pt x="2108" y="2979"/>
                    <a:pt x="2558" y="3379"/>
                    <a:pt x="3068" y="3621"/>
                  </a:cubicBezTo>
                  <a:cubicBezTo>
                    <a:pt x="3456" y="3806"/>
                    <a:pt x="4549" y="4233"/>
                    <a:pt x="4734" y="3574"/>
                  </a:cubicBezTo>
                  <a:cubicBezTo>
                    <a:pt x="4846" y="3173"/>
                    <a:pt x="4353" y="2857"/>
                    <a:pt x="4056" y="2707"/>
                  </a:cubicBezTo>
                  <a:cubicBezTo>
                    <a:pt x="3515" y="2435"/>
                    <a:pt x="2799" y="2338"/>
                    <a:pt x="2219" y="2536"/>
                  </a:cubicBezTo>
                  <a:cubicBezTo>
                    <a:pt x="1726" y="2706"/>
                    <a:pt x="1306" y="3149"/>
                    <a:pt x="1201" y="3664"/>
                  </a:cubicBezTo>
                  <a:cubicBezTo>
                    <a:pt x="1063" y="4345"/>
                    <a:pt x="1503" y="4917"/>
                    <a:pt x="2034" y="5285"/>
                  </a:cubicBezTo>
                  <a:cubicBezTo>
                    <a:pt x="2525" y="5623"/>
                    <a:pt x="3409" y="6064"/>
                    <a:pt x="4027" y="5930"/>
                  </a:cubicBezTo>
                  <a:cubicBezTo>
                    <a:pt x="4172" y="5899"/>
                    <a:pt x="4313" y="5794"/>
                    <a:pt x="4339" y="5647"/>
                  </a:cubicBezTo>
                  <a:cubicBezTo>
                    <a:pt x="4355" y="5557"/>
                    <a:pt x="4327" y="5463"/>
                    <a:pt x="4275" y="5387"/>
                  </a:cubicBezTo>
                  <a:cubicBezTo>
                    <a:pt x="4170" y="5235"/>
                    <a:pt x="3985" y="5158"/>
                    <a:pt x="3804" y="5118"/>
                  </a:cubicBezTo>
                  <a:cubicBezTo>
                    <a:pt x="2936" y="4926"/>
                    <a:pt x="1" y="5827"/>
                    <a:pt x="2148" y="7462"/>
                  </a:cubicBezTo>
                </a:path>
              </a:pathLst>
            </a:custGeom>
            <a:noFill/>
            <a:ln w="350" cap="flat" cmpd="sng">
              <a:solidFill>
                <a:srgbClr val="FFFFFF"/>
              </a:solidFill>
              <a:prstDash val="solid"/>
              <a:miter lim="10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501;p40">
              <a:extLst>
                <a:ext uri="{FF2B5EF4-FFF2-40B4-BE49-F238E27FC236}">
                  <a16:creationId xmlns:a16="http://schemas.microsoft.com/office/drawing/2014/main" id="{048938FD-9144-49C6-A57D-113C9F4EF223}"/>
                </a:ext>
              </a:extLst>
            </p:cNvPr>
            <p:cNvSpPr/>
            <p:nvPr/>
          </p:nvSpPr>
          <p:spPr>
            <a:xfrm rot="605883">
              <a:off x="1210132" y="2573947"/>
              <a:ext cx="81040" cy="289170"/>
            </a:xfrm>
            <a:custGeom>
              <a:avLst/>
              <a:gdLst/>
              <a:ahLst/>
              <a:cxnLst/>
              <a:rect l="l" t="t" r="r" b="b"/>
              <a:pathLst>
                <a:path w="2506" h="8942" fill="none" extrusionOk="0">
                  <a:moveTo>
                    <a:pt x="1158" y="1"/>
                  </a:moveTo>
                  <a:cubicBezTo>
                    <a:pt x="742" y="115"/>
                    <a:pt x="640" y="696"/>
                    <a:pt x="828" y="1084"/>
                  </a:cubicBezTo>
                  <a:cubicBezTo>
                    <a:pt x="1147" y="1744"/>
                    <a:pt x="2259" y="2218"/>
                    <a:pt x="2009" y="3100"/>
                  </a:cubicBezTo>
                  <a:cubicBezTo>
                    <a:pt x="1811" y="3801"/>
                    <a:pt x="681" y="4111"/>
                    <a:pt x="1116" y="4969"/>
                  </a:cubicBezTo>
                  <a:cubicBezTo>
                    <a:pt x="1582" y="5889"/>
                    <a:pt x="1331" y="6198"/>
                    <a:pt x="706" y="6914"/>
                  </a:cubicBezTo>
                  <a:cubicBezTo>
                    <a:pt x="199" y="7495"/>
                    <a:pt x="0" y="8039"/>
                    <a:pt x="712" y="8568"/>
                  </a:cubicBezTo>
                  <a:cubicBezTo>
                    <a:pt x="1218" y="8942"/>
                    <a:pt x="1906" y="8928"/>
                    <a:pt x="2505" y="8912"/>
                  </a:cubicBezTo>
                </a:path>
              </a:pathLst>
            </a:custGeom>
            <a:noFill/>
            <a:ln w="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502;p40">
              <a:extLst>
                <a:ext uri="{FF2B5EF4-FFF2-40B4-BE49-F238E27FC236}">
                  <a16:creationId xmlns:a16="http://schemas.microsoft.com/office/drawing/2014/main" id="{A827611D-90CB-4CA7-A2BC-E8EE34F091B1}"/>
                </a:ext>
              </a:extLst>
            </p:cNvPr>
            <p:cNvSpPr/>
            <p:nvPr/>
          </p:nvSpPr>
          <p:spPr>
            <a:xfrm rot="605883">
              <a:off x="1305038" y="2663656"/>
              <a:ext cx="147334" cy="241989"/>
            </a:xfrm>
            <a:custGeom>
              <a:avLst/>
              <a:gdLst/>
              <a:ahLst/>
              <a:cxnLst/>
              <a:rect l="l" t="t" r="r" b="b"/>
              <a:pathLst>
                <a:path w="4556" h="7483" fill="none" extrusionOk="0">
                  <a:moveTo>
                    <a:pt x="2129" y="0"/>
                  </a:moveTo>
                  <a:cubicBezTo>
                    <a:pt x="1279" y="460"/>
                    <a:pt x="1042" y="1694"/>
                    <a:pt x="1526" y="2531"/>
                  </a:cubicBezTo>
                  <a:cubicBezTo>
                    <a:pt x="1812" y="3025"/>
                    <a:pt x="2300" y="3379"/>
                    <a:pt x="2832" y="3569"/>
                  </a:cubicBezTo>
                  <a:cubicBezTo>
                    <a:pt x="3237" y="3714"/>
                    <a:pt x="4366" y="4031"/>
                    <a:pt x="4484" y="3355"/>
                  </a:cubicBezTo>
                  <a:cubicBezTo>
                    <a:pt x="4556" y="2945"/>
                    <a:pt x="4033" y="2680"/>
                    <a:pt x="3723" y="2560"/>
                  </a:cubicBezTo>
                  <a:cubicBezTo>
                    <a:pt x="3157" y="2344"/>
                    <a:pt x="2436" y="2320"/>
                    <a:pt x="1879" y="2574"/>
                  </a:cubicBezTo>
                  <a:cubicBezTo>
                    <a:pt x="1404" y="2792"/>
                    <a:pt x="1032" y="3273"/>
                    <a:pt x="979" y="3797"/>
                  </a:cubicBezTo>
                  <a:cubicBezTo>
                    <a:pt x="909" y="4489"/>
                    <a:pt x="1404" y="5013"/>
                    <a:pt x="1970" y="5327"/>
                  </a:cubicBezTo>
                  <a:cubicBezTo>
                    <a:pt x="2491" y="5614"/>
                    <a:pt x="3415" y="5965"/>
                    <a:pt x="4016" y="5770"/>
                  </a:cubicBezTo>
                  <a:cubicBezTo>
                    <a:pt x="4158" y="5724"/>
                    <a:pt x="4286" y="5606"/>
                    <a:pt x="4299" y="5458"/>
                  </a:cubicBezTo>
                  <a:cubicBezTo>
                    <a:pt x="4306" y="5367"/>
                    <a:pt x="4268" y="5276"/>
                    <a:pt x="4210" y="5206"/>
                  </a:cubicBezTo>
                  <a:cubicBezTo>
                    <a:pt x="4090" y="5064"/>
                    <a:pt x="3897" y="5007"/>
                    <a:pt x="3713" y="4985"/>
                  </a:cubicBezTo>
                  <a:cubicBezTo>
                    <a:pt x="2831" y="4880"/>
                    <a:pt x="0" y="6069"/>
                    <a:pt x="2300" y="7482"/>
                  </a:cubicBezTo>
                </a:path>
              </a:pathLst>
            </a:custGeom>
            <a:noFill/>
            <a:ln w="350" cap="flat" cmpd="sng">
              <a:solidFill>
                <a:srgbClr val="FFFFFF"/>
              </a:solidFill>
              <a:prstDash val="solid"/>
              <a:miter lim="10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503;p40">
              <a:extLst>
                <a:ext uri="{FF2B5EF4-FFF2-40B4-BE49-F238E27FC236}">
                  <a16:creationId xmlns:a16="http://schemas.microsoft.com/office/drawing/2014/main" id="{1822361D-E46A-4E3B-8EC8-CBD6A60ACF5F}"/>
                </a:ext>
              </a:extLst>
            </p:cNvPr>
            <p:cNvSpPr/>
            <p:nvPr/>
          </p:nvSpPr>
          <p:spPr>
            <a:xfrm rot="605883">
              <a:off x="888251" y="1378273"/>
              <a:ext cx="408467" cy="361026"/>
            </a:xfrm>
            <a:custGeom>
              <a:avLst/>
              <a:gdLst/>
              <a:ahLst/>
              <a:cxnLst/>
              <a:rect l="l" t="t" r="r" b="b"/>
              <a:pathLst>
                <a:path w="12631" h="11164" extrusionOk="0">
                  <a:moveTo>
                    <a:pt x="8744" y="1"/>
                  </a:moveTo>
                  <a:cubicBezTo>
                    <a:pt x="8618" y="1"/>
                    <a:pt x="8492" y="4"/>
                    <a:pt x="8367" y="9"/>
                  </a:cubicBezTo>
                  <a:cubicBezTo>
                    <a:pt x="7905" y="29"/>
                    <a:pt x="7374" y="116"/>
                    <a:pt x="7127" y="575"/>
                  </a:cubicBezTo>
                  <a:cubicBezTo>
                    <a:pt x="6769" y="265"/>
                    <a:pt x="6325" y="96"/>
                    <a:pt x="5880" y="96"/>
                  </a:cubicBezTo>
                  <a:cubicBezTo>
                    <a:pt x="5784" y="96"/>
                    <a:pt x="5688" y="104"/>
                    <a:pt x="5593" y="120"/>
                  </a:cubicBezTo>
                  <a:cubicBezTo>
                    <a:pt x="5433" y="146"/>
                    <a:pt x="5269" y="200"/>
                    <a:pt x="5147" y="327"/>
                  </a:cubicBezTo>
                  <a:cubicBezTo>
                    <a:pt x="5026" y="455"/>
                    <a:pt x="4965" y="675"/>
                    <a:pt x="5040" y="844"/>
                  </a:cubicBezTo>
                  <a:cubicBezTo>
                    <a:pt x="4641" y="656"/>
                    <a:pt x="4213" y="565"/>
                    <a:pt x="3784" y="565"/>
                  </a:cubicBezTo>
                  <a:cubicBezTo>
                    <a:pt x="2818" y="565"/>
                    <a:pt x="1846" y="1025"/>
                    <a:pt x="1187" y="1860"/>
                  </a:cubicBezTo>
                  <a:cubicBezTo>
                    <a:pt x="236" y="3066"/>
                    <a:pt x="0" y="4976"/>
                    <a:pt x="620" y="6449"/>
                  </a:cubicBezTo>
                  <a:cubicBezTo>
                    <a:pt x="646" y="6509"/>
                    <a:pt x="673" y="6571"/>
                    <a:pt x="674" y="6638"/>
                  </a:cubicBezTo>
                  <a:cubicBezTo>
                    <a:pt x="676" y="6747"/>
                    <a:pt x="613" y="6838"/>
                    <a:pt x="564" y="6929"/>
                  </a:cubicBezTo>
                  <a:cubicBezTo>
                    <a:pt x="323" y="7376"/>
                    <a:pt x="381" y="7958"/>
                    <a:pt x="502" y="8467"/>
                  </a:cubicBezTo>
                  <a:cubicBezTo>
                    <a:pt x="586" y="8826"/>
                    <a:pt x="712" y="9201"/>
                    <a:pt x="973" y="9413"/>
                  </a:cubicBezTo>
                  <a:cubicBezTo>
                    <a:pt x="1078" y="9499"/>
                    <a:pt x="1211" y="9543"/>
                    <a:pt x="1341" y="9543"/>
                  </a:cubicBezTo>
                  <a:cubicBezTo>
                    <a:pt x="1532" y="9543"/>
                    <a:pt x="1715" y="9447"/>
                    <a:pt x="1796" y="9246"/>
                  </a:cubicBezTo>
                  <a:cubicBezTo>
                    <a:pt x="1947" y="10397"/>
                    <a:pt x="3378" y="11164"/>
                    <a:pt x="4710" y="11164"/>
                  </a:cubicBezTo>
                  <a:cubicBezTo>
                    <a:pt x="5363" y="11164"/>
                    <a:pt x="5992" y="10980"/>
                    <a:pt x="6436" y="10567"/>
                  </a:cubicBezTo>
                  <a:lnTo>
                    <a:pt x="8154" y="9582"/>
                  </a:lnTo>
                  <a:cubicBezTo>
                    <a:pt x="9244" y="8989"/>
                    <a:pt x="10639" y="9074"/>
                    <a:pt x="11477" y="8060"/>
                  </a:cubicBezTo>
                  <a:cubicBezTo>
                    <a:pt x="11878" y="7575"/>
                    <a:pt x="12077" y="6913"/>
                    <a:pt x="12259" y="6272"/>
                  </a:cubicBezTo>
                  <a:cubicBezTo>
                    <a:pt x="12447" y="5609"/>
                    <a:pt x="12631" y="4923"/>
                    <a:pt x="12590" y="4225"/>
                  </a:cubicBezTo>
                  <a:cubicBezTo>
                    <a:pt x="12551" y="3582"/>
                    <a:pt x="12323" y="2974"/>
                    <a:pt x="12056" y="2409"/>
                  </a:cubicBezTo>
                  <a:cubicBezTo>
                    <a:pt x="11670" y="1588"/>
                    <a:pt x="11170" y="794"/>
                    <a:pt x="10452" y="378"/>
                  </a:cubicBezTo>
                  <a:cubicBezTo>
                    <a:pt x="9927" y="74"/>
                    <a:pt x="9334" y="1"/>
                    <a:pt x="874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504;p40">
              <a:extLst>
                <a:ext uri="{FF2B5EF4-FFF2-40B4-BE49-F238E27FC236}">
                  <a16:creationId xmlns:a16="http://schemas.microsoft.com/office/drawing/2014/main" id="{8F827220-A500-4735-AEDA-98EBF29AD22A}"/>
                </a:ext>
              </a:extLst>
            </p:cNvPr>
            <p:cNvSpPr/>
            <p:nvPr/>
          </p:nvSpPr>
          <p:spPr>
            <a:xfrm rot="605883">
              <a:off x="1065806" y="1846784"/>
              <a:ext cx="1103905" cy="862143"/>
            </a:xfrm>
            <a:custGeom>
              <a:avLst/>
              <a:gdLst/>
              <a:ahLst/>
              <a:cxnLst/>
              <a:rect l="l" t="t" r="r" b="b"/>
              <a:pathLst>
                <a:path w="34136" h="26660" extrusionOk="0">
                  <a:moveTo>
                    <a:pt x="10295" y="1"/>
                  </a:moveTo>
                  <a:lnTo>
                    <a:pt x="1741" y="8377"/>
                  </a:lnTo>
                  <a:lnTo>
                    <a:pt x="887" y="13849"/>
                  </a:lnTo>
                  <a:cubicBezTo>
                    <a:pt x="328" y="16599"/>
                    <a:pt x="0" y="19671"/>
                    <a:pt x="1533" y="22022"/>
                  </a:cubicBezTo>
                  <a:cubicBezTo>
                    <a:pt x="2746" y="23884"/>
                    <a:pt x="4899" y="24905"/>
                    <a:pt x="7023" y="25557"/>
                  </a:cubicBezTo>
                  <a:cubicBezTo>
                    <a:pt x="9435" y="26297"/>
                    <a:pt x="11955" y="26659"/>
                    <a:pt x="14476" y="26659"/>
                  </a:cubicBezTo>
                  <a:cubicBezTo>
                    <a:pt x="19745" y="26659"/>
                    <a:pt x="25023" y="25078"/>
                    <a:pt x="29352" y="22066"/>
                  </a:cubicBezTo>
                  <a:cubicBezTo>
                    <a:pt x="30204" y="21473"/>
                    <a:pt x="31026" y="20823"/>
                    <a:pt x="31702" y="20033"/>
                  </a:cubicBezTo>
                  <a:cubicBezTo>
                    <a:pt x="33579" y="17840"/>
                    <a:pt x="34136" y="14679"/>
                    <a:pt x="33432" y="11879"/>
                  </a:cubicBezTo>
                  <a:cubicBezTo>
                    <a:pt x="32726" y="9079"/>
                    <a:pt x="30859" y="6650"/>
                    <a:pt x="28518" y="4960"/>
                  </a:cubicBezTo>
                  <a:lnTo>
                    <a:pt x="10295" y="1"/>
                  </a:lnTo>
                  <a:close/>
                </a:path>
              </a:pathLst>
            </a:custGeom>
            <a:solidFill>
              <a:srgbClr val="FFD2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505;p40">
              <a:extLst>
                <a:ext uri="{FF2B5EF4-FFF2-40B4-BE49-F238E27FC236}">
                  <a16:creationId xmlns:a16="http://schemas.microsoft.com/office/drawing/2014/main" id="{71C48EF5-E5F0-488D-93B6-A5BD6E13AFCB}"/>
                </a:ext>
              </a:extLst>
            </p:cNvPr>
            <p:cNvSpPr/>
            <p:nvPr/>
          </p:nvSpPr>
          <p:spPr>
            <a:xfrm rot="605883">
              <a:off x="1719206" y="2223198"/>
              <a:ext cx="156841" cy="112894"/>
            </a:xfrm>
            <a:custGeom>
              <a:avLst/>
              <a:gdLst/>
              <a:ahLst/>
              <a:cxnLst/>
              <a:rect l="l" t="t" r="r" b="b"/>
              <a:pathLst>
                <a:path w="4850" h="3491" extrusionOk="0">
                  <a:moveTo>
                    <a:pt x="2483" y="1"/>
                  </a:moveTo>
                  <a:cubicBezTo>
                    <a:pt x="2420" y="1"/>
                    <a:pt x="2355" y="4"/>
                    <a:pt x="2288" y="11"/>
                  </a:cubicBezTo>
                  <a:cubicBezTo>
                    <a:pt x="1667" y="73"/>
                    <a:pt x="1103" y="410"/>
                    <a:pt x="716" y="894"/>
                  </a:cubicBezTo>
                  <a:cubicBezTo>
                    <a:pt x="509" y="1157"/>
                    <a:pt x="368" y="1449"/>
                    <a:pt x="259" y="1765"/>
                  </a:cubicBezTo>
                  <a:cubicBezTo>
                    <a:pt x="197" y="1940"/>
                    <a:pt x="151" y="2567"/>
                    <a:pt x="90" y="2742"/>
                  </a:cubicBezTo>
                  <a:cubicBezTo>
                    <a:pt x="40" y="2796"/>
                    <a:pt x="3" y="2859"/>
                    <a:pt x="1" y="2941"/>
                  </a:cubicBezTo>
                  <a:cubicBezTo>
                    <a:pt x="0" y="3044"/>
                    <a:pt x="4" y="3132"/>
                    <a:pt x="52" y="3227"/>
                  </a:cubicBezTo>
                  <a:cubicBezTo>
                    <a:pt x="144" y="3405"/>
                    <a:pt x="317" y="3490"/>
                    <a:pt x="487" y="3490"/>
                  </a:cubicBezTo>
                  <a:cubicBezTo>
                    <a:pt x="712" y="3490"/>
                    <a:pt x="932" y="3344"/>
                    <a:pt x="959" y="3071"/>
                  </a:cubicBezTo>
                  <a:cubicBezTo>
                    <a:pt x="1061" y="2043"/>
                    <a:pt x="1291" y="707"/>
                    <a:pt x="2606" y="698"/>
                  </a:cubicBezTo>
                  <a:cubicBezTo>
                    <a:pt x="2609" y="698"/>
                    <a:pt x="2612" y="698"/>
                    <a:pt x="2616" y="698"/>
                  </a:cubicBezTo>
                  <a:cubicBezTo>
                    <a:pt x="3487" y="698"/>
                    <a:pt x="4006" y="1571"/>
                    <a:pt x="4433" y="2219"/>
                  </a:cubicBezTo>
                  <a:cubicBezTo>
                    <a:pt x="4469" y="2274"/>
                    <a:pt x="4519" y="2297"/>
                    <a:pt x="4571" y="2297"/>
                  </a:cubicBezTo>
                  <a:cubicBezTo>
                    <a:pt x="4706" y="2297"/>
                    <a:pt x="4849" y="2146"/>
                    <a:pt x="4774" y="2001"/>
                  </a:cubicBezTo>
                  <a:cubicBezTo>
                    <a:pt x="4294" y="1062"/>
                    <a:pt x="3632" y="1"/>
                    <a:pt x="2483" y="1"/>
                  </a:cubicBezTo>
                  <a:close/>
                </a:path>
              </a:pathLst>
            </a:custGeom>
            <a:solidFill>
              <a:srgbClr val="2A3B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506;p40">
              <a:extLst>
                <a:ext uri="{FF2B5EF4-FFF2-40B4-BE49-F238E27FC236}">
                  <a16:creationId xmlns:a16="http://schemas.microsoft.com/office/drawing/2014/main" id="{8EBA3509-26F6-4C60-BD30-92436DB6FF2C}"/>
                </a:ext>
              </a:extLst>
            </p:cNvPr>
            <p:cNvSpPr/>
            <p:nvPr/>
          </p:nvSpPr>
          <p:spPr>
            <a:xfrm rot="605883">
              <a:off x="1222373" y="2234755"/>
              <a:ext cx="171006" cy="99311"/>
            </a:xfrm>
            <a:custGeom>
              <a:avLst/>
              <a:gdLst/>
              <a:ahLst/>
              <a:cxnLst/>
              <a:rect l="l" t="t" r="r" b="b"/>
              <a:pathLst>
                <a:path w="5288" h="3071" extrusionOk="0">
                  <a:moveTo>
                    <a:pt x="2724" y="1"/>
                  </a:moveTo>
                  <a:cubicBezTo>
                    <a:pt x="2632" y="1"/>
                    <a:pt x="2538" y="7"/>
                    <a:pt x="2440" y="20"/>
                  </a:cubicBezTo>
                  <a:cubicBezTo>
                    <a:pt x="1850" y="100"/>
                    <a:pt x="1331" y="442"/>
                    <a:pt x="982" y="918"/>
                  </a:cubicBezTo>
                  <a:cubicBezTo>
                    <a:pt x="583" y="1465"/>
                    <a:pt x="538" y="2184"/>
                    <a:pt x="122" y="2710"/>
                  </a:cubicBezTo>
                  <a:cubicBezTo>
                    <a:pt x="0" y="2863"/>
                    <a:pt x="158" y="3070"/>
                    <a:pt x="316" y="3070"/>
                  </a:cubicBezTo>
                  <a:cubicBezTo>
                    <a:pt x="362" y="3070"/>
                    <a:pt x="408" y="3053"/>
                    <a:pt x="447" y="3011"/>
                  </a:cubicBezTo>
                  <a:cubicBezTo>
                    <a:pt x="985" y="2433"/>
                    <a:pt x="1001" y="1563"/>
                    <a:pt x="1633" y="1072"/>
                  </a:cubicBezTo>
                  <a:cubicBezTo>
                    <a:pt x="1930" y="840"/>
                    <a:pt x="2232" y="741"/>
                    <a:pt x="2520" y="741"/>
                  </a:cubicBezTo>
                  <a:cubicBezTo>
                    <a:pt x="3332" y="741"/>
                    <a:pt x="4037" y="1530"/>
                    <a:pt x="4251" y="2368"/>
                  </a:cubicBezTo>
                  <a:cubicBezTo>
                    <a:pt x="4316" y="2626"/>
                    <a:pt x="4503" y="2734"/>
                    <a:pt x="4691" y="2734"/>
                  </a:cubicBezTo>
                  <a:cubicBezTo>
                    <a:pt x="4987" y="2734"/>
                    <a:pt x="5287" y="2466"/>
                    <a:pt x="5126" y="2094"/>
                  </a:cubicBezTo>
                  <a:cubicBezTo>
                    <a:pt x="4684" y="1076"/>
                    <a:pt x="3921" y="1"/>
                    <a:pt x="2724" y="1"/>
                  </a:cubicBezTo>
                  <a:close/>
                </a:path>
              </a:pathLst>
            </a:custGeom>
            <a:solidFill>
              <a:srgbClr val="2A3B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507;p40">
              <a:extLst>
                <a:ext uri="{FF2B5EF4-FFF2-40B4-BE49-F238E27FC236}">
                  <a16:creationId xmlns:a16="http://schemas.microsoft.com/office/drawing/2014/main" id="{FE412C78-50A8-4B61-A9C6-20EA5B0317E2}"/>
                </a:ext>
              </a:extLst>
            </p:cNvPr>
            <p:cNvSpPr/>
            <p:nvPr/>
          </p:nvSpPr>
          <p:spPr>
            <a:xfrm rot="605883">
              <a:off x="1547558" y="2251314"/>
              <a:ext cx="132814" cy="154351"/>
            </a:xfrm>
            <a:custGeom>
              <a:avLst/>
              <a:gdLst/>
              <a:ahLst/>
              <a:cxnLst/>
              <a:rect l="l" t="t" r="r" b="b"/>
              <a:pathLst>
                <a:path w="4107" h="4773" extrusionOk="0">
                  <a:moveTo>
                    <a:pt x="553" y="0"/>
                  </a:moveTo>
                  <a:cubicBezTo>
                    <a:pt x="469" y="0"/>
                    <a:pt x="383" y="36"/>
                    <a:pt x="315" y="122"/>
                  </a:cubicBezTo>
                  <a:cubicBezTo>
                    <a:pt x="49" y="463"/>
                    <a:pt x="66" y="986"/>
                    <a:pt x="47" y="1397"/>
                  </a:cubicBezTo>
                  <a:cubicBezTo>
                    <a:pt x="20" y="2059"/>
                    <a:pt x="1" y="2762"/>
                    <a:pt x="239" y="3391"/>
                  </a:cubicBezTo>
                  <a:cubicBezTo>
                    <a:pt x="529" y="4162"/>
                    <a:pt x="1238" y="4773"/>
                    <a:pt x="2041" y="4773"/>
                  </a:cubicBezTo>
                  <a:cubicBezTo>
                    <a:pt x="2231" y="4773"/>
                    <a:pt x="2426" y="4739"/>
                    <a:pt x="2621" y="4664"/>
                  </a:cubicBezTo>
                  <a:cubicBezTo>
                    <a:pt x="3400" y="4369"/>
                    <a:pt x="4106" y="3241"/>
                    <a:pt x="3434" y="2510"/>
                  </a:cubicBezTo>
                  <a:cubicBezTo>
                    <a:pt x="3129" y="2180"/>
                    <a:pt x="2661" y="2134"/>
                    <a:pt x="2250" y="2033"/>
                  </a:cubicBezTo>
                  <a:cubicBezTo>
                    <a:pt x="1386" y="1820"/>
                    <a:pt x="1154" y="1094"/>
                    <a:pt x="956" y="310"/>
                  </a:cubicBezTo>
                  <a:cubicBezTo>
                    <a:pt x="941" y="244"/>
                    <a:pt x="896" y="187"/>
                    <a:pt x="835" y="156"/>
                  </a:cubicBezTo>
                  <a:cubicBezTo>
                    <a:pt x="775" y="64"/>
                    <a:pt x="666" y="0"/>
                    <a:pt x="553" y="0"/>
                  </a:cubicBezTo>
                  <a:close/>
                </a:path>
              </a:pathLst>
            </a:custGeom>
            <a:solidFill>
              <a:srgbClr val="EBB8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508;p40">
              <a:extLst>
                <a:ext uri="{FF2B5EF4-FFF2-40B4-BE49-F238E27FC236}">
                  <a16:creationId xmlns:a16="http://schemas.microsoft.com/office/drawing/2014/main" id="{BFCFBE65-EF0F-4A6C-8CCC-7F4B1AE1E897}"/>
                </a:ext>
              </a:extLst>
            </p:cNvPr>
            <p:cNvSpPr/>
            <p:nvPr/>
          </p:nvSpPr>
          <p:spPr>
            <a:xfrm rot="605883">
              <a:off x="1708573" y="2347078"/>
              <a:ext cx="216474" cy="143583"/>
            </a:xfrm>
            <a:custGeom>
              <a:avLst/>
              <a:gdLst/>
              <a:ahLst/>
              <a:cxnLst/>
              <a:rect l="l" t="t" r="r" b="b"/>
              <a:pathLst>
                <a:path w="6694" h="4440" extrusionOk="0">
                  <a:moveTo>
                    <a:pt x="4181" y="1"/>
                  </a:moveTo>
                  <a:cubicBezTo>
                    <a:pt x="2411" y="1"/>
                    <a:pt x="1" y="1353"/>
                    <a:pt x="788" y="3229"/>
                  </a:cubicBezTo>
                  <a:cubicBezTo>
                    <a:pt x="1146" y="4081"/>
                    <a:pt x="2035" y="4440"/>
                    <a:pt x="2996" y="4440"/>
                  </a:cubicBezTo>
                  <a:cubicBezTo>
                    <a:pt x="3966" y="4440"/>
                    <a:pt x="5010" y="4075"/>
                    <a:pt x="5656" y="3481"/>
                  </a:cubicBezTo>
                  <a:cubicBezTo>
                    <a:pt x="6084" y="3329"/>
                    <a:pt x="6359" y="2764"/>
                    <a:pt x="6467" y="2278"/>
                  </a:cubicBezTo>
                  <a:cubicBezTo>
                    <a:pt x="6694" y="1236"/>
                    <a:pt x="5978" y="444"/>
                    <a:pt x="5002" y="120"/>
                  </a:cubicBezTo>
                  <a:cubicBezTo>
                    <a:pt x="4759" y="39"/>
                    <a:pt x="4479" y="1"/>
                    <a:pt x="4181" y="1"/>
                  </a:cubicBezTo>
                  <a:close/>
                </a:path>
              </a:pathLst>
            </a:custGeom>
            <a:solidFill>
              <a:srgbClr val="E877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509;p40">
              <a:extLst>
                <a:ext uri="{FF2B5EF4-FFF2-40B4-BE49-F238E27FC236}">
                  <a16:creationId xmlns:a16="http://schemas.microsoft.com/office/drawing/2014/main" id="{DBC3D25A-823E-445C-BBBE-123CB10CE454}"/>
                </a:ext>
              </a:extLst>
            </p:cNvPr>
            <p:cNvSpPr/>
            <p:nvPr/>
          </p:nvSpPr>
          <p:spPr>
            <a:xfrm rot="605883">
              <a:off x="1170957" y="2358723"/>
              <a:ext cx="216474" cy="143550"/>
            </a:xfrm>
            <a:custGeom>
              <a:avLst/>
              <a:gdLst/>
              <a:ahLst/>
              <a:cxnLst/>
              <a:rect l="l" t="t" r="r" b="b"/>
              <a:pathLst>
                <a:path w="6694" h="4439" extrusionOk="0">
                  <a:moveTo>
                    <a:pt x="4180" y="0"/>
                  </a:moveTo>
                  <a:cubicBezTo>
                    <a:pt x="2411" y="0"/>
                    <a:pt x="0" y="1353"/>
                    <a:pt x="788" y="3228"/>
                  </a:cubicBezTo>
                  <a:cubicBezTo>
                    <a:pt x="1145" y="4080"/>
                    <a:pt x="2034" y="4439"/>
                    <a:pt x="2995" y="4439"/>
                  </a:cubicBezTo>
                  <a:cubicBezTo>
                    <a:pt x="3965" y="4439"/>
                    <a:pt x="5009" y="4074"/>
                    <a:pt x="5656" y="3481"/>
                  </a:cubicBezTo>
                  <a:cubicBezTo>
                    <a:pt x="6083" y="3327"/>
                    <a:pt x="6359" y="2764"/>
                    <a:pt x="6465" y="2277"/>
                  </a:cubicBezTo>
                  <a:cubicBezTo>
                    <a:pt x="6693" y="1236"/>
                    <a:pt x="5977" y="443"/>
                    <a:pt x="5001" y="119"/>
                  </a:cubicBezTo>
                  <a:cubicBezTo>
                    <a:pt x="4758" y="39"/>
                    <a:pt x="4478" y="0"/>
                    <a:pt x="4180" y="0"/>
                  </a:cubicBezTo>
                  <a:close/>
                </a:path>
              </a:pathLst>
            </a:custGeom>
            <a:solidFill>
              <a:srgbClr val="E877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510;p40">
              <a:extLst>
                <a:ext uri="{FF2B5EF4-FFF2-40B4-BE49-F238E27FC236}">
                  <a16:creationId xmlns:a16="http://schemas.microsoft.com/office/drawing/2014/main" id="{C64C4B45-6852-463E-9573-81C5A8A9FBBA}"/>
                </a:ext>
              </a:extLst>
            </p:cNvPr>
            <p:cNvSpPr/>
            <p:nvPr/>
          </p:nvSpPr>
          <p:spPr>
            <a:xfrm rot="605883">
              <a:off x="1518040" y="2459085"/>
              <a:ext cx="130874" cy="81849"/>
            </a:xfrm>
            <a:custGeom>
              <a:avLst/>
              <a:gdLst/>
              <a:ahLst/>
              <a:cxnLst/>
              <a:rect l="l" t="t" r="r" b="b"/>
              <a:pathLst>
                <a:path w="4047" h="2531" extrusionOk="0">
                  <a:moveTo>
                    <a:pt x="3537" y="1"/>
                  </a:moveTo>
                  <a:cubicBezTo>
                    <a:pt x="3396" y="1"/>
                    <a:pt x="3259" y="105"/>
                    <a:pt x="3289" y="288"/>
                  </a:cubicBezTo>
                  <a:cubicBezTo>
                    <a:pt x="3407" y="1003"/>
                    <a:pt x="2902" y="1931"/>
                    <a:pt x="2137" y="1931"/>
                  </a:cubicBezTo>
                  <a:cubicBezTo>
                    <a:pt x="2065" y="1931"/>
                    <a:pt x="1990" y="1923"/>
                    <a:pt x="1913" y="1905"/>
                  </a:cubicBezTo>
                  <a:cubicBezTo>
                    <a:pt x="1387" y="1785"/>
                    <a:pt x="799" y="1166"/>
                    <a:pt x="725" y="626"/>
                  </a:cubicBezTo>
                  <a:cubicBezTo>
                    <a:pt x="704" y="472"/>
                    <a:pt x="580" y="397"/>
                    <a:pt x="454" y="397"/>
                  </a:cubicBezTo>
                  <a:cubicBezTo>
                    <a:pt x="342" y="397"/>
                    <a:pt x="228" y="456"/>
                    <a:pt x="180" y="574"/>
                  </a:cubicBezTo>
                  <a:cubicBezTo>
                    <a:pt x="0" y="1013"/>
                    <a:pt x="426" y="1505"/>
                    <a:pt x="705" y="1807"/>
                  </a:cubicBezTo>
                  <a:cubicBezTo>
                    <a:pt x="1063" y="2194"/>
                    <a:pt x="1533" y="2504"/>
                    <a:pt x="2072" y="2529"/>
                  </a:cubicBezTo>
                  <a:cubicBezTo>
                    <a:pt x="2095" y="2530"/>
                    <a:pt x="2117" y="2531"/>
                    <a:pt x="2139" y="2531"/>
                  </a:cubicBezTo>
                  <a:cubicBezTo>
                    <a:pt x="3262" y="2531"/>
                    <a:pt x="4047" y="1228"/>
                    <a:pt x="3792" y="203"/>
                  </a:cubicBezTo>
                  <a:cubicBezTo>
                    <a:pt x="3757" y="64"/>
                    <a:pt x="3646" y="1"/>
                    <a:pt x="3537" y="1"/>
                  </a:cubicBezTo>
                  <a:close/>
                </a:path>
              </a:pathLst>
            </a:custGeom>
            <a:solidFill>
              <a:srgbClr val="E877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511;p40">
              <a:extLst>
                <a:ext uri="{FF2B5EF4-FFF2-40B4-BE49-F238E27FC236}">
                  <a16:creationId xmlns:a16="http://schemas.microsoft.com/office/drawing/2014/main" id="{21F6F0E4-8DD0-4623-AA0B-E96368DC300E}"/>
                </a:ext>
              </a:extLst>
            </p:cNvPr>
            <p:cNvSpPr/>
            <p:nvPr/>
          </p:nvSpPr>
          <p:spPr>
            <a:xfrm rot="605883">
              <a:off x="1302002" y="2103298"/>
              <a:ext cx="83401" cy="56043"/>
            </a:xfrm>
            <a:custGeom>
              <a:avLst/>
              <a:gdLst/>
              <a:ahLst/>
              <a:cxnLst/>
              <a:rect l="l" t="t" r="r" b="b"/>
              <a:pathLst>
                <a:path w="2579" h="1733" extrusionOk="0">
                  <a:moveTo>
                    <a:pt x="1883" y="1"/>
                  </a:moveTo>
                  <a:cubicBezTo>
                    <a:pt x="1870" y="1"/>
                    <a:pt x="1856" y="2"/>
                    <a:pt x="1843" y="3"/>
                  </a:cubicBezTo>
                  <a:cubicBezTo>
                    <a:pt x="1613" y="31"/>
                    <a:pt x="1402" y="128"/>
                    <a:pt x="1204" y="248"/>
                  </a:cubicBezTo>
                  <a:cubicBezTo>
                    <a:pt x="719" y="420"/>
                    <a:pt x="0" y="793"/>
                    <a:pt x="63" y="1369"/>
                  </a:cubicBezTo>
                  <a:cubicBezTo>
                    <a:pt x="76" y="1495"/>
                    <a:pt x="175" y="1582"/>
                    <a:pt x="290" y="1615"/>
                  </a:cubicBezTo>
                  <a:cubicBezTo>
                    <a:pt x="377" y="1688"/>
                    <a:pt x="487" y="1731"/>
                    <a:pt x="600" y="1733"/>
                  </a:cubicBezTo>
                  <a:cubicBezTo>
                    <a:pt x="607" y="1733"/>
                    <a:pt x="613" y="1733"/>
                    <a:pt x="619" y="1733"/>
                  </a:cubicBezTo>
                  <a:cubicBezTo>
                    <a:pt x="872" y="1733"/>
                    <a:pt x="1158" y="1629"/>
                    <a:pt x="1393" y="1546"/>
                  </a:cubicBezTo>
                  <a:cubicBezTo>
                    <a:pt x="1796" y="1402"/>
                    <a:pt x="2579" y="989"/>
                    <a:pt x="2293" y="455"/>
                  </a:cubicBezTo>
                  <a:cubicBezTo>
                    <a:pt x="2279" y="392"/>
                    <a:pt x="2250" y="332"/>
                    <a:pt x="2207" y="282"/>
                  </a:cubicBezTo>
                  <a:cubicBezTo>
                    <a:pt x="2207" y="275"/>
                    <a:pt x="2207" y="268"/>
                    <a:pt x="2207" y="261"/>
                  </a:cubicBezTo>
                  <a:cubicBezTo>
                    <a:pt x="2191" y="99"/>
                    <a:pt x="2032" y="1"/>
                    <a:pt x="1883" y="1"/>
                  </a:cubicBezTo>
                  <a:close/>
                </a:path>
              </a:pathLst>
            </a:custGeom>
            <a:solidFill>
              <a:srgbClr val="B081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512;p40">
              <a:extLst>
                <a:ext uri="{FF2B5EF4-FFF2-40B4-BE49-F238E27FC236}">
                  <a16:creationId xmlns:a16="http://schemas.microsoft.com/office/drawing/2014/main" id="{CCBD5A36-C3AD-43CB-96D3-57160A19F841}"/>
                </a:ext>
              </a:extLst>
            </p:cNvPr>
            <p:cNvSpPr/>
            <p:nvPr/>
          </p:nvSpPr>
          <p:spPr>
            <a:xfrm rot="605883">
              <a:off x="1769733" y="2106704"/>
              <a:ext cx="86473" cy="43042"/>
            </a:xfrm>
            <a:custGeom>
              <a:avLst/>
              <a:gdLst/>
              <a:ahLst/>
              <a:cxnLst/>
              <a:rect l="l" t="t" r="r" b="b"/>
              <a:pathLst>
                <a:path w="2674" h="1331" extrusionOk="0">
                  <a:moveTo>
                    <a:pt x="1512" y="1"/>
                  </a:moveTo>
                  <a:cubicBezTo>
                    <a:pt x="1451" y="1"/>
                    <a:pt x="1390" y="4"/>
                    <a:pt x="1330" y="10"/>
                  </a:cubicBezTo>
                  <a:cubicBezTo>
                    <a:pt x="1244" y="11"/>
                    <a:pt x="1158" y="22"/>
                    <a:pt x="1075" y="40"/>
                  </a:cubicBezTo>
                  <a:cubicBezTo>
                    <a:pt x="1026" y="37"/>
                    <a:pt x="978" y="35"/>
                    <a:pt x="929" y="35"/>
                  </a:cubicBezTo>
                  <a:cubicBezTo>
                    <a:pt x="835" y="35"/>
                    <a:pt x="743" y="42"/>
                    <a:pt x="655" y="61"/>
                  </a:cubicBezTo>
                  <a:cubicBezTo>
                    <a:pt x="478" y="85"/>
                    <a:pt x="316" y="134"/>
                    <a:pt x="194" y="231"/>
                  </a:cubicBezTo>
                  <a:cubicBezTo>
                    <a:pt x="18" y="371"/>
                    <a:pt x="1" y="575"/>
                    <a:pt x="83" y="753"/>
                  </a:cubicBezTo>
                  <a:cubicBezTo>
                    <a:pt x="99" y="930"/>
                    <a:pt x="185" y="1096"/>
                    <a:pt x="348" y="1196"/>
                  </a:cubicBezTo>
                  <a:cubicBezTo>
                    <a:pt x="522" y="1303"/>
                    <a:pt x="731" y="1331"/>
                    <a:pt x="938" y="1331"/>
                  </a:cubicBezTo>
                  <a:cubicBezTo>
                    <a:pt x="1055" y="1331"/>
                    <a:pt x="1172" y="1322"/>
                    <a:pt x="1281" y="1313"/>
                  </a:cubicBezTo>
                  <a:cubicBezTo>
                    <a:pt x="1685" y="1281"/>
                    <a:pt x="2673" y="1221"/>
                    <a:pt x="2585" y="606"/>
                  </a:cubicBezTo>
                  <a:cubicBezTo>
                    <a:pt x="2536" y="266"/>
                    <a:pt x="2113" y="82"/>
                    <a:pt x="1819" y="27"/>
                  </a:cubicBezTo>
                  <a:cubicBezTo>
                    <a:pt x="1718" y="10"/>
                    <a:pt x="1615" y="1"/>
                    <a:pt x="1512" y="1"/>
                  </a:cubicBezTo>
                  <a:close/>
                </a:path>
              </a:pathLst>
            </a:custGeom>
            <a:solidFill>
              <a:srgbClr val="B081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513;p40">
              <a:extLst>
                <a:ext uri="{FF2B5EF4-FFF2-40B4-BE49-F238E27FC236}">
                  <a16:creationId xmlns:a16="http://schemas.microsoft.com/office/drawing/2014/main" id="{1AAD8DA7-09B3-4EFA-9C7C-4D65599EF186}"/>
                </a:ext>
              </a:extLst>
            </p:cNvPr>
            <p:cNvSpPr/>
            <p:nvPr/>
          </p:nvSpPr>
          <p:spPr>
            <a:xfrm rot="605883">
              <a:off x="885206" y="2858242"/>
              <a:ext cx="649291" cy="421014"/>
            </a:xfrm>
            <a:custGeom>
              <a:avLst/>
              <a:gdLst/>
              <a:ahLst/>
              <a:cxnLst/>
              <a:rect l="l" t="t" r="r" b="b"/>
              <a:pathLst>
                <a:path w="20078" h="13019" extrusionOk="0">
                  <a:moveTo>
                    <a:pt x="6780" y="1"/>
                  </a:moveTo>
                  <a:lnTo>
                    <a:pt x="0" y="9970"/>
                  </a:lnTo>
                  <a:cubicBezTo>
                    <a:pt x="3387" y="12055"/>
                    <a:pt x="7362" y="13019"/>
                    <a:pt x="11327" y="13019"/>
                  </a:cubicBezTo>
                  <a:cubicBezTo>
                    <a:pt x="14336" y="13019"/>
                    <a:pt x="17340" y="12464"/>
                    <a:pt x="20078" y="11423"/>
                  </a:cubicBezTo>
                  <a:lnTo>
                    <a:pt x="18037" y="6274"/>
                  </a:lnTo>
                  <a:cubicBezTo>
                    <a:pt x="17841" y="6300"/>
                    <a:pt x="17631" y="6313"/>
                    <a:pt x="17406" y="6313"/>
                  </a:cubicBezTo>
                  <a:cubicBezTo>
                    <a:pt x="14302" y="6313"/>
                    <a:pt x="8657" y="3807"/>
                    <a:pt x="6780" y="1"/>
                  </a:cubicBezTo>
                  <a:close/>
                </a:path>
              </a:pathLst>
            </a:custGeom>
            <a:solidFill>
              <a:srgbClr val="E05C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514;p40">
              <a:extLst>
                <a:ext uri="{FF2B5EF4-FFF2-40B4-BE49-F238E27FC236}">
                  <a16:creationId xmlns:a16="http://schemas.microsoft.com/office/drawing/2014/main" id="{72A22D08-7B8B-4366-BF84-A5B2D466F98D}"/>
                </a:ext>
              </a:extLst>
            </p:cNvPr>
            <p:cNvSpPr/>
            <p:nvPr/>
          </p:nvSpPr>
          <p:spPr>
            <a:xfrm rot="605883">
              <a:off x="606546" y="2134859"/>
              <a:ext cx="537433" cy="583515"/>
            </a:xfrm>
            <a:custGeom>
              <a:avLst/>
              <a:gdLst/>
              <a:ahLst/>
              <a:cxnLst/>
              <a:rect l="l" t="t" r="r" b="b"/>
              <a:pathLst>
                <a:path w="16619" h="18044" extrusionOk="0">
                  <a:moveTo>
                    <a:pt x="14237" y="1"/>
                  </a:moveTo>
                  <a:lnTo>
                    <a:pt x="13315" y="4363"/>
                  </a:lnTo>
                  <a:cubicBezTo>
                    <a:pt x="13287" y="3772"/>
                    <a:pt x="13275" y="3182"/>
                    <a:pt x="13299" y="2592"/>
                  </a:cubicBezTo>
                  <a:lnTo>
                    <a:pt x="13299" y="2592"/>
                  </a:lnTo>
                  <a:lnTo>
                    <a:pt x="11176" y="7106"/>
                  </a:lnTo>
                  <a:lnTo>
                    <a:pt x="11177" y="3533"/>
                  </a:lnTo>
                  <a:lnTo>
                    <a:pt x="11177" y="3533"/>
                  </a:lnTo>
                  <a:cubicBezTo>
                    <a:pt x="10987" y="3808"/>
                    <a:pt x="10500" y="5186"/>
                    <a:pt x="9906" y="6961"/>
                  </a:cubicBezTo>
                  <a:lnTo>
                    <a:pt x="8797" y="4311"/>
                  </a:lnTo>
                  <a:cubicBezTo>
                    <a:pt x="8974" y="3908"/>
                    <a:pt x="9147" y="3505"/>
                    <a:pt x="9309" y="3096"/>
                  </a:cubicBezTo>
                  <a:lnTo>
                    <a:pt x="6275" y="655"/>
                  </a:lnTo>
                  <a:cubicBezTo>
                    <a:pt x="5710" y="3469"/>
                    <a:pt x="5141" y="6293"/>
                    <a:pt x="4201" y="9006"/>
                  </a:cubicBezTo>
                  <a:cubicBezTo>
                    <a:pt x="3261" y="11718"/>
                    <a:pt x="1933" y="14333"/>
                    <a:pt x="0" y="16455"/>
                  </a:cubicBezTo>
                  <a:cubicBezTo>
                    <a:pt x="1118" y="15883"/>
                    <a:pt x="1998" y="14939"/>
                    <a:pt x="2807" y="13978"/>
                  </a:cubicBezTo>
                  <a:cubicBezTo>
                    <a:pt x="4459" y="12007"/>
                    <a:pt x="5918" y="9881"/>
                    <a:pt x="7161" y="7628"/>
                  </a:cubicBezTo>
                  <a:lnTo>
                    <a:pt x="7161" y="7628"/>
                  </a:lnTo>
                  <a:cubicBezTo>
                    <a:pt x="6134" y="11439"/>
                    <a:pt x="4420" y="15486"/>
                    <a:pt x="2799" y="17152"/>
                  </a:cubicBezTo>
                  <a:cubicBezTo>
                    <a:pt x="2920" y="17173"/>
                    <a:pt x="3040" y="17183"/>
                    <a:pt x="3160" y="17183"/>
                  </a:cubicBezTo>
                  <a:cubicBezTo>
                    <a:pt x="4005" y="17183"/>
                    <a:pt x="4815" y="16687"/>
                    <a:pt x="5498" y="16154"/>
                  </a:cubicBezTo>
                  <a:cubicBezTo>
                    <a:pt x="6218" y="15590"/>
                    <a:pt x="6881" y="14958"/>
                    <a:pt x="7493" y="14279"/>
                  </a:cubicBezTo>
                  <a:lnTo>
                    <a:pt x="7493" y="14279"/>
                  </a:lnTo>
                  <a:cubicBezTo>
                    <a:pt x="7015" y="15686"/>
                    <a:pt x="6634" y="16729"/>
                    <a:pt x="6471" y="16965"/>
                  </a:cubicBezTo>
                  <a:cubicBezTo>
                    <a:pt x="6432" y="17021"/>
                    <a:pt x="6391" y="17086"/>
                    <a:pt x="6408" y="17154"/>
                  </a:cubicBezTo>
                  <a:cubicBezTo>
                    <a:pt x="6427" y="17229"/>
                    <a:pt x="6498" y="17256"/>
                    <a:pt x="6578" y="17256"/>
                  </a:cubicBezTo>
                  <a:cubicBezTo>
                    <a:pt x="6638" y="17256"/>
                    <a:pt x="6702" y="17242"/>
                    <a:pt x="6755" y="17220"/>
                  </a:cubicBezTo>
                  <a:cubicBezTo>
                    <a:pt x="8114" y="16683"/>
                    <a:pt x="10929" y="15110"/>
                    <a:pt x="11603" y="12012"/>
                  </a:cubicBezTo>
                  <a:cubicBezTo>
                    <a:pt x="11621" y="13643"/>
                    <a:pt x="11939" y="15059"/>
                    <a:pt x="11603" y="17238"/>
                  </a:cubicBezTo>
                  <a:cubicBezTo>
                    <a:pt x="13656" y="16193"/>
                    <a:pt x="13832" y="12428"/>
                    <a:pt x="13845" y="11687"/>
                  </a:cubicBezTo>
                  <a:cubicBezTo>
                    <a:pt x="14479" y="13767"/>
                    <a:pt x="14951" y="15891"/>
                    <a:pt x="15257" y="18043"/>
                  </a:cubicBezTo>
                  <a:cubicBezTo>
                    <a:pt x="15577" y="17861"/>
                    <a:pt x="15716" y="17479"/>
                    <a:pt x="15818" y="17124"/>
                  </a:cubicBezTo>
                  <a:cubicBezTo>
                    <a:pt x="16618" y="14337"/>
                    <a:pt x="16535" y="11364"/>
                    <a:pt x="16089" y="8499"/>
                  </a:cubicBezTo>
                  <a:cubicBezTo>
                    <a:pt x="15645" y="5634"/>
                    <a:pt x="14851" y="2834"/>
                    <a:pt x="1423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515;p40">
              <a:extLst>
                <a:ext uri="{FF2B5EF4-FFF2-40B4-BE49-F238E27FC236}">
                  <a16:creationId xmlns:a16="http://schemas.microsoft.com/office/drawing/2014/main" id="{88AA7BF6-F9CE-4573-93EB-49D129847226}"/>
                </a:ext>
              </a:extLst>
            </p:cNvPr>
            <p:cNvSpPr/>
            <p:nvPr/>
          </p:nvSpPr>
          <p:spPr>
            <a:xfrm rot="605883">
              <a:off x="1096214" y="2183298"/>
              <a:ext cx="177829" cy="567216"/>
            </a:xfrm>
            <a:custGeom>
              <a:avLst/>
              <a:gdLst/>
              <a:ahLst/>
              <a:cxnLst/>
              <a:rect l="l" t="t" r="r" b="b"/>
              <a:pathLst>
                <a:path w="5499" h="17540" extrusionOk="0">
                  <a:moveTo>
                    <a:pt x="169" y="1"/>
                  </a:moveTo>
                  <a:cubicBezTo>
                    <a:pt x="89" y="1"/>
                    <a:pt x="0" y="70"/>
                    <a:pt x="18" y="176"/>
                  </a:cubicBezTo>
                  <a:cubicBezTo>
                    <a:pt x="522" y="3240"/>
                    <a:pt x="1036" y="6301"/>
                    <a:pt x="1849" y="9301"/>
                  </a:cubicBezTo>
                  <a:cubicBezTo>
                    <a:pt x="2601" y="12081"/>
                    <a:pt x="3558" y="15078"/>
                    <a:pt x="5203" y="17473"/>
                  </a:cubicBezTo>
                  <a:cubicBezTo>
                    <a:pt x="5235" y="17520"/>
                    <a:pt x="5278" y="17540"/>
                    <a:pt x="5320" y="17540"/>
                  </a:cubicBezTo>
                  <a:cubicBezTo>
                    <a:pt x="5412" y="17540"/>
                    <a:pt x="5499" y="17443"/>
                    <a:pt x="5446" y="17329"/>
                  </a:cubicBezTo>
                  <a:cubicBezTo>
                    <a:pt x="4139" y="14519"/>
                    <a:pt x="2936" y="11792"/>
                    <a:pt x="2131" y="8785"/>
                  </a:cubicBezTo>
                  <a:cubicBezTo>
                    <a:pt x="1367" y="5927"/>
                    <a:pt x="828" y="3008"/>
                    <a:pt x="286" y="102"/>
                  </a:cubicBezTo>
                  <a:cubicBezTo>
                    <a:pt x="273" y="31"/>
                    <a:pt x="223" y="1"/>
                    <a:pt x="16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516;p40">
              <a:extLst>
                <a:ext uri="{FF2B5EF4-FFF2-40B4-BE49-F238E27FC236}">
                  <a16:creationId xmlns:a16="http://schemas.microsoft.com/office/drawing/2014/main" id="{D8738D8B-D3DF-4E58-A673-D6DCE84C6954}"/>
                </a:ext>
              </a:extLst>
            </p:cNvPr>
            <p:cNvSpPr/>
            <p:nvPr/>
          </p:nvSpPr>
          <p:spPr>
            <a:xfrm rot="605883">
              <a:off x="2030899" y="2188506"/>
              <a:ext cx="102060" cy="513826"/>
            </a:xfrm>
            <a:custGeom>
              <a:avLst/>
              <a:gdLst/>
              <a:ahLst/>
              <a:cxnLst/>
              <a:rect l="l" t="t" r="r" b="b"/>
              <a:pathLst>
                <a:path w="3156" h="15889" extrusionOk="0">
                  <a:moveTo>
                    <a:pt x="180" y="0"/>
                  </a:moveTo>
                  <a:cubicBezTo>
                    <a:pt x="89" y="0"/>
                    <a:pt x="1" y="49"/>
                    <a:pt x="42" y="125"/>
                  </a:cubicBezTo>
                  <a:cubicBezTo>
                    <a:pt x="2749" y="5143"/>
                    <a:pt x="2335" y="10640"/>
                    <a:pt x="191" y="15763"/>
                  </a:cubicBezTo>
                  <a:cubicBezTo>
                    <a:pt x="159" y="15840"/>
                    <a:pt x="245" y="15888"/>
                    <a:pt x="332" y="15888"/>
                  </a:cubicBezTo>
                  <a:cubicBezTo>
                    <a:pt x="390" y="15888"/>
                    <a:pt x="449" y="15867"/>
                    <a:pt x="473" y="15817"/>
                  </a:cubicBezTo>
                  <a:cubicBezTo>
                    <a:pt x="3051" y="10666"/>
                    <a:pt x="3156" y="5129"/>
                    <a:pt x="329" y="70"/>
                  </a:cubicBezTo>
                  <a:cubicBezTo>
                    <a:pt x="302" y="21"/>
                    <a:pt x="240" y="0"/>
                    <a:pt x="18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517;p40">
              <a:extLst>
                <a:ext uri="{FF2B5EF4-FFF2-40B4-BE49-F238E27FC236}">
                  <a16:creationId xmlns:a16="http://schemas.microsoft.com/office/drawing/2014/main" id="{67D7CCEA-7452-4E65-9A90-9E9A98F4C91C}"/>
                </a:ext>
              </a:extLst>
            </p:cNvPr>
            <p:cNvSpPr/>
            <p:nvPr/>
          </p:nvSpPr>
          <p:spPr>
            <a:xfrm rot="605883">
              <a:off x="2082920" y="2170923"/>
              <a:ext cx="273325" cy="569415"/>
            </a:xfrm>
            <a:custGeom>
              <a:avLst/>
              <a:gdLst/>
              <a:ahLst/>
              <a:cxnLst/>
              <a:rect l="l" t="t" r="r" b="b"/>
              <a:pathLst>
                <a:path w="8452" h="17608" extrusionOk="0">
                  <a:moveTo>
                    <a:pt x="4088" y="1"/>
                  </a:moveTo>
                  <a:lnTo>
                    <a:pt x="3333" y="3146"/>
                  </a:lnTo>
                  <a:cubicBezTo>
                    <a:pt x="3277" y="2721"/>
                    <a:pt x="3217" y="2296"/>
                    <a:pt x="3151" y="1873"/>
                  </a:cubicBezTo>
                  <a:lnTo>
                    <a:pt x="0" y="2867"/>
                  </a:lnTo>
                  <a:cubicBezTo>
                    <a:pt x="2520" y="9823"/>
                    <a:pt x="2467" y="15265"/>
                    <a:pt x="2491" y="17608"/>
                  </a:cubicBezTo>
                  <a:cubicBezTo>
                    <a:pt x="3321" y="16265"/>
                    <a:pt x="3526" y="14636"/>
                    <a:pt x="3635" y="13060"/>
                  </a:cubicBezTo>
                  <a:cubicBezTo>
                    <a:pt x="3766" y="11193"/>
                    <a:pt x="3781" y="9319"/>
                    <a:pt x="3699" y="7448"/>
                  </a:cubicBezTo>
                  <a:lnTo>
                    <a:pt x="3699" y="7448"/>
                  </a:lnTo>
                  <a:cubicBezTo>
                    <a:pt x="4350" y="11363"/>
                    <a:pt x="4671" y="15451"/>
                    <a:pt x="4687" y="17132"/>
                  </a:cubicBezTo>
                  <a:cubicBezTo>
                    <a:pt x="5331" y="15350"/>
                    <a:pt x="5387" y="11332"/>
                    <a:pt x="5349" y="8223"/>
                  </a:cubicBezTo>
                  <a:lnTo>
                    <a:pt x="5349" y="8223"/>
                  </a:lnTo>
                  <a:cubicBezTo>
                    <a:pt x="6971" y="9685"/>
                    <a:pt x="7340" y="12888"/>
                    <a:pt x="7963" y="13867"/>
                  </a:cubicBezTo>
                  <a:cubicBezTo>
                    <a:pt x="8452" y="13733"/>
                    <a:pt x="6931" y="4126"/>
                    <a:pt x="40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518;p40">
              <a:extLst>
                <a:ext uri="{FF2B5EF4-FFF2-40B4-BE49-F238E27FC236}">
                  <a16:creationId xmlns:a16="http://schemas.microsoft.com/office/drawing/2014/main" id="{68B6D14B-3F79-4581-8189-54D174CA2A85}"/>
                </a:ext>
              </a:extLst>
            </p:cNvPr>
            <p:cNvSpPr/>
            <p:nvPr/>
          </p:nvSpPr>
          <p:spPr>
            <a:xfrm rot="605883">
              <a:off x="2153059" y="2654996"/>
              <a:ext cx="184070" cy="171103"/>
            </a:xfrm>
            <a:custGeom>
              <a:avLst/>
              <a:gdLst/>
              <a:ahLst/>
              <a:cxnLst/>
              <a:rect l="l" t="t" r="r" b="b"/>
              <a:pathLst>
                <a:path w="5692" h="5291" extrusionOk="0">
                  <a:moveTo>
                    <a:pt x="3108" y="0"/>
                  </a:moveTo>
                  <a:cubicBezTo>
                    <a:pt x="3006" y="0"/>
                    <a:pt x="2908" y="25"/>
                    <a:pt x="2823" y="93"/>
                  </a:cubicBezTo>
                  <a:lnTo>
                    <a:pt x="2472" y="177"/>
                  </a:lnTo>
                  <a:cubicBezTo>
                    <a:pt x="1599" y="188"/>
                    <a:pt x="689" y="531"/>
                    <a:pt x="277" y="1347"/>
                  </a:cubicBezTo>
                  <a:cubicBezTo>
                    <a:pt x="76" y="1745"/>
                    <a:pt x="1" y="2199"/>
                    <a:pt x="7" y="2646"/>
                  </a:cubicBezTo>
                  <a:cubicBezTo>
                    <a:pt x="12" y="3078"/>
                    <a:pt x="94" y="3513"/>
                    <a:pt x="288" y="3899"/>
                  </a:cubicBezTo>
                  <a:cubicBezTo>
                    <a:pt x="446" y="4211"/>
                    <a:pt x="581" y="4456"/>
                    <a:pt x="882" y="4641"/>
                  </a:cubicBezTo>
                  <a:cubicBezTo>
                    <a:pt x="929" y="4670"/>
                    <a:pt x="984" y="4681"/>
                    <a:pt x="1043" y="4681"/>
                  </a:cubicBezTo>
                  <a:cubicBezTo>
                    <a:pt x="1223" y="4681"/>
                    <a:pt x="1443" y="4581"/>
                    <a:pt x="1614" y="4581"/>
                  </a:cubicBezTo>
                  <a:cubicBezTo>
                    <a:pt x="1651" y="4581"/>
                    <a:pt x="1685" y="4585"/>
                    <a:pt x="1717" y="4597"/>
                  </a:cubicBezTo>
                  <a:cubicBezTo>
                    <a:pt x="1788" y="4623"/>
                    <a:pt x="1849" y="4672"/>
                    <a:pt x="1911" y="4718"/>
                  </a:cubicBezTo>
                  <a:cubicBezTo>
                    <a:pt x="2323" y="5024"/>
                    <a:pt x="2781" y="5291"/>
                    <a:pt x="3258" y="5291"/>
                  </a:cubicBezTo>
                  <a:cubicBezTo>
                    <a:pt x="3366" y="5291"/>
                    <a:pt x="3474" y="5277"/>
                    <a:pt x="3584" y="5248"/>
                  </a:cubicBezTo>
                  <a:cubicBezTo>
                    <a:pt x="3803" y="5188"/>
                    <a:pt x="4014" y="5072"/>
                    <a:pt x="4145" y="4888"/>
                  </a:cubicBezTo>
                  <a:cubicBezTo>
                    <a:pt x="4222" y="4780"/>
                    <a:pt x="4269" y="4652"/>
                    <a:pt x="4351" y="4547"/>
                  </a:cubicBezTo>
                  <a:cubicBezTo>
                    <a:pt x="4501" y="4350"/>
                    <a:pt x="4689" y="4410"/>
                    <a:pt x="4900" y="4364"/>
                  </a:cubicBezTo>
                  <a:cubicBezTo>
                    <a:pt x="5223" y="4295"/>
                    <a:pt x="5429" y="4001"/>
                    <a:pt x="5443" y="3679"/>
                  </a:cubicBezTo>
                  <a:cubicBezTo>
                    <a:pt x="5458" y="3343"/>
                    <a:pt x="5266" y="3036"/>
                    <a:pt x="5057" y="2774"/>
                  </a:cubicBezTo>
                  <a:cubicBezTo>
                    <a:pt x="5426" y="2507"/>
                    <a:pt x="5692" y="2201"/>
                    <a:pt x="5603" y="1715"/>
                  </a:cubicBezTo>
                  <a:cubicBezTo>
                    <a:pt x="5524" y="1280"/>
                    <a:pt x="5246" y="859"/>
                    <a:pt x="4945" y="541"/>
                  </a:cubicBezTo>
                  <a:cubicBezTo>
                    <a:pt x="4786" y="372"/>
                    <a:pt x="4603" y="240"/>
                    <a:pt x="4368" y="216"/>
                  </a:cubicBezTo>
                  <a:cubicBezTo>
                    <a:pt x="4125" y="190"/>
                    <a:pt x="3881" y="233"/>
                    <a:pt x="3644" y="142"/>
                  </a:cubicBezTo>
                  <a:cubicBezTo>
                    <a:pt x="3487" y="81"/>
                    <a:pt x="3290" y="0"/>
                    <a:pt x="3108" y="0"/>
                  </a:cubicBezTo>
                  <a:close/>
                </a:path>
              </a:pathLst>
            </a:custGeom>
            <a:solidFill>
              <a:srgbClr val="F9F4C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519;p40">
              <a:extLst>
                <a:ext uri="{FF2B5EF4-FFF2-40B4-BE49-F238E27FC236}">
                  <a16:creationId xmlns:a16="http://schemas.microsoft.com/office/drawing/2014/main" id="{A622200A-EA2B-4306-87A4-24B0BD84604F}"/>
                </a:ext>
              </a:extLst>
            </p:cNvPr>
            <p:cNvSpPr/>
            <p:nvPr/>
          </p:nvSpPr>
          <p:spPr>
            <a:xfrm rot="605883">
              <a:off x="2317906" y="2709886"/>
              <a:ext cx="21440" cy="41555"/>
            </a:xfrm>
            <a:custGeom>
              <a:avLst/>
              <a:gdLst/>
              <a:ahLst/>
              <a:cxnLst/>
              <a:rect l="l" t="t" r="r" b="b"/>
              <a:pathLst>
                <a:path w="663" h="1285" extrusionOk="0">
                  <a:moveTo>
                    <a:pt x="435" y="0"/>
                  </a:moveTo>
                  <a:cubicBezTo>
                    <a:pt x="347" y="204"/>
                    <a:pt x="190" y="370"/>
                    <a:pt x="1" y="523"/>
                  </a:cubicBezTo>
                  <a:cubicBezTo>
                    <a:pt x="161" y="747"/>
                    <a:pt x="304" y="1005"/>
                    <a:pt x="335" y="1284"/>
                  </a:cubicBezTo>
                  <a:cubicBezTo>
                    <a:pt x="543" y="1069"/>
                    <a:pt x="663" y="815"/>
                    <a:pt x="600" y="468"/>
                  </a:cubicBezTo>
                  <a:cubicBezTo>
                    <a:pt x="571" y="307"/>
                    <a:pt x="508" y="152"/>
                    <a:pt x="435" y="0"/>
                  </a:cubicBezTo>
                  <a:close/>
                </a:path>
              </a:pathLst>
            </a:custGeom>
            <a:solidFill>
              <a:srgbClr val="F2E3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520;p40">
              <a:extLst>
                <a:ext uri="{FF2B5EF4-FFF2-40B4-BE49-F238E27FC236}">
                  <a16:creationId xmlns:a16="http://schemas.microsoft.com/office/drawing/2014/main" id="{0CA26615-4896-47B2-9890-47E3EB685948}"/>
                </a:ext>
              </a:extLst>
            </p:cNvPr>
            <p:cNvSpPr/>
            <p:nvPr/>
          </p:nvSpPr>
          <p:spPr>
            <a:xfrm rot="605883">
              <a:off x="769556" y="2753411"/>
              <a:ext cx="232837" cy="210944"/>
            </a:xfrm>
            <a:custGeom>
              <a:avLst/>
              <a:gdLst/>
              <a:ahLst/>
              <a:cxnLst/>
              <a:rect l="l" t="t" r="r" b="b"/>
              <a:pathLst>
                <a:path w="7200" h="6523" extrusionOk="0">
                  <a:moveTo>
                    <a:pt x="4396" y="1"/>
                  </a:moveTo>
                  <a:cubicBezTo>
                    <a:pt x="3951" y="1"/>
                    <a:pt x="3526" y="115"/>
                    <a:pt x="3219" y="339"/>
                  </a:cubicBezTo>
                  <a:lnTo>
                    <a:pt x="2784" y="346"/>
                  </a:lnTo>
                  <a:cubicBezTo>
                    <a:pt x="2717" y="317"/>
                    <a:pt x="2650" y="305"/>
                    <a:pt x="2583" y="305"/>
                  </a:cubicBezTo>
                  <a:cubicBezTo>
                    <a:pt x="2315" y="305"/>
                    <a:pt x="2050" y="506"/>
                    <a:pt x="1845" y="651"/>
                  </a:cubicBezTo>
                  <a:cubicBezTo>
                    <a:pt x="1596" y="828"/>
                    <a:pt x="1301" y="854"/>
                    <a:pt x="1025" y="957"/>
                  </a:cubicBezTo>
                  <a:cubicBezTo>
                    <a:pt x="760" y="1057"/>
                    <a:pt x="586" y="1264"/>
                    <a:pt x="451" y="1507"/>
                  </a:cubicBezTo>
                  <a:cubicBezTo>
                    <a:pt x="197" y="1965"/>
                    <a:pt x="1" y="2534"/>
                    <a:pt x="40" y="3062"/>
                  </a:cubicBezTo>
                  <a:cubicBezTo>
                    <a:pt x="82" y="3648"/>
                    <a:pt x="483" y="3921"/>
                    <a:pt x="992" y="4117"/>
                  </a:cubicBezTo>
                  <a:cubicBezTo>
                    <a:pt x="829" y="4482"/>
                    <a:pt x="698" y="4894"/>
                    <a:pt x="816" y="5277"/>
                  </a:cubicBezTo>
                  <a:cubicBezTo>
                    <a:pt x="926" y="5632"/>
                    <a:pt x="1237" y="5903"/>
                    <a:pt x="1617" y="5903"/>
                  </a:cubicBezTo>
                  <a:cubicBezTo>
                    <a:pt x="1629" y="5903"/>
                    <a:pt x="1642" y="5903"/>
                    <a:pt x="1654" y="5902"/>
                  </a:cubicBezTo>
                  <a:cubicBezTo>
                    <a:pt x="1806" y="5895"/>
                    <a:pt x="1938" y="5850"/>
                    <a:pt x="2068" y="5850"/>
                  </a:cubicBezTo>
                  <a:cubicBezTo>
                    <a:pt x="2160" y="5850"/>
                    <a:pt x="2251" y="5872"/>
                    <a:pt x="2348" y="5947"/>
                  </a:cubicBezTo>
                  <a:cubicBezTo>
                    <a:pt x="2473" y="6044"/>
                    <a:pt x="2567" y="6176"/>
                    <a:pt x="2688" y="6278"/>
                  </a:cubicBezTo>
                  <a:cubicBezTo>
                    <a:pt x="2897" y="6451"/>
                    <a:pt x="3177" y="6520"/>
                    <a:pt x="3449" y="6522"/>
                  </a:cubicBezTo>
                  <a:cubicBezTo>
                    <a:pt x="3453" y="6522"/>
                    <a:pt x="3458" y="6522"/>
                    <a:pt x="3462" y="6522"/>
                  </a:cubicBezTo>
                  <a:cubicBezTo>
                    <a:pt x="4197" y="6522"/>
                    <a:pt x="4765" y="5988"/>
                    <a:pt x="5236" y="5405"/>
                  </a:cubicBezTo>
                  <a:cubicBezTo>
                    <a:pt x="5295" y="5333"/>
                    <a:pt x="5350" y="5258"/>
                    <a:pt x="5426" y="5206"/>
                  </a:cubicBezTo>
                  <a:cubicBezTo>
                    <a:pt x="5665" y="5044"/>
                    <a:pt x="6195" y="5229"/>
                    <a:pt x="6410" y="5005"/>
                  </a:cubicBezTo>
                  <a:cubicBezTo>
                    <a:pt x="6703" y="4700"/>
                    <a:pt x="7001" y="3998"/>
                    <a:pt x="7089" y="3591"/>
                  </a:cubicBezTo>
                  <a:cubicBezTo>
                    <a:pt x="7200" y="3087"/>
                    <a:pt x="6610" y="2847"/>
                    <a:pt x="6488" y="2347"/>
                  </a:cubicBezTo>
                  <a:cubicBezTo>
                    <a:pt x="6360" y="1830"/>
                    <a:pt x="6479" y="1110"/>
                    <a:pt x="6126" y="711"/>
                  </a:cubicBezTo>
                  <a:cubicBezTo>
                    <a:pt x="5700" y="232"/>
                    <a:pt x="5028" y="1"/>
                    <a:pt x="4396" y="1"/>
                  </a:cubicBezTo>
                  <a:close/>
                </a:path>
              </a:pathLst>
            </a:custGeom>
            <a:solidFill>
              <a:srgbClr val="F9F4C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521;p40">
              <a:extLst>
                <a:ext uri="{FF2B5EF4-FFF2-40B4-BE49-F238E27FC236}">
                  <a16:creationId xmlns:a16="http://schemas.microsoft.com/office/drawing/2014/main" id="{DAEEA1A4-CA41-4E9C-8A45-C2B875A368DA}"/>
                </a:ext>
              </a:extLst>
            </p:cNvPr>
            <p:cNvSpPr/>
            <p:nvPr/>
          </p:nvSpPr>
          <p:spPr>
            <a:xfrm rot="605883">
              <a:off x="852828" y="2757650"/>
              <a:ext cx="18692" cy="6435"/>
            </a:xfrm>
            <a:custGeom>
              <a:avLst/>
              <a:gdLst/>
              <a:ahLst/>
              <a:cxnLst/>
              <a:rect l="l" t="t" r="r" b="b"/>
              <a:pathLst>
                <a:path w="578" h="199" extrusionOk="0">
                  <a:moveTo>
                    <a:pt x="528" y="0"/>
                  </a:moveTo>
                  <a:cubicBezTo>
                    <a:pt x="345" y="0"/>
                    <a:pt x="163" y="92"/>
                    <a:pt x="1" y="198"/>
                  </a:cubicBezTo>
                  <a:cubicBezTo>
                    <a:pt x="195" y="137"/>
                    <a:pt x="394" y="96"/>
                    <a:pt x="577" y="3"/>
                  </a:cubicBezTo>
                  <a:cubicBezTo>
                    <a:pt x="561" y="1"/>
                    <a:pt x="544" y="0"/>
                    <a:pt x="528" y="0"/>
                  </a:cubicBezTo>
                  <a:close/>
                </a:path>
              </a:pathLst>
            </a:custGeom>
            <a:solidFill>
              <a:srgbClr val="F2E3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522;p40">
              <a:extLst>
                <a:ext uri="{FF2B5EF4-FFF2-40B4-BE49-F238E27FC236}">
                  <a16:creationId xmlns:a16="http://schemas.microsoft.com/office/drawing/2014/main" id="{EDC045C3-9D84-45F4-9892-8C7CBCD2AEB1}"/>
                </a:ext>
              </a:extLst>
            </p:cNvPr>
            <p:cNvSpPr/>
            <p:nvPr/>
          </p:nvSpPr>
          <p:spPr>
            <a:xfrm rot="605883">
              <a:off x="791221" y="1498681"/>
              <a:ext cx="1553668" cy="1447534"/>
            </a:xfrm>
            <a:custGeom>
              <a:avLst/>
              <a:gdLst/>
              <a:ahLst/>
              <a:cxnLst/>
              <a:rect l="l" t="t" r="r" b="b"/>
              <a:pathLst>
                <a:path w="48044" h="44762" extrusionOk="0">
                  <a:moveTo>
                    <a:pt x="21948" y="1"/>
                  </a:moveTo>
                  <a:cubicBezTo>
                    <a:pt x="16558" y="1"/>
                    <a:pt x="11119" y="1590"/>
                    <a:pt x="7109" y="4834"/>
                  </a:cubicBezTo>
                  <a:cubicBezTo>
                    <a:pt x="197" y="10425"/>
                    <a:pt x="0" y="20455"/>
                    <a:pt x="981" y="28754"/>
                  </a:cubicBezTo>
                  <a:cubicBezTo>
                    <a:pt x="1584" y="33852"/>
                    <a:pt x="4003" y="41953"/>
                    <a:pt x="5012" y="43508"/>
                  </a:cubicBezTo>
                  <a:cubicBezTo>
                    <a:pt x="5577" y="44379"/>
                    <a:pt x="6027" y="44761"/>
                    <a:pt x="6329" y="44761"/>
                  </a:cubicBezTo>
                  <a:cubicBezTo>
                    <a:pt x="6653" y="44761"/>
                    <a:pt x="6809" y="44324"/>
                    <a:pt x="6758" y="43579"/>
                  </a:cubicBezTo>
                  <a:cubicBezTo>
                    <a:pt x="6035" y="33002"/>
                    <a:pt x="8324" y="26595"/>
                    <a:pt x="14386" y="21269"/>
                  </a:cubicBezTo>
                  <a:cubicBezTo>
                    <a:pt x="18061" y="18042"/>
                    <a:pt x="22936" y="16373"/>
                    <a:pt x="27727" y="16330"/>
                  </a:cubicBezTo>
                  <a:cubicBezTo>
                    <a:pt x="27771" y="16329"/>
                    <a:pt x="27815" y="16329"/>
                    <a:pt x="27860" y="16329"/>
                  </a:cubicBezTo>
                  <a:cubicBezTo>
                    <a:pt x="31658" y="16329"/>
                    <a:pt x="35852" y="17750"/>
                    <a:pt x="38959" y="20110"/>
                  </a:cubicBezTo>
                  <a:cubicBezTo>
                    <a:pt x="42306" y="22651"/>
                    <a:pt x="44315" y="26565"/>
                    <a:pt x="45703" y="30585"/>
                  </a:cubicBezTo>
                  <a:cubicBezTo>
                    <a:pt x="45878" y="31094"/>
                    <a:pt x="46166" y="33673"/>
                    <a:pt x="46954" y="33673"/>
                  </a:cubicBezTo>
                  <a:cubicBezTo>
                    <a:pt x="47177" y="33673"/>
                    <a:pt x="47441" y="33465"/>
                    <a:pt x="47753" y="32945"/>
                  </a:cubicBezTo>
                  <a:lnTo>
                    <a:pt x="47738" y="32420"/>
                  </a:lnTo>
                  <a:cubicBezTo>
                    <a:pt x="48043" y="29569"/>
                    <a:pt x="47747" y="25966"/>
                    <a:pt x="47457" y="24240"/>
                  </a:cubicBezTo>
                  <a:cubicBezTo>
                    <a:pt x="46029" y="15754"/>
                    <a:pt x="41617" y="7306"/>
                    <a:pt x="33954" y="2970"/>
                  </a:cubicBezTo>
                  <a:cubicBezTo>
                    <a:pt x="30474" y="1002"/>
                    <a:pt x="26226" y="1"/>
                    <a:pt x="2194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523;p40">
              <a:extLst>
                <a:ext uri="{FF2B5EF4-FFF2-40B4-BE49-F238E27FC236}">
                  <a16:creationId xmlns:a16="http://schemas.microsoft.com/office/drawing/2014/main" id="{EC626D51-8C6A-4DF9-8356-A2A5F788FFA0}"/>
                </a:ext>
              </a:extLst>
            </p:cNvPr>
            <p:cNvSpPr/>
            <p:nvPr/>
          </p:nvSpPr>
          <p:spPr>
            <a:xfrm rot="605883">
              <a:off x="922692" y="1490223"/>
              <a:ext cx="808" cy="162"/>
            </a:xfrm>
            <a:custGeom>
              <a:avLst/>
              <a:gdLst/>
              <a:ahLst/>
              <a:cxnLst/>
              <a:rect l="l" t="t" r="r" b="b"/>
              <a:pathLst>
                <a:path w="25" h="5" fill="none" extrusionOk="0">
                  <a:moveTo>
                    <a:pt x="1" y="1"/>
                  </a:moveTo>
                  <a:lnTo>
                    <a:pt x="25" y="5"/>
                  </a:lnTo>
                </a:path>
              </a:pathLst>
            </a:custGeom>
            <a:noFill/>
            <a:ln w="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524;p40">
              <a:extLst>
                <a:ext uri="{FF2B5EF4-FFF2-40B4-BE49-F238E27FC236}">
                  <a16:creationId xmlns:a16="http://schemas.microsoft.com/office/drawing/2014/main" id="{B4279482-DCF8-4035-A724-AC0172984FAB}"/>
                </a:ext>
              </a:extLst>
            </p:cNvPr>
            <p:cNvSpPr/>
            <p:nvPr/>
          </p:nvSpPr>
          <p:spPr>
            <a:xfrm rot="605883">
              <a:off x="1593932" y="2158907"/>
              <a:ext cx="420" cy="744"/>
            </a:xfrm>
            <a:custGeom>
              <a:avLst/>
              <a:gdLst/>
              <a:ahLst/>
              <a:cxnLst/>
              <a:rect l="l" t="t" r="r" b="b"/>
              <a:pathLst>
                <a:path w="13" h="23" fill="none" extrusionOk="0">
                  <a:moveTo>
                    <a:pt x="12" y="22"/>
                  </a:moveTo>
                  <a:lnTo>
                    <a:pt x="0" y="0"/>
                  </a:lnTo>
                </a:path>
              </a:pathLst>
            </a:custGeom>
            <a:noFill/>
            <a:ln w="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525;p40">
              <a:extLst>
                <a:ext uri="{FF2B5EF4-FFF2-40B4-BE49-F238E27FC236}">
                  <a16:creationId xmlns:a16="http://schemas.microsoft.com/office/drawing/2014/main" id="{ACD4800B-4260-42EA-8DA2-7A6043943475}"/>
                </a:ext>
              </a:extLst>
            </p:cNvPr>
            <p:cNvSpPr/>
            <p:nvPr/>
          </p:nvSpPr>
          <p:spPr>
            <a:xfrm rot="605883">
              <a:off x="1613922" y="2179378"/>
              <a:ext cx="776" cy="194"/>
            </a:xfrm>
            <a:custGeom>
              <a:avLst/>
              <a:gdLst/>
              <a:ahLst/>
              <a:cxnLst/>
              <a:rect l="l" t="t" r="r" b="b"/>
              <a:pathLst>
                <a:path w="24" h="6" fill="none" extrusionOk="0">
                  <a:moveTo>
                    <a:pt x="1" y="6"/>
                  </a:moveTo>
                  <a:lnTo>
                    <a:pt x="23" y="0"/>
                  </a:lnTo>
                </a:path>
              </a:pathLst>
            </a:custGeom>
            <a:noFill/>
            <a:ln w="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526;p40">
              <a:extLst>
                <a:ext uri="{FF2B5EF4-FFF2-40B4-BE49-F238E27FC236}">
                  <a16:creationId xmlns:a16="http://schemas.microsoft.com/office/drawing/2014/main" id="{4C980B11-C373-4334-A7F5-E99A012F1A1F}"/>
                </a:ext>
              </a:extLst>
            </p:cNvPr>
            <p:cNvSpPr/>
            <p:nvPr/>
          </p:nvSpPr>
          <p:spPr>
            <a:xfrm rot="605883">
              <a:off x="545581" y="3292966"/>
              <a:ext cx="1643246" cy="553861"/>
            </a:xfrm>
            <a:custGeom>
              <a:avLst/>
              <a:gdLst/>
              <a:ahLst/>
              <a:cxnLst/>
              <a:rect l="l" t="t" r="r" b="b"/>
              <a:pathLst>
                <a:path w="50814" h="17127" extrusionOk="0">
                  <a:moveTo>
                    <a:pt x="46063" y="1"/>
                  </a:moveTo>
                  <a:cubicBezTo>
                    <a:pt x="45102" y="1"/>
                    <a:pt x="45362" y="1983"/>
                    <a:pt x="44627" y="2753"/>
                  </a:cubicBezTo>
                  <a:cubicBezTo>
                    <a:pt x="44155" y="3249"/>
                    <a:pt x="43801" y="3881"/>
                    <a:pt x="43213" y="4232"/>
                  </a:cubicBezTo>
                  <a:cubicBezTo>
                    <a:pt x="42644" y="4571"/>
                    <a:pt x="41950" y="4592"/>
                    <a:pt x="41297" y="4698"/>
                  </a:cubicBezTo>
                  <a:cubicBezTo>
                    <a:pt x="38787" y="5104"/>
                    <a:pt x="36608" y="6845"/>
                    <a:pt x="34074" y="7058"/>
                  </a:cubicBezTo>
                  <a:cubicBezTo>
                    <a:pt x="33876" y="7075"/>
                    <a:pt x="33676" y="7082"/>
                    <a:pt x="33477" y="7082"/>
                  </a:cubicBezTo>
                  <a:cubicBezTo>
                    <a:pt x="32368" y="7082"/>
                    <a:pt x="31248" y="6863"/>
                    <a:pt x="30149" y="6863"/>
                  </a:cubicBezTo>
                  <a:cubicBezTo>
                    <a:pt x="29684" y="6863"/>
                    <a:pt x="29222" y="6902"/>
                    <a:pt x="28767" y="7014"/>
                  </a:cubicBezTo>
                  <a:cubicBezTo>
                    <a:pt x="27873" y="7234"/>
                    <a:pt x="27056" y="7723"/>
                    <a:pt x="26149" y="7884"/>
                  </a:cubicBezTo>
                  <a:cubicBezTo>
                    <a:pt x="25901" y="7928"/>
                    <a:pt x="25653" y="7947"/>
                    <a:pt x="25406" y="7947"/>
                  </a:cubicBezTo>
                  <a:cubicBezTo>
                    <a:pt x="24117" y="7947"/>
                    <a:pt x="22830" y="7435"/>
                    <a:pt x="21525" y="7313"/>
                  </a:cubicBezTo>
                  <a:cubicBezTo>
                    <a:pt x="21302" y="7292"/>
                    <a:pt x="21078" y="7282"/>
                    <a:pt x="20855" y="7282"/>
                  </a:cubicBezTo>
                  <a:cubicBezTo>
                    <a:pt x="18461" y="7282"/>
                    <a:pt x="16085" y="8392"/>
                    <a:pt x="13717" y="8392"/>
                  </a:cubicBezTo>
                  <a:cubicBezTo>
                    <a:pt x="13302" y="8392"/>
                    <a:pt x="12888" y="8357"/>
                    <a:pt x="12473" y="8277"/>
                  </a:cubicBezTo>
                  <a:cubicBezTo>
                    <a:pt x="11456" y="8082"/>
                    <a:pt x="10511" y="7615"/>
                    <a:pt x="9527" y="7289"/>
                  </a:cubicBezTo>
                  <a:cubicBezTo>
                    <a:pt x="6515" y="6290"/>
                    <a:pt x="5084" y="5774"/>
                    <a:pt x="4290" y="5774"/>
                  </a:cubicBezTo>
                  <a:cubicBezTo>
                    <a:pt x="3547" y="5774"/>
                    <a:pt x="3361" y="6225"/>
                    <a:pt x="2960" y="7155"/>
                  </a:cubicBezTo>
                  <a:cubicBezTo>
                    <a:pt x="1893" y="7568"/>
                    <a:pt x="2302" y="7836"/>
                    <a:pt x="1449" y="8596"/>
                  </a:cubicBezTo>
                  <a:cubicBezTo>
                    <a:pt x="596" y="9357"/>
                    <a:pt x="1" y="10504"/>
                    <a:pt x="193" y="11631"/>
                  </a:cubicBezTo>
                  <a:cubicBezTo>
                    <a:pt x="397" y="12818"/>
                    <a:pt x="1386" y="13697"/>
                    <a:pt x="2361" y="14406"/>
                  </a:cubicBezTo>
                  <a:cubicBezTo>
                    <a:pt x="3603" y="15307"/>
                    <a:pt x="5020" y="16128"/>
                    <a:pt x="6549" y="16128"/>
                  </a:cubicBezTo>
                  <a:cubicBezTo>
                    <a:pt x="6587" y="16128"/>
                    <a:pt x="6626" y="16127"/>
                    <a:pt x="6665" y="16126"/>
                  </a:cubicBezTo>
                  <a:cubicBezTo>
                    <a:pt x="7043" y="16116"/>
                    <a:pt x="7421" y="16053"/>
                    <a:pt x="7799" y="16053"/>
                  </a:cubicBezTo>
                  <a:cubicBezTo>
                    <a:pt x="7878" y="16053"/>
                    <a:pt x="7957" y="16056"/>
                    <a:pt x="8037" y="16063"/>
                  </a:cubicBezTo>
                  <a:cubicBezTo>
                    <a:pt x="8611" y="16111"/>
                    <a:pt x="9146" y="16355"/>
                    <a:pt x="9688" y="16548"/>
                  </a:cubicBezTo>
                  <a:cubicBezTo>
                    <a:pt x="10765" y="16933"/>
                    <a:pt x="11908" y="17127"/>
                    <a:pt x="13052" y="17127"/>
                  </a:cubicBezTo>
                  <a:cubicBezTo>
                    <a:pt x="14002" y="17127"/>
                    <a:pt x="14953" y="16993"/>
                    <a:pt x="15865" y="16724"/>
                  </a:cubicBezTo>
                  <a:cubicBezTo>
                    <a:pt x="16509" y="16535"/>
                    <a:pt x="17138" y="16279"/>
                    <a:pt x="17802" y="16180"/>
                  </a:cubicBezTo>
                  <a:cubicBezTo>
                    <a:pt x="18072" y="16141"/>
                    <a:pt x="18344" y="16127"/>
                    <a:pt x="18617" y="16127"/>
                  </a:cubicBezTo>
                  <a:cubicBezTo>
                    <a:pt x="18966" y="16127"/>
                    <a:pt x="19317" y="16149"/>
                    <a:pt x="19666" y="16167"/>
                  </a:cubicBezTo>
                  <a:cubicBezTo>
                    <a:pt x="20314" y="16201"/>
                    <a:pt x="20964" y="16218"/>
                    <a:pt x="21614" y="16218"/>
                  </a:cubicBezTo>
                  <a:cubicBezTo>
                    <a:pt x="26473" y="16218"/>
                    <a:pt x="31353" y="15271"/>
                    <a:pt x="35675" y="13075"/>
                  </a:cubicBezTo>
                  <a:cubicBezTo>
                    <a:pt x="36207" y="12805"/>
                    <a:pt x="36744" y="12511"/>
                    <a:pt x="37334" y="12423"/>
                  </a:cubicBezTo>
                  <a:cubicBezTo>
                    <a:pt x="37494" y="12399"/>
                    <a:pt x="37654" y="12391"/>
                    <a:pt x="37815" y="12391"/>
                  </a:cubicBezTo>
                  <a:cubicBezTo>
                    <a:pt x="38100" y="12391"/>
                    <a:pt x="38387" y="12418"/>
                    <a:pt x="38673" y="12433"/>
                  </a:cubicBezTo>
                  <a:cubicBezTo>
                    <a:pt x="38898" y="12444"/>
                    <a:pt x="39127" y="12450"/>
                    <a:pt x="39360" y="12450"/>
                  </a:cubicBezTo>
                  <a:cubicBezTo>
                    <a:pt x="42932" y="12450"/>
                    <a:pt x="47416" y="11082"/>
                    <a:pt x="49141" y="8103"/>
                  </a:cubicBezTo>
                  <a:cubicBezTo>
                    <a:pt x="49744" y="7062"/>
                    <a:pt x="50814" y="670"/>
                    <a:pt x="46174" y="9"/>
                  </a:cubicBezTo>
                  <a:cubicBezTo>
                    <a:pt x="46135" y="3"/>
                    <a:pt x="46098" y="1"/>
                    <a:pt x="46063" y="1"/>
                  </a:cubicBezTo>
                  <a:close/>
                </a:path>
              </a:pathLst>
            </a:custGeom>
            <a:solidFill>
              <a:srgbClr val="E05C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527;p40">
              <a:extLst>
                <a:ext uri="{FF2B5EF4-FFF2-40B4-BE49-F238E27FC236}">
                  <a16:creationId xmlns:a16="http://schemas.microsoft.com/office/drawing/2014/main" id="{8C4EE337-9ACD-4973-81D7-9700A63C691E}"/>
                </a:ext>
              </a:extLst>
            </p:cNvPr>
            <p:cNvSpPr/>
            <p:nvPr/>
          </p:nvSpPr>
          <p:spPr>
            <a:xfrm rot="605883">
              <a:off x="1270093" y="2889967"/>
              <a:ext cx="345957" cy="1735281"/>
            </a:xfrm>
            <a:custGeom>
              <a:avLst/>
              <a:gdLst/>
              <a:ahLst/>
              <a:cxnLst/>
              <a:rect l="l" t="t" r="r" b="b"/>
              <a:pathLst>
                <a:path w="10698" h="53660" extrusionOk="0">
                  <a:moveTo>
                    <a:pt x="10342" y="0"/>
                  </a:moveTo>
                  <a:cubicBezTo>
                    <a:pt x="10192" y="0"/>
                    <a:pt x="10039" y="87"/>
                    <a:pt x="10004" y="274"/>
                  </a:cubicBezTo>
                  <a:lnTo>
                    <a:pt x="10004" y="273"/>
                  </a:lnTo>
                  <a:cubicBezTo>
                    <a:pt x="6648" y="17987"/>
                    <a:pt x="3229" y="35692"/>
                    <a:pt x="26" y="53434"/>
                  </a:cubicBezTo>
                  <a:cubicBezTo>
                    <a:pt x="0" y="53580"/>
                    <a:pt x="111" y="53660"/>
                    <a:pt x="225" y="53660"/>
                  </a:cubicBezTo>
                  <a:cubicBezTo>
                    <a:pt x="321" y="53660"/>
                    <a:pt x="419" y="53604"/>
                    <a:pt x="443" y="53485"/>
                  </a:cubicBezTo>
                  <a:cubicBezTo>
                    <a:pt x="3970" y="35798"/>
                    <a:pt x="7282" y="18068"/>
                    <a:pt x="10655" y="353"/>
                  </a:cubicBezTo>
                  <a:cubicBezTo>
                    <a:pt x="10698" y="126"/>
                    <a:pt x="10523" y="0"/>
                    <a:pt x="10342" y="0"/>
                  </a:cubicBezTo>
                  <a:close/>
                </a:path>
              </a:pathLst>
            </a:custGeom>
            <a:solidFill>
              <a:srgbClr val="493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528;p40">
              <a:extLst>
                <a:ext uri="{FF2B5EF4-FFF2-40B4-BE49-F238E27FC236}">
                  <a16:creationId xmlns:a16="http://schemas.microsoft.com/office/drawing/2014/main" id="{17F96592-0B2B-40C3-B5D3-40913CD3AC6F}"/>
                </a:ext>
              </a:extLst>
            </p:cNvPr>
            <p:cNvSpPr/>
            <p:nvPr/>
          </p:nvSpPr>
          <p:spPr>
            <a:xfrm rot="605883">
              <a:off x="1270093" y="2889967"/>
              <a:ext cx="345957" cy="1735281"/>
            </a:xfrm>
            <a:custGeom>
              <a:avLst/>
              <a:gdLst/>
              <a:ahLst/>
              <a:cxnLst/>
              <a:rect l="l" t="t" r="r" b="b"/>
              <a:pathLst>
                <a:path w="10698" h="53660" extrusionOk="0">
                  <a:moveTo>
                    <a:pt x="10342" y="0"/>
                  </a:moveTo>
                  <a:cubicBezTo>
                    <a:pt x="10192" y="0"/>
                    <a:pt x="10039" y="87"/>
                    <a:pt x="10004" y="274"/>
                  </a:cubicBezTo>
                  <a:lnTo>
                    <a:pt x="10004" y="273"/>
                  </a:lnTo>
                  <a:cubicBezTo>
                    <a:pt x="6648" y="17987"/>
                    <a:pt x="3229" y="35692"/>
                    <a:pt x="26" y="53434"/>
                  </a:cubicBezTo>
                  <a:cubicBezTo>
                    <a:pt x="0" y="53580"/>
                    <a:pt x="111" y="53660"/>
                    <a:pt x="225" y="53660"/>
                  </a:cubicBezTo>
                  <a:cubicBezTo>
                    <a:pt x="321" y="53660"/>
                    <a:pt x="419" y="53604"/>
                    <a:pt x="443" y="53485"/>
                  </a:cubicBezTo>
                  <a:cubicBezTo>
                    <a:pt x="3970" y="35798"/>
                    <a:pt x="7282" y="18068"/>
                    <a:pt x="10655" y="353"/>
                  </a:cubicBezTo>
                  <a:cubicBezTo>
                    <a:pt x="10698" y="126"/>
                    <a:pt x="10523" y="0"/>
                    <a:pt x="103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529;p40">
              <a:extLst>
                <a:ext uri="{FF2B5EF4-FFF2-40B4-BE49-F238E27FC236}">
                  <a16:creationId xmlns:a16="http://schemas.microsoft.com/office/drawing/2014/main" id="{88178224-DA68-41D7-AFFB-A2AD0D5B8574}"/>
                </a:ext>
              </a:extLst>
            </p:cNvPr>
            <p:cNvSpPr/>
            <p:nvPr/>
          </p:nvSpPr>
          <p:spPr>
            <a:xfrm rot="605883">
              <a:off x="1069825" y="4480617"/>
              <a:ext cx="157876" cy="78938"/>
            </a:xfrm>
            <a:custGeom>
              <a:avLst/>
              <a:gdLst/>
              <a:ahLst/>
              <a:cxnLst/>
              <a:rect l="l" t="t" r="r" b="b"/>
              <a:pathLst>
                <a:path w="4882" h="2441" fill="none" extrusionOk="0">
                  <a:moveTo>
                    <a:pt x="4782" y="1220"/>
                  </a:moveTo>
                  <a:cubicBezTo>
                    <a:pt x="4508" y="560"/>
                    <a:pt x="1900" y="1"/>
                    <a:pt x="359" y="690"/>
                  </a:cubicBezTo>
                  <a:cubicBezTo>
                    <a:pt x="1" y="850"/>
                    <a:pt x="34" y="1318"/>
                    <a:pt x="392" y="1555"/>
                  </a:cubicBezTo>
                  <a:cubicBezTo>
                    <a:pt x="951" y="1925"/>
                    <a:pt x="3023" y="2441"/>
                    <a:pt x="4440" y="1856"/>
                  </a:cubicBezTo>
                  <a:cubicBezTo>
                    <a:pt x="4802" y="1707"/>
                    <a:pt x="4882" y="1459"/>
                    <a:pt x="4782" y="1220"/>
                  </a:cubicBezTo>
                  <a:close/>
                </a:path>
              </a:pathLst>
            </a:custGeom>
            <a:noFill/>
            <a:ln w="250" cap="flat" cmpd="sng">
              <a:solidFill>
                <a:srgbClr val="493831"/>
              </a:solidFill>
              <a:prstDash val="solid"/>
              <a:miter lim="10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530;p40">
              <a:extLst>
                <a:ext uri="{FF2B5EF4-FFF2-40B4-BE49-F238E27FC236}">
                  <a16:creationId xmlns:a16="http://schemas.microsoft.com/office/drawing/2014/main" id="{B7BB88EE-E873-417D-B0B8-44AEF6AE17FC}"/>
                </a:ext>
              </a:extLst>
            </p:cNvPr>
            <p:cNvSpPr/>
            <p:nvPr/>
          </p:nvSpPr>
          <p:spPr>
            <a:xfrm rot="605883">
              <a:off x="1506878" y="3147720"/>
              <a:ext cx="188339" cy="179284"/>
            </a:xfrm>
            <a:custGeom>
              <a:avLst/>
              <a:gdLst/>
              <a:ahLst/>
              <a:cxnLst/>
              <a:rect l="l" t="t" r="r" b="b"/>
              <a:pathLst>
                <a:path w="5824" h="5544" extrusionOk="0">
                  <a:moveTo>
                    <a:pt x="3339" y="1"/>
                  </a:moveTo>
                  <a:cubicBezTo>
                    <a:pt x="2730" y="1"/>
                    <a:pt x="2235" y="136"/>
                    <a:pt x="1557" y="136"/>
                  </a:cubicBezTo>
                  <a:cubicBezTo>
                    <a:pt x="1526" y="136"/>
                    <a:pt x="1494" y="135"/>
                    <a:pt x="1462" y="135"/>
                  </a:cubicBezTo>
                  <a:cubicBezTo>
                    <a:pt x="1343" y="133"/>
                    <a:pt x="847" y="39"/>
                    <a:pt x="542" y="39"/>
                  </a:cubicBezTo>
                  <a:cubicBezTo>
                    <a:pt x="412" y="39"/>
                    <a:pt x="316" y="56"/>
                    <a:pt x="300" y="105"/>
                  </a:cubicBezTo>
                  <a:lnTo>
                    <a:pt x="0" y="4309"/>
                  </a:lnTo>
                  <a:cubicBezTo>
                    <a:pt x="105" y="4648"/>
                    <a:pt x="405" y="4901"/>
                    <a:pt x="735" y="5029"/>
                  </a:cubicBezTo>
                  <a:cubicBezTo>
                    <a:pt x="1353" y="5267"/>
                    <a:pt x="2354" y="5543"/>
                    <a:pt x="3211" y="5543"/>
                  </a:cubicBezTo>
                  <a:cubicBezTo>
                    <a:pt x="3788" y="5543"/>
                    <a:pt x="4301" y="5418"/>
                    <a:pt x="4586" y="5070"/>
                  </a:cubicBezTo>
                  <a:cubicBezTo>
                    <a:pt x="4843" y="5035"/>
                    <a:pt x="5146" y="4906"/>
                    <a:pt x="5278" y="4668"/>
                  </a:cubicBezTo>
                  <a:cubicBezTo>
                    <a:pt x="5418" y="4415"/>
                    <a:pt x="5267" y="4147"/>
                    <a:pt x="5336" y="3884"/>
                  </a:cubicBezTo>
                  <a:cubicBezTo>
                    <a:pt x="5372" y="3744"/>
                    <a:pt x="5474" y="3633"/>
                    <a:pt x="5556" y="3514"/>
                  </a:cubicBezTo>
                  <a:cubicBezTo>
                    <a:pt x="5823" y="3128"/>
                    <a:pt x="5481" y="2964"/>
                    <a:pt x="5442" y="2591"/>
                  </a:cubicBezTo>
                  <a:cubicBezTo>
                    <a:pt x="5418" y="2349"/>
                    <a:pt x="5531" y="2120"/>
                    <a:pt x="5524" y="1878"/>
                  </a:cubicBezTo>
                  <a:cubicBezTo>
                    <a:pt x="5515" y="1598"/>
                    <a:pt x="5374" y="1345"/>
                    <a:pt x="5162" y="1163"/>
                  </a:cubicBezTo>
                  <a:cubicBezTo>
                    <a:pt x="4932" y="967"/>
                    <a:pt x="4625" y="884"/>
                    <a:pt x="4456" y="613"/>
                  </a:cubicBezTo>
                  <a:cubicBezTo>
                    <a:pt x="4314" y="383"/>
                    <a:pt x="4195" y="83"/>
                    <a:pt x="3891" y="40"/>
                  </a:cubicBezTo>
                  <a:cubicBezTo>
                    <a:pt x="3694" y="12"/>
                    <a:pt x="3512" y="1"/>
                    <a:pt x="3339" y="1"/>
                  </a:cubicBezTo>
                  <a:close/>
                </a:path>
              </a:pathLst>
            </a:custGeom>
            <a:solidFill>
              <a:srgbClr val="DD84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531;p40">
              <a:extLst>
                <a:ext uri="{FF2B5EF4-FFF2-40B4-BE49-F238E27FC236}">
                  <a16:creationId xmlns:a16="http://schemas.microsoft.com/office/drawing/2014/main" id="{FC838220-0B82-4BAC-8E07-0A008A22512C}"/>
                </a:ext>
              </a:extLst>
            </p:cNvPr>
            <p:cNvSpPr/>
            <p:nvPr/>
          </p:nvSpPr>
          <p:spPr>
            <a:xfrm rot="605883">
              <a:off x="1347126" y="3053899"/>
              <a:ext cx="257317" cy="300554"/>
            </a:xfrm>
            <a:custGeom>
              <a:avLst/>
              <a:gdLst/>
              <a:ahLst/>
              <a:cxnLst/>
              <a:rect l="l" t="t" r="r" b="b"/>
              <a:pathLst>
                <a:path w="7957" h="9294" extrusionOk="0">
                  <a:moveTo>
                    <a:pt x="2840" y="54"/>
                  </a:moveTo>
                  <a:cubicBezTo>
                    <a:pt x="2026" y="54"/>
                    <a:pt x="1313" y="344"/>
                    <a:pt x="889" y="1415"/>
                  </a:cubicBezTo>
                  <a:cubicBezTo>
                    <a:pt x="355" y="2766"/>
                    <a:pt x="0" y="4237"/>
                    <a:pt x="458" y="5608"/>
                  </a:cubicBezTo>
                  <a:cubicBezTo>
                    <a:pt x="915" y="6980"/>
                    <a:pt x="601" y="8367"/>
                    <a:pt x="1775" y="9153"/>
                  </a:cubicBezTo>
                  <a:cubicBezTo>
                    <a:pt x="1931" y="9257"/>
                    <a:pt x="2173" y="9294"/>
                    <a:pt x="2456" y="9294"/>
                  </a:cubicBezTo>
                  <a:cubicBezTo>
                    <a:pt x="3167" y="9294"/>
                    <a:pt x="4133" y="9057"/>
                    <a:pt x="4602" y="9057"/>
                  </a:cubicBezTo>
                  <a:cubicBezTo>
                    <a:pt x="4603" y="9057"/>
                    <a:pt x="4604" y="9057"/>
                    <a:pt x="4605" y="9057"/>
                  </a:cubicBezTo>
                  <a:cubicBezTo>
                    <a:pt x="4673" y="9058"/>
                    <a:pt x="4756" y="9059"/>
                    <a:pt x="4847" y="9059"/>
                  </a:cubicBezTo>
                  <a:cubicBezTo>
                    <a:pt x="5626" y="9059"/>
                    <a:pt x="7084" y="8985"/>
                    <a:pt x="6814" y="7663"/>
                  </a:cubicBezTo>
                  <a:cubicBezTo>
                    <a:pt x="6814" y="7663"/>
                    <a:pt x="6608" y="7538"/>
                    <a:pt x="6163" y="7472"/>
                  </a:cubicBezTo>
                  <a:cubicBezTo>
                    <a:pt x="4949" y="7302"/>
                    <a:pt x="4876" y="3913"/>
                    <a:pt x="6216" y="2763"/>
                  </a:cubicBezTo>
                  <a:cubicBezTo>
                    <a:pt x="6549" y="2476"/>
                    <a:pt x="7156" y="2229"/>
                    <a:pt x="7575" y="2207"/>
                  </a:cubicBezTo>
                  <a:cubicBezTo>
                    <a:pt x="7956" y="0"/>
                    <a:pt x="5351" y="456"/>
                    <a:pt x="4339" y="254"/>
                  </a:cubicBezTo>
                  <a:cubicBezTo>
                    <a:pt x="3829" y="154"/>
                    <a:pt x="3317" y="54"/>
                    <a:pt x="2840" y="54"/>
                  </a:cubicBezTo>
                  <a:close/>
                </a:path>
              </a:pathLst>
            </a:custGeom>
            <a:solidFill>
              <a:srgbClr val="F9B35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532;p40">
              <a:extLst>
                <a:ext uri="{FF2B5EF4-FFF2-40B4-BE49-F238E27FC236}">
                  <a16:creationId xmlns:a16="http://schemas.microsoft.com/office/drawing/2014/main" id="{EC87C325-909F-4168-A6C8-28FCB509D00C}"/>
                </a:ext>
              </a:extLst>
            </p:cNvPr>
            <p:cNvSpPr/>
            <p:nvPr/>
          </p:nvSpPr>
          <p:spPr>
            <a:xfrm rot="605883">
              <a:off x="1416152" y="3238073"/>
              <a:ext cx="2134" cy="1649"/>
            </a:xfrm>
            <a:custGeom>
              <a:avLst/>
              <a:gdLst/>
              <a:ahLst/>
              <a:cxnLst/>
              <a:rect l="l" t="t" r="r" b="b"/>
              <a:pathLst>
                <a:path w="66" h="51" extrusionOk="0">
                  <a:moveTo>
                    <a:pt x="33" y="1"/>
                  </a:moveTo>
                  <a:cubicBezTo>
                    <a:pt x="1" y="1"/>
                    <a:pt x="1" y="50"/>
                    <a:pt x="33" y="50"/>
                  </a:cubicBezTo>
                  <a:cubicBezTo>
                    <a:pt x="66" y="49"/>
                    <a:pt x="66" y="1"/>
                    <a:pt x="33" y="1"/>
                  </a:cubicBezTo>
                  <a:close/>
                </a:path>
              </a:pathLst>
            </a:custGeom>
            <a:solidFill>
              <a:srgbClr val="F097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533;p40">
              <a:extLst>
                <a:ext uri="{FF2B5EF4-FFF2-40B4-BE49-F238E27FC236}">
                  <a16:creationId xmlns:a16="http://schemas.microsoft.com/office/drawing/2014/main" id="{7898003A-E998-461C-8AE6-32A1D671DB02}"/>
                </a:ext>
              </a:extLst>
            </p:cNvPr>
            <p:cNvSpPr/>
            <p:nvPr/>
          </p:nvSpPr>
          <p:spPr>
            <a:xfrm rot="605883">
              <a:off x="1614828" y="3186983"/>
              <a:ext cx="54102" cy="28231"/>
            </a:xfrm>
            <a:custGeom>
              <a:avLst/>
              <a:gdLst/>
              <a:ahLst/>
              <a:cxnLst/>
              <a:rect l="l" t="t" r="r" b="b"/>
              <a:pathLst>
                <a:path w="1673" h="873" extrusionOk="0">
                  <a:moveTo>
                    <a:pt x="94" y="0"/>
                  </a:moveTo>
                  <a:cubicBezTo>
                    <a:pt x="48" y="0"/>
                    <a:pt x="0" y="32"/>
                    <a:pt x="7" y="83"/>
                  </a:cubicBezTo>
                  <a:cubicBezTo>
                    <a:pt x="67" y="535"/>
                    <a:pt x="660" y="872"/>
                    <a:pt x="1157" y="872"/>
                  </a:cubicBezTo>
                  <a:cubicBezTo>
                    <a:pt x="1310" y="872"/>
                    <a:pt x="1454" y="840"/>
                    <a:pt x="1571" y="770"/>
                  </a:cubicBezTo>
                  <a:cubicBezTo>
                    <a:pt x="1673" y="708"/>
                    <a:pt x="1670" y="510"/>
                    <a:pt x="1534" y="491"/>
                  </a:cubicBezTo>
                  <a:cubicBezTo>
                    <a:pt x="1479" y="483"/>
                    <a:pt x="1425" y="480"/>
                    <a:pt x="1370" y="480"/>
                  </a:cubicBezTo>
                  <a:cubicBezTo>
                    <a:pt x="1267" y="480"/>
                    <a:pt x="1163" y="490"/>
                    <a:pt x="1059" y="490"/>
                  </a:cubicBezTo>
                  <a:cubicBezTo>
                    <a:pt x="987" y="490"/>
                    <a:pt x="915" y="485"/>
                    <a:pt x="841" y="469"/>
                  </a:cubicBezTo>
                  <a:cubicBezTo>
                    <a:pt x="576" y="412"/>
                    <a:pt x="287" y="301"/>
                    <a:pt x="164" y="41"/>
                  </a:cubicBezTo>
                  <a:cubicBezTo>
                    <a:pt x="150" y="13"/>
                    <a:pt x="122" y="0"/>
                    <a:pt x="94" y="0"/>
                  </a:cubicBezTo>
                  <a:close/>
                </a:path>
              </a:pathLst>
            </a:custGeom>
            <a:solidFill>
              <a:srgbClr val="C16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534;p40">
              <a:extLst>
                <a:ext uri="{FF2B5EF4-FFF2-40B4-BE49-F238E27FC236}">
                  <a16:creationId xmlns:a16="http://schemas.microsoft.com/office/drawing/2014/main" id="{E86F69FB-7B2F-4F5F-B23A-14D94B4A6A96}"/>
                </a:ext>
              </a:extLst>
            </p:cNvPr>
            <p:cNvSpPr/>
            <p:nvPr/>
          </p:nvSpPr>
          <p:spPr>
            <a:xfrm rot="605883">
              <a:off x="1664343" y="2924780"/>
              <a:ext cx="76222" cy="291531"/>
            </a:xfrm>
            <a:custGeom>
              <a:avLst/>
              <a:gdLst/>
              <a:ahLst/>
              <a:cxnLst/>
              <a:rect l="l" t="t" r="r" b="b"/>
              <a:pathLst>
                <a:path w="2357" h="9015" extrusionOk="0">
                  <a:moveTo>
                    <a:pt x="2000" y="0"/>
                  </a:moveTo>
                  <a:cubicBezTo>
                    <a:pt x="1851" y="0"/>
                    <a:pt x="1697" y="87"/>
                    <a:pt x="1662" y="274"/>
                  </a:cubicBezTo>
                  <a:cubicBezTo>
                    <a:pt x="1109" y="3188"/>
                    <a:pt x="555" y="6101"/>
                    <a:pt x="0" y="9014"/>
                  </a:cubicBezTo>
                  <a:cubicBezTo>
                    <a:pt x="7" y="9014"/>
                    <a:pt x="14" y="9014"/>
                    <a:pt x="21" y="9014"/>
                  </a:cubicBezTo>
                  <a:cubicBezTo>
                    <a:pt x="249" y="9014"/>
                    <a:pt x="474" y="8963"/>
                    <a:pt x="694" y="8881"/>
                  </a:cubicBezTo>
                  <a:cubicBezTo>
                    <a:pt x="1233" y="6039"/>
                    <a:pt x="1773" y="3196"/>
                    <a:pt x="2313" y="353"/>
                  </a:cubicBezTo>
                  <a:cubicBezTo>
                    <a:pt x="2356" y="126"/>
                    <a:pt x="2181" y="0"/>
                    <a:pt x="2000" y="0"/>
                  </a:cubicBezTo>
                  <a:close/>
                </a:path>
              </a:pathLst>
            </a:custGeom>
            <a:solidFill>
              <a:srgbClr val="493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535;p40">
              <a:extLst>
                <a:ext uri="{FF2B5EF4-FFF2-40B4-BE49-F238E27FC236}">
                  <a16:creationId xmlns:a16="http://schemas.microsoft.com/office/drawing/2014/main" id="{4FE2BB5A-29A2-4D1D-BD12-89146911E4E6}"/>
                </a:ext>
              </a:extLst>
            </p:cNvPr>
            <p:cNvSpPr/>
            <p:nvPr/>
          </p:nvSpPr>
          <p:spPr>
            <a:xfrm rot="605951">
              <a:off x="1011752" y="2476228"/>
              <a:ext cx="1128849" cy="467355"/>
            </a:xfrm>
            <a:custGeom>
              <a:avLst/>
              <a:gdLst/>
              <a:ahLst/>
              <a:cxnLst/>
              <a:rect l="l" t="t" r="r" b="b"/>
              <a:pathLst>
                <a:path w="32651" h="14452" extrusionOk="0">
                  <a:moveTo>
                    <a:pt x="27332" y="0"/>
                  </a:moveTo>
                  <a:lnTo>
                    <a:pt x="2104" y="2489"/>
                  </a:lnTo>
                  <a:cubicBezTo>
                    <a:pt x="871" y="4152"/>
                    <a:pt x="0" y="8579"/>
                    <a:pt x="1177" y="10083"/>
                  </a:cubicBezTo>
                  <a:cubicBezTo>
                    <a:pt x="2355" y="11587"/>
                    <a:pt x="5386" y="11929"/>
                    <a:pt x="7069" y="12760"/>
                  </a:cubicBezTo>
                  <a:cubicBezTo>
                    <a:pt x="9494" y="13958"/>
                    <a:pt x="12299" y="14451"/>
                    <a:pt x="15181" y="14451"/>
                  </a:cubicBezTo>
                  <a:cubicBezTo>
                    <a:pt x="19140" y="14451"/>
                    <a:pt x="23244" y="13521"/>
                    <a:pt x="26709" y="12208"/>
                  </a:cubicBezTo>
                  <a:cubicBezTo>
                    <a:pt x="28085" y="11687"/>
                    <a:pt x="29431" y="11025"/>
                    <a:pt x="30558" y="10052"/>
                  </a:cubicBezTo>
                  <a:cubicBezTo>
                    <a:pt x="31686" y="9080"/>
                    <a:pt x="32025" y="8649"/>
                    <a:pt x="32337" y="7159"/>
                  </a:cubicBezTo>
                  <a:cubicBezTo>
                    <a:pt x="32650" y="5659"/>
                    <a:pt x="32145" y="4402"/>
                    <a:pt x="31291" y="3150"/>
                  </a:cubicBezTo>
                  <a:cubicBezTo>
                    <a:pt x="30436" y="1899"/>
                    <a:pt x="28797" y="185"/>
                    <a:pt x="2733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7" name="Google Shape;539;p40">
            <a:extLst>
              <a:ext uri="{FF2B5EF4-FFF2-40B4-BE49-F238E27FC236}">
                <a16:creationId xmlns:a16="http://schemas.microsoft.com/office/drawing/2014/main" id="{8FC56990-CC76-42A0-A0E9-B363B4DEA0ED}"/>
              </a:ext>
            </a:extLst>
          </p:cNvPr>
          <p:cNvSpPr/>
          <p:nvPr/>
        </p:nvSpPr>
        <p:spPr>
          <a:xfrm>
            <a:off x="7774411" y="2243404"/>
            <a:ext cx="950800" cy="9508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9" name="Google Shape;537;p40">
            <a:extLst>
              <a:ext uri="{FF2B5EF4-FFF2-40B4-BE49-F238E27FC236}">
                <a16:creationId xmlns:a16="http://schemas.microsoft.com/office/drawing/2014/main" id="{605EE13A-5EFF-4114-93A0-C0F12EF36971}"/>
              </a:ext>
            </a:extLst>
          </p:cNvPr>
          <p:cNvSpPr/>
          <p:nvPr/>
        </p:nvSpPr>
        <p:spPr>
          <a:xfrm>
            <a:off x="5952660" y="4024959"/>
            <a:ext cx="210400" cy="2104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536;p40">
            <a:extLst>
              <a:ext uri="{FF2B5EF4-FFF2-40B4-BE49-F238E27FC236}">
                <a16:creationId xmlns:a16="http://schemas.microsoft.com/office/drawing/2014/main" id="{EBB61C00-492C-442C-85D3-9500A1B2DF68}"/>
              </a:ext>
            </a:extLst>
          </p:cNvPr>
          <p:cNvSpPr/>
          <p:nvPr/>
        </p:nvSpPr>
        <p:spPr>
          <a:xfrm>
            <a:off x="6448929" y="5770551"/>
            <a:ext cx="367200" cy="3672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538;p40">
            <a:extLst>
              <a:ext uri="{FF2B5EF4-FFF2-40B4-BE49-F238E27FC236}">
                <a16:creationId xmlns:a16="http://schemas.microsoft.com/office/drawing/2014/main" id="{9794171E-2EC5-453F-BE38-B245BA3164B7}"/>
              </a:ext>
            </a:extLst>
          </p:cNvPr>
          <p:cNvSpPr/>
          <p:nvPr/>
        </p:nvSpPr>
        <p:spPr>
          <a:xfrm>
            <a:off x="4754005" y="2513695"/>
            <a:ext cx="354800" cy="3548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2" name="Google Shape;2423;p68">
            <a:extLst>
              <a:ext uri="{FF2B5EF4-FFF2-40B4-BE49-F238E27FC236}">
                <a16:creationId xmlns:a16="http://schemas.microsoft.com/office/drawing/2014/main" id="{1666E5F5-FE95-4E91-9746-A0C6593A5F0F}"/>
              </a:ext>
            </a:extLst>
          </p:cNvPr>
          <p:cNvGrpSpPr/>
          <p:nvPr/>
        </p:nvGrpSpPr>
        <p:grpSpPr>
          <a:xfrm>
            <a:off x="8561842" y="3306913"/>
            <a:ext cx="2141871" cy="2474707"/>
            <a:chOff x="1487350" y="304400"/>
            <a:chExt cx="2071175" cy="2393025"/>
          </a:xfrm>
        </p:grpSpPr>
        <p:sp>
          <p:nvSpPr>
            <p:cNvPr id="103" name="Google Shape;2424;p68">
              <a:extLst>
                <a:ext uri="{FF2B5EF4-FFF2-40B4-BE49-F238E27FC236}">
                  <a16:creationId xmlns:a16="http://schemas.microsoft.com/office/drawing/2014/main" id="{5C937B21-8A26-4469-880D-0D363443B07E}"/>
                </a:ext>
              </a:extLst>
            </p:cNvPr>
            <p:cNvSpPr/>
            <p:nvPr/>
          </p:nvSpPr>
          <p:spPr>
            <a:xfrm>
              <a:off x="3340950" y="1324700"/>
              <a:ext cx="217575" cy="161225"/>
            </a:xfrm>
            <a:custGeom>
              <a:avLst/>
              <a:gdLst/>
              <a:ahLst/>
              <a:cxnLst/>
              <a:rect l="l" t="t" r="r" b="b"/>
              <a:pathLst>
                <a:path w="8703" h="6449" extrusionOk="0">
                  <a:moveTo>
                    <a:pt x="5463" y="0"/>
                  </a:moveTo>
                  <a:cubicBezTo>
                    <a:pt x="4167" y="0"/>
                    <a:pt x="2576" y="364"/>
                    <a:pt x="1675" y="1264"/>
                  </a:cubicBezTo>
                  <a:cubicBezTo>
                    <a:pt x="1675" y="1264"/>
                    <a:pt x="1" y="6449"/>
                    <a:pt x="1557" y="6449"/>
                  </a:cubicBezTo>
                  <a:cubicBezTo>
                    <a:pt x="1656" y="6449"/>
                    <a:pt x="1769" y="6427"/>
                    <a:pt x="1896" y="6382"/>
                  </a:cubicBezTo>
                  <a:cubicBezTo>
                    <a:pt x="5346" y="5159"/>
                    <a:pt x="6223" y="3241"/>
                    <a:pt x="4160" y="3241"/>
                  </a:cubicBezTo>
                  <a:cubicBezTo>
                    <a:pt x="4089" y="3241"/>
                    <a:pt x="4015" y="3243"/>
                    <a:pt x="3937" y="3248"/>
                  </a:cubicBezTo>
                  <a:cubicBezTo>
                    <a:pt x="4816" y="2766"/>
                    <a:pt x="8703" y="1593"/>
                    <a:pt x="7360" y="429"/>
                  </a:cubicBezTo>
                  <a:cubicBezTo>
                    <a:pt x="7049" y="160"/>
                    <a:pt x="6321" y="0"/>
                    <a:pt x="5463" y="0"/>
                  </a:cubicBezTo>
                  <a:close/>
                </a:path>
              </a:pathLst>
            </a:custGeom>
            <a:solidFill>
              <a:srgbClr val="E465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25;p68">
              <a:extLst>
                <a:ext uri="{FF2B5EF4-FFF2-40B4-BE49-F238E27FC236}">
                  <a16:creationId xmlns:a16="http://schemas.microsoft.com/office/drawing/2014/main" id="{585E9C1D-FA5F-4994-ACB9-DAF027FDD30F}"/>
                </a:ext>
              </a:extLst>
            </p:cNvPr>
            <p:cNvSpPr/>
            <p:nvPr/>
          </p:nvSpPr>
          <p:spPr>
            <a:xfrm>
              <a:off x="2399525" y="2592650"/>
              <a:ext cx="127275" cy="86975"/>
            </a:xfrm>
            <a:custGeom>
              <a:avLst/>
              <a:gdLst/>
              <a:ahLst/>
              <a:cxnLst/>
              <a:rect l="l" t="t" r="r" b="b"/>
              <a:pathLst>
                <a:path w="5091" h="3479" extrusionOk="0">
                  <a:moveTo>
                    <a:pt x="4110" y="1"/>
                  </a:moveTo>
                  <a:cubicBezTo>
                    <a:pt x="4099" y="732"/>
                    <a:pt x="4099" y="2219"/>
                    <a:pt x="4110" y="2946"/>
                  </a:cubicBezTo>
                  <a:lnTo>
                    <a:pt x="5090" y="2930"/>
                  </a:lnTo>
                  <a:cubicBezTo>
                    <a:pt x="5079" y="2210"/>
                    <a:pt x="5079" y="740"/>
                    <a:pt x="5090" y="16"/>
                  </a:cubicBezTo>
                  <a:lnTo>
                    <a:pt x="4110" y="1"/>
                  </a:lnTo>
                  <a:close/>
                  <a:moveTo>
                    <a:pt x="112" y="30"/>
                  </a:moveTo>
                  <a:cubicBezTo>
                    <a:pt x="112" y="1086"/>
                    <a:pt x="66" y="2061"/>
                    <a:pt x="21" y="3003"/>
                  </a:cubicBezTo>
                  <a:lnTo>
                    <a:pt x="0" y="3433"/>
                  </a:lnTo>
                  <a:lnTo>
                    <a:pt x="979" y="3478"/>
                  </a:lnTo>
                  <a:lnTo>
                    <a:pt x="999" y="3050"/>
                  </a:lnTo>
                  <a:cubicBezTo>
                    <a:pt x="1045" y="2096"/>
                    <a:pt x="1092" y="1110"/>
                    <a:pt x="1092" y="3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26;p68">
              <a:extLst>
                <a:ext uri="{FF2B5EF4-FFF2-40B4-BE49-F238E27FC236}">
                  <a16:creationId xmlns:a16="http://schemas.microsoft.com/office/drawing/2014/main" id="{DA56FAD9-D1D9-4906-BA18-E84652207F20}"/>
                </a:ext>
              </a:extLst>
            </p:cNvPr>
            <p:cNvSpPr/>
            <p:nvPr/>
          </p:nvSpPr>
          <p:spPr>
            <a:xfrm>
              <a:off x="2271225" y="2632650"/>
              <a:ext cx="387200" cy="64775"/>
            </a:xfrm>
            <a:custGeom>
              <a:avLst/>
              <a:gdLst/>
              <a:ahLst/>
              <a:cxnLst/>
              <a:rect l="l" t="t" r="r" b="b"/>
              <a:pathLst>
                <a:path w="15488" h="2591" extrusionOk="0">
                  <a:moveTo>
                    <a:pt x="844" y="0"/>
                  </a:moveTo>
                  <a:lnTo>
                    <a:pt x="844" y="0"/>
                  </a:lnTo>
                  <a:cubicBezTo>
                    <a:pt x="1" y="2565"/>
                    <a:pt x="4001" y="2537"/>
                    <a:pt x="8444" y="2589"/>
                  </a:cubicBezTo>
                  <a:cubicBezTo>
                    <a:pt x="8552" y="2590"/>
                    <a:pt x="8659" y="2591"/>
                    <a:pt x="8764" y="2591"/>
                  </a:cubicBezTo>
                  <a:cubicBezTo>
                    <a:pt x="13370" y="2591"/>
                    <a:pt x="15473" y="1371"/>
                    <a:pt x="15487" y="96"/>
                  </a:cubicBezTo>
                  <a:lnTo>
                    <a:pt x="15487" y="96"/>
                  </a:lnTo>
                  <a:cubicBezTo>
                    <a:pt x="12897" y="848"/>
                    <a:pt x="9356" y="1364"/>
                    <a:pt x="6241" y="1364"/>
                  </a:cubicBezTo>
                  <a:cubicBezTo>
                    <a:pt x="5540" y="1364"/>
                    <a:pt x="4861" y="1338"/>
                    <a:pt x="4218" y="1282"/>
                  </a:cubicBezTo>
                  <a:cubicBezTo>
                    <a:pt x="2046" y="1094"/>
                    <a:pt x="844" y="0"/>
                    <a:pt x="8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27;p68">
              <a:extLst>
                <a:ext uri="{FF2B5EF4-FFF2-40B4-BE49-F238E27FC236}">
                  <a16:creationId xmlns:a16="http://schemas.microsoft.com/office/drawing/2014/main" id="{931A9B5F-7384-4199-A531-415881209DF1}"/>
                </a:ext>
              </a:extLst>
            </p:cNvPr>
            <p:cNvSpPr/>
            <p:nvPr/>
          </p:nvSpPr>
          <p:spPr>
            <a:xfrm>
              <a:off x="2339850" y="2459750"/>
              <a:ext cx="307800" cy="140400"/>
            </a:xfrm>
            <a:custGeom>
              <a:avLst/>
              <a:gdLst/>
              <a:ahLst/>
              <a:cxnLst/>
              <a:rect l="l" t="t" r="r" b="b"/>
              <a:pathLst>
                <a:path w="12312" h="5616" extrusionOk="0">
                  <a:moveTo>
                    <a:pt x="4771" y="0"/>
                  </a:moveTo>
                  <a:cubicBezTo>
                    <a:pt x="3596" y="0"/>
                    <a:pt x="2297" y="335"/>
                    <a:pt x="883" y="1168"/>
                  </a:cubicBezTo>
                  <a:lnTo>
                    <a:pt x="1" y="5577"/>
                  </a:lnTo>
                  <a:lnTo>
                    <a:pt x="12311" y="5615"/>
                  </a:lnTo>
                  <a:cubicBezTo>
                    <a:pt x="12311" y="5615"/>
                    <a:pt x="9583" y="0"/>
                    <a:pt x="477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28;p68">
              <a:extLst>
                <a:ext uri="{FF2B5EF4-FFF2-40B4-BE49-F238E27FC236}">
                  <a16:creationId xmlns:a16="http://schemas.microsoft.com/office/drawing/2014/main" id="{1A4A77B8-6D38-451F-8384-E0B2011EF573}"/>
                </a:ext>
              </a:extLst>
            </p:cNvPr>
            <p:cNvSpPr/>
            <p:nvPr/>
          </p:nvSpPr>
          <p:spPr>
            <a:xfrm>
              <a:off x="1541325" y="1871550"/>
              <a:ext cx="96700" cy="127875"/>
            </a:xfrm>
            <a:custGeom>
              <a:avLst/>
              <a:gdLst/>
              <a:ahLst/>
              <a:cxnLst/>
              <a:rect l="l" t="t" r="r" b="b"/>
              <a:pathLst>
                <a:path w="3868" h="5115" extrusionOk="0">
                  <a:moveTo>
                    <a:pt x="2543" y="1"/>
                  </a:moveTo>
                  <a:cubicBezTo>
                    <a:pt x="2383" y="60"/>
                    <a:pt x="2135" y="155"/>
                    <a:pt x="1854" y="264"/>
                  </a:cubicBezTo>
                  <a:cubicBezTo>
                    <a:pt x="1229" y="503"/>
                    <a:pt x="373" y="832"/>
                    <a:pt x="1" y="951"/>
                  </a:cubicBezTo>
                  <a:lnTo>
                    <a:pt x="299" y="1884"/>
                  </a:lnTo>
                  <a:cubicBezTo>
                    <a:pt x="699" y="1757"/>
                    <a:pt x="1533" y="1436"/>
                    <a:pt x="2206" y="1178"/>
                  </a:cubicBezTo>
                  <a:cubicBezTo>
                    <a:pt x="2484" y="1072"/>
                    <a:pt x="2727" y="978"/>
                    <a:pt x="2885" y="920"/>
                  </a:cubicBezTo>
                  <a:lnTo>
                    <a:pt x="2543" y="1"/>
                  </a:lnTo>
                  <a:close/>
                  <a:moveTo>
                    <a:pt x="3629" y="3214"/>
                  </a:moveTo>
                  <a:cubicBezTo>
                    <a:pt x="3302" y="3296"/>
                    <a:pt x="2553" y="3586"/>
                    <a:pt x="1892" y="3841"/>
                  </a:cubicBezTo>
                  <a:cubicBezTo>
                    <a:pt x="1493" y="3995"/>
                    <a:pt x="1142" y="4132"/>
                    <a:pt x="992" y="4180"/>
                  </a:cubicBezTo>
                  <a:lnTo>
                    <a:pt x="1286" y="5114"/>
                  </a:lnTo>
                  <a:cubicBezTo>
                    <a:pt x="1457" y="5061"/>
                    <a:pt x="1804" y="4926"/>
                    <a:pt x="2246" y="4755"/>
                  </a:cubicBezTo>
                  <a:cubicBezTo>
                    <a:pt x="2817" y="4535"/>
                    <a:pt x="3599" y="4232"/>
                    <a:pt x="3868" y="4164"/>
                  </a:cubicBezTo>
                  <a:lnTo>
                    <a:pt x="3629" y="3214"/>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29;p68">
              <a:extLst>
                <a:ext uri="{FF2B5EF4-FFF2-40B4-BE49-F238E27FC236}">
                  <a16:creationId xmlns:a16="http://schemas.microsoft.com/office/drawing/2014/main" id="{D502CE6E-2939-43CA-A190-7BE27A967EC4}"/>
                </a:ext>
              </a:extLst>
            </p:cNvPr>
            <p:cNvSpPr/>
            <p:nvPr/>
          </p:nvSpPr>
          <p:spPr>
            <a:xfrm>
              <a:off x="1487350" y="1819525"/>
              <a:ext cx="160200" cy="276200"/>
            </a:xfrm>
            <a:custGeom>
              <a:avLst/>
              <a:gdLst/>
              <a:ahLst/>
              <a:cxnLst/>
              <a:rect l="l" t="t" r="r" b="b"/>
              <a:pathLst>
                <a:path w="6408" h="11048" extrusionOk="0">
                  <a:moveTo>
                    <a:pt x="2037" y="0"/>
                  </a:moveTo>
                  <a:lnTo>
                    <a:pt x="2037" y="0"/>
                  </a:lnTo>
                  <a:cubicBezTo>
                    <a:pt x="1" y="1144"/>
                    <a:pt x="643" y="3525"/>
                    <a:pt x="1676" y="6400"/>
                  </a:cubicBezTo>
                  <a:cubicBezTo>
                    <a:pt x="3072" y="10291"/>
                    <a:pt x="4628" y="11048"/>
                    <a:pt x="5774" y="11048"/>
                  </a:cubicBezTo>
                  <a:cubicBezTo>
                    <a:pt x="6003" y="11048"/>
                    <a:pt x="6216" y="11017"/>
                    <a:pt x="6407" y="10976"/>
                  </a:cubicBezTo>
                  <a:cubicBezTo>
                    <a:pt x="4835" y="9457"/>
                    <a:pt x="4503" y="9400"/>
                    <a:pt x="3022" y="5411"/>
                  </a:cubicBezTo>
                  <a:cubicBezTo>
                    <a:pt x="1261" y="662"/>
                    <a:pt x="2037" y="0"/>
                    <a:pt x="203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30;p68">
              <a:extLst>
                <a:ext uri="{FF2B5EF4-FFF2-40B4-BE49-F238E27FC236}">
                  <a16:creationId xmlns:a16="http://schemas.microsoft.com/office/drawing/2014/main" id="{761C0E87-0A23-419E-854F-31184C0901B2}"/>
                </a:ext>
              </a:extLst>
            </p:cNvPr>
            <p:cNvSpPr/>
            <p:nvPr/>
          </p:nvSpPr>
          <p:spPr>
            <a:xfrm>
              <a:off x="1569575" y="1779975"/>
              <a:ext cx="149650" cy="287400"/>
            </a:xfrm>
            <a:custGeom>
              <a:avLst/>
              <a:gdLst/>
              <a:ahLst/>
              <a:cxnLst/>
              <a:rect l="l" t="t" r="r" b="b"/>
              <a:pathLst>
                <a:path w="5986" h="11496" extrusionOk="0">
                  <a:moveTo>
                    <a:pt x="0" y="1"/>
                  </a:moveTo>
                  <a:cubicBezTo>
                    <a:pt x="1" y="1"/>
                    <a:pt x="3216" y="9961"/>
                    <a:pt x="3801" y="11496"/>
                  </a:cubicBezTo>
                  <a:cubicBezTo>
                    <a:pt x="5114" y="9498"/>
                    <a:pt x="5986" y="8237"/>
                    <a:pt x="5627" y="6064"/>
                  </a:cubicBezTo>
                  <a:cubicBezTo>
                    <a:pt x="5353" y="4418"/>
                    <a:pt x="3137" y="346"/>
                    <a:pt x="3137" y="346"/>
                  </a:cubicBezTo>
                  <a:cubicBezTo>
                    <a:pt x="2323" y="231"/>
                    <a:pt x="1" y="1"/>
                    <a:pt x="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31;p68">
              <a:extLst>
                <a:ext uri="{FF2B5EF4-FFF2-40B4-BE49-F238E27FC236}">
                  <a16:creationId xmlns:a16="http://schemas.microsoft.com/office/drawing/2014/main" id="{04324F40-1C2B-4769-A6FC-A9538EAE18F0}"/>
                </a:ext>
              </a:extLst>
            </p:cNvPr>
            <p:cNvSpPr/>
            <p:nvPr/>
          </p:nvSpPr>
          <p:spPr>
            <a:xfrm>
              <a:off x="2721675" y="1231025"/>
              <a:ext cx="675675" cy="889725"/>
            </a:xfrm>
            <a:custGeom>
              <a:avLst/>
              <a:gdLst/>
              <a:ahLst/>
              <a:cxnLst/>
              <a:rect l="l" t="t" r="r" b="b"/>
              <a:pathLst>
                <a:path w="27027" h="35589" extrusionOk="0">
                  <a:moveTo>
                    <a:pt x="13798" y="0"/>
                  </a:moveTo>
                  <a:cubicBezTo>
                    <a:pt x="11966" y="0"/>
                    <a:pt x="10874" y="1439"/>
                    <a:pt x="10106" y="2941"/>
                  </a:cubicBezTo>
                  <a:cubicBezTo>
                    <a:pt x="5096" y="12740"/>
                    <a:pt x="3501" y="23034"/>
                    <a:pt x="1" y="33386"/>
                  </a:cubicBezTo>
                  <a:cubicBezTo>
                    <a:pt x="1876" y="34384"/>
                    <a:pt x="3079" y="35020"/>
                    <a:pt x="5868" y="35534"/>
                  </a:cubicBezTo>
                  <a:cubicBezTo>
                    <a:pt x="6070" y="35571"/>
                    <a:pt x="6258" y="35588"/>
                    <a:pt x="6433" y="35588"/>
                  </a:cubicBezTo>
                  <a:cubicBezTo>
                    <a:pt x="8164" y="35588"/>
                    <a:pt x="8644" y="33860"/>
                    <a:pt x="9130" y="32158"/>
                  </a:cubicBezTo>
                  <a:cubicBezTo>
                    <a:pt x="10025" y="29015"/>
                    <a:pt x="13256" y="15645"/>
                    <a:pt x="14182" y="10763"/>
                  </a:cubicBezTo>
                  <a:cubicBezTo>
                    <a:pt x="15370" y="11307"/>
                    <a:pt x="17040" y="11554"/>
                    <a:pt x="18842" y="11554"/>
                  </a:cubicBezTo>
                  <a:cubicBezTo>
                    <a:pt x="21610" y="11554"/>
                    <a:pt x="24691" y="10972"/>
                    <a:pt x="26814" y="9996"/>
                  </a:cubicBezTo>
                  <a:cubicBezTo>
                    <a:pt x="26895" y="7926"/>
                    <a:pt x="26865" y="6095"/>
                    <a:pt x="27027" y="4408"/>
                  </a:cubicBezTo>
                  <a:lnTo>
                    <a:pt x="27027" y="4408"/>
                  </a:lnTo>
                  <a:cubicBezTo>
                    <a:pt x="26047" y="4484"/>
                    <a:pt x="25216" y="4555"/>
                    <a:pt x="24418" y="4555"/>
                  </a:cubicBezTo>
                  <a:cubicBezTo>
                    <a:pt x="23331" y="4555"/>
                    <a:pt x="22303" y="4422"/>
                    <a:pt x="21040" y="3984"/>
                  </a:cubicBezTo>
                  <a:cubicBezTo>
                    <a:pt x="18441" y="3085"/>
                    <a:pt x="16026" y="143"/>
                    <a:pt x="14043" y="8"/>
                  </a:cubicBezTo>
                  <a:cubicBezTo>
                    <a:pt x="13960" y="3"/>
                    <a:pt x="13879" y="0"/>
                    <a:pt x="1379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32;p68">
              <a:extLst>
                <a:ext uri="{FF2B5EF4-FFF2-40B4-BE49-F238E27FC236}">
                  <a16:creationId xmlns:a16="http://schemas.microsoft.com/office/drawing/2014/main" id="{B7548350-7580-455B-A98F-9451E5B14AAE}"/>
                </a:ext>
              </a:extLst>
            </p:cNvPr>
            <p:cNvSpPr/>
            <p:nvPr/>
          </p:nvSpPr>
          <p:spPr>
            <a:xfrm>
              <a:off x="2721725" y="1231050"/>
              <a:ext cx="378900" cy="889650"/>
            </a:xfrm>
            <a:custGeom>
              <a:avLst/>
              <a:gdLst/>
              <a:ahLst/>
              <a:cxnLst/>
              <a:rect l="l" t="t" r="r" b="b"/>
              <a:pathLst>
                <a:path w="15156" h="35586" extrusionOk="0">
                  <a:moveTo>
                    <a:pt x="13796" y="0"/>
                  </a:moveTo>
                  <a:cubicBezTo>
                    <a:pt x="11964" y="0"/>
                    <a:pt x="10870" y="1436"/>
                    <a:pt x="10107" y="2940"/>
                  </a:cubicBezTo>
                  <a:cubicBezTo>
                    <a:pt x="5093" y="12739"/>
                    <a:pt x="3499" y="23033"/>
                    <a:pt x="0" y="33385"/>
                  </a:cubicBezTo>
                  <a:cubicBezTo>
                    <a:pt x="1872" y="34383"/>
                    <a:pt x="3077" y="35017"/>
                    <a:pt x="5865" y="35531"/>
                  </a:cubicBezTo>
                  <a:cubicBezTo>
                    <a:pt x="6069" y="35568"/>
                    <a:pt x="6258" y="35586"/>
                    <a:pt x="6434" y="35586"/>
                  </a:cubicBezTo>
                  <a:cubicBezTo>
                    <a:pt x="7137" y="35586"/>
                    <a:pt x="7632" y="35302"/>
                    <a:pt x="8005" y="34848"/>
                  </a:cubicBezTo>
                  <a:cubicBezTo>
                    <a:pt x="6959" y="34777"/>
                    <a:pt x="6087" y="34765"/>
                    <a:pt x="5370" y="34162"/>
                  </a:cubicBezTo>
                  <a:cubicBezTo>
                    <a:pt x="4653" y="33560"/>
                    <a:pt x="13706" y="17189"/>
                    <a:pt x="14047" y="2326"/>
                  </a:cubicBezTo>
                  <a:cubicBezTo>
                    <a:pt x="14065" y="1531"/>
                    <a:pt x="14560" y="838"/>
                    <a:pt x="15156" y="325"/>
                  </a:cubicBezTo>
                  <a:cubicBezTo>
                    <a:pt x="14772" y="147"/>
                    <a:pt x="14402" y="32"/>
                    <a:pt x="14041" y="9"/>
                  </a:cubicBezTo>
                  <a:cubicBezTo>
                    <a:pt x="13958" y="3"/>
                    <a:pt x="13876" y="0"/>
                    <a:pt x="1379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33;p68">
              <a:extLst>
                <a:ext uri="{FF2B5EF4-FFF2-40B4-BE49-F238E27FC236}">
                  <a16:creationId xmlns:a16="http://schemas.microsoft.com/office/drawing/2014/main" id="{6BE13757-65F0-4EEE-861F-4D19ACE21C3D}"/>
                </a:ext>
              </a:extLst>
            </p:cNvPr>
            <p:cNvSpPr/>
            <p:nvPr/>
          </p:nvSpPr>
          <p:spPr>
            <a:xfrm>
              <a:off x="1648325" y="1646725"/>
              <a:ext cx="1196625" cy="856975"/>
            </a:xfrm>
            <a:custGeom>
              <a:avLst/>
              <a:gdLst/>
              <a:ahLst/>
              <a:cxnLst/>
              <a:rect l="l" t="t" r="r" b="b"/>
              <a:pathLst>
                <a:path w="47865" h="34279" extrusionOk="0">
                  <a:moveTo>
                    <a:pt x="20876" y="0"/>
                  </a:moveTo>
                  <a:cubicBezTo>
                    <a:pt x="15549" y="4861"/>
                    <a:pt x="7127" y="5480"/>
                    <a:pt x="1" y="5644"/>
                  </a:cubicBezTo>
                  <a:cubicBezTo>
                    <a:pt x="923" y="7313"/>
                    <a:pt x="2491" y="11445"/>
                    <a:pt x="2564" y="13528"/>
                  </a:cubicBezTo>
                  <a:cubicBezTo>
                    <a:pt x="3735" y="14711"/>
                    <a:pt x="10387" y="17253"/>
                    <a:pt x="17857" y="17253"/>
                  </a:cubicBezTo>
                  <a:cubicBezTo>
                    <a:pt x="22419" y="17253"/>
                    <a:pt x="27286" y="16305"/>
                    <a:pt x="31396" y="13519"/>
                  </a:cubicBezTo>
                  <a:cubicBezTo>
                    <a:pt x="31427" y="13501"/>
                    <a:pt x="31457" y="13482"/>
                    <a:pt x="31487" y="13461"/>
                  </a:cubicBezTo>
                  <a:lnTo>
                    <a:pt x="31487" y="13461"/>
                  </a:lnTo>
                  <a:cubicBezTo>
                    <a:pt x="34434" y="21369"/>
                    <a:pt x="32226" y="27186"/>
                    <a:pt x="28430" y="33708"/>
                  </a:cubicBezTo>
                  <a:cubicBezTo>
                    <a:pt x="29047" y="33643"/>
                    <a:pt x="29677" y="33616"/>
                    <a:pt x="30313" y="33616"/>
                  </a:cubicBezTo>
                  <a:cubicBezTo>
                    <a:pt x="30532" y="33616"/>
                    <a:pt x="30752" y="33619"/>
                    <a:pt x="30973" y="33625"/>
                  </a:cubicBezTo>
                  <a:cubicBezTo>
                    <a:pt x="33185" y="33679"/>
                    <a:pt x="35411" y="34029"/>
                    <a:pt x="37351" y="34278"/>
                  </a:cubicBezTo>
                  <a:cubicBezTo>
                    <a:pt x="40844" y="31476"/>
                    <a:pt x="47563" y="22358"/>
                    <a:pt x="47864" y="11503"/>
                  </a:cubicBezTo>
                  <a:cubicBezTo>
                    <a:pt x="43464" y="10702"/>
                    <a:pt x="24854" y="3210"/>
                    <a:pt x="20986" y="105"/>
                  </a:cubicBezTo>
                  <a:lnTo>
                    <a:pt x="20876"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34;p68">
              <a:extLst>
                <a:ext uri="{FF2B5EF4-FFF2-40B4-BE49-F238E27FC236}">
                  <a16:creationId xmlns:a16="http://schemas.microsoft.com/office/drawing/2014/main" id="{83F05C35-9931-43E4-810C-15002E778791}"/>
                </a:ext>
              </a:extLst>
            </p:cNvPr>
            <p:cNvSpPr/>
            <p:nvPr/>
          </p:nvSpPr>
          <p:spPr>
            <a:xfrm>
              <a:off x="2359050" y="1959700"/>
              <a:ext cx="167375" cy="529725"/>
            </a:xfrm>
            <a:custGeom>
              <a:avLst/>
              <a:gdLst/>
              <a:ahLst/>
              <a:cxnLst/>
              <a:rect l="l" t="t" r="r" b="b"/>
              <a:pathLst>
                <a:path w="6695" h="21189" extrusionOk="0">
                  <a:moveTo>
                    <a:pt x="3979" y="1"/>
                  </a:moveTo>
                  <a:lnTo>
                    <a:pt x="3979" y="1"/>
                  </a:lnTo>
                  <a:cubicBezTo>
                    <a:pt x="3677" y="212"/>
                    <a:pt x="3343" y="601"/>
                    <a:pt x="3028" y="821"/>
                  </a:cubicBezTo>
                  <a:cubicBezTo>
                    <a:pt x="3000" y="841"/>
                    <a:pt x="3024" y="944"/>
                    <a:pt x="3051" y="944"/>
                  </a:cubicBezTo>
                  <a:cubicBezTo>
                    <a:pt x="3053" y="944"/>
                    <a:pt x="3055" y="944"/>
                    <a:pt x="3058" y="942"/>
                  </a:cubicBezTo>
                  <a:lnTo>
                    <a:pt x="3058" y="942"/>
                  </a:lnTo>
                  <a:cubicBezTo>
                    <a:pt x="6005" y="8850"/>
                    <a:pt x="3797" y="14667"/>
                    <a:pt x="1" y="21189"/>
                  </a:cubicBezTo>
                  <a:cubicBezTo>
                    <a:pt x="618" y="21124"/>
                    <a:pt x="1248" y="21097"/>
                    <a:pt x="1884" y="21097"/>
                  </a:cubicBezTo>
                  <a:cubicBezTo>
                    <a:pt x="2103" y="21097"/>
                    <a:pt x="2323" y="21100"/>
                    <a:pt x="2544" y="21106"/>
                  </a:cubicBezTo>
                  <a:cubicBezTo>
                    <a:pt x="5788" y="15180"/>
                    <a:pt x="6695" y="7290"/>
                    <a:pt x="397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35;p68">
              <a:extLst>
                <a:ext uri="{FF2B5EF4-FFF2-40B4-BE49-F238E27FC236}">
                  <a16:creationId xmlns:a16="http://schemas.microsoft.com/office/drawing/2014/main" id="{0B911994-19EF-4F77-B1E5-06FA85FD40D8}"/>
                </a:ext>
              </a:extLst>
            </p:cNvPr>
            <p:cNvSpPr/>
            <p:nvPr/>
          </p:nvSpPr>
          <p:spPr>
            <a:xfrm>
              <a:off x="1648325" y="1646725"/>
              <a:ext cx="568200" cy="193750"/>
            </a:xfrm>
            <a:custGeom>
              <a:avLst/>
              <a:gdLst/>
              <a:ahLst/>
              <a:cxnLst/>
              <a:rect l="l" t="t" r="r" b="b"/>
              <a:pathLst>
                <a:path w="22728" h="7750" extrusionOk="0">
                  <a:moveTo>
                    <a:pt x="20876" y="0"/>
                  </a:moveTo>
                  <a:cubicBezTo>
                    <a:pt x="15549" y="4861"/>
                    <a:pt x="7127" y="5480"/>
                    <a:pt x="1" y="5644"/>
                  </a:cubicBezTo>
                  <a:cubicBezTo>
                    <a:pt x="210" y="6022"/>
                    <a:pt x="452" y="6528"/>
                    <a:pt x="703" y="7109"/>
                  </a:cubicBezTo>
                  <a:cubicBezTo>
                    <a:pt x="892" y="7546"/>
                    <a:pt x="1807" y="7750"/>
                    <a:pt x="3175" y="7750"/>
                  </a:cubicBezTo>
                  <a:cubicBezTo>
                    <a:pt x="7987" y="7750"/>
                    <a:pt x="18408" y="5225"/>
                    <a:pt x="22556" y="1440"/>
                  </a:cubicBezTo>
                  <a:cubicBezTo>
                    <a:pt x="22556" y="1440"/>
                    <a:pt x="22728" y="1255"/>
                    <a:pt x="22641" y="1204"/>
                  </a:cubicBezTo>
                  <a:cubicBezTo>
                    <a:pt x="21953" y="798"/>
                    <a:pt x="21388" y="428"/>
                    <a:pt x="20986" y="106"/>
                  </a:cubicBezTo>
                  <a:lnTo>
                    <a:pt x="20876"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36;p68">
              <a:extLst>
                <a:ext uri="{FF2B5EF4-FFF2-40B4-BE49-F238E27FC236}">
                  <a16:creationId xmlns:a16="http://schemas.microsoft.com/office/drawing/2014/main" id="{FE1A435B-CFF4-4DD8-A36C-749E4DEF18D5}"/>
                </a:ext>
              </a:extLst>
            </p:cNvPr>
            <p:cNvSpPr/>
            <p:nvPr/>
          </p:nvSpPr>
          <p:spPr>
            <a:xfrm>
              <a:off x="1680400" y="1778175"/>
              <a:ext cx="250225" cy="48550"/>
            </a:xfrm>
            <a:custGeom>
              <a:avLst/>
              <a:gdLst/>
              <a:ahLst/>
              <a:cxnLst/>
              <a:rect l="l" t="t" r="r" b="b"/>
              <a:pathLst>
                <a:path w="10009" h="1942" extrusionOk="0">
                  <a:moveTo>
                    <a:pt x="9750" y="0"/>
                  </a:moveTo>
                  <a:cubicBezTo>
                    <a:pt x="9416" y="0"/>
                    <a:pt x="9087" y="75"/>
                    <a:pt x="8785" y="218"/>
                  </a:cubicBezTo>
                  <a:cubicBezTo>
                    <a:pt x="8682" y="267"/>
                    <a:pt x="8626" y="381"/>
                    <a:pt x="8652" y="493"/>
                  </a:cubicBezTo>
                  <a:cubicBezTo>
                    <a:pt x="8678" y="605"/>
                    <a:pt x="8776" y="684"/>
                    <a:pt x="8891" y="684"/>
                  </a:cubicBezTo>
                  <a:cubicBezTo>
                    <a:pt x="8927" y="684"/>
                    <a:pt x="8964" y="675"/>
                    <a:pt x="8996" y="660"/>
                  </a:cubicBezTo>
                  <a:cubicBezTo>
                    <a:pt x="9239" y="544"/>
                    <a:pt x="9506" y="495"/>
                    <a:pt x="9759" y="491"/>
                  </a:cubicBezTo>
                  <a:cubicBezTo>
                    <a:pt x="9894" y="477"/>
                    <a:pt x="10005" y="383"/>
                    <a:pt x="10006" y="249"/>
                  </a:cubicBezTo>
                  <a:cubicBezTo>
                    <a:pt x="10008" y="114"/>
                    <a:pt x="9900" y="3"/>
                    <a:pt x="9764" y="0"/>
                  </a:cubicBezTo>
                  <a:cubicBezTo>
                    <a:pt x="9759" y="0"/>
                    <a:pt x="9754" y="0"/>
                    <a:pt x="9750" y="0"/>
                  </a:cubicBezTo>
                  <a:close/>
                  <a:moveTo>
                    <a:pt x="7451" y="579"/>
                  </a:moveTo>
                  <a:cubicBezTo>
                    <a:pt x="6887" y="579"/>
                    <a:pt x="6283" y="739"/>
                    <a:pt x="5858" y="1006"/>
                  </a:cubicBezTo>
                  <a:cubicBezTo>
                    <a:pt x="5766" y="1064"/>
                    <a:pt x="5723" y="1176"/>
                    <a:pt x="5754" y="1281"/>
                  </a:cubicBezTo>
                  <a:cubicBezTo>
                    <a:pt x="5784" y="1386"/>
                    <a:pt x="5879" y="1458"/>
                    <a:pt x="5989" y="1458"/>
                  </a:cubicBezTo>
                  <a:cubicBezTo>
                    <a:pt x="6035" y="1458"/>
                    <a:pt x="6080" y="1444"/>
                    <a:pt x="6119" y="1420"/>
                  </a:cubicBezTo>
                  <a:cubicBezTo>
                    <a:pt x="6474" y="1197"/>
                    <a:pt x="6986" y="1070"/>
                    <a:pt x="7469" y="1070"/>
                  </a:cubicBezTo>
                  <a:cubicBezTo>
                    <a:pt x="7489" y="1070"/>
                    <a:pt x="7509" y="1070"/>
                    <a:pt x="7529" y="1070"/>
                  </a:cubicBezTo>
                  <a:cubicBezTo>
                    <a:pt x="7537" y="1071"/>
                    <a:pt x="7545" y="1072"/>
                    <a:pt x="7552" y="1072"/>
                  </a:cubicBezTo>
                  <a:cubicBezTo>
                    <a:pt x="7674" y="1072"/>
                    <a:pt x="7778" y="961"/>
                    <a:pt x="7782" y="834"/>
                  </a:cubicBezTo>
                  <a:cubicBezTo>
                    <a:pt x="7786" y="699"/>
                    <a:pt x="7680" y="585"/>
                    <a:pt x="7544" y="581"/>
                  </a:cubicBezTo>
                  <a:cubicBezTo>
                    <a:pt x="7513" y="580"/>
                    <a:pt x="7482" y="579"/>
                    <a:pt x="7451" y="579"/>
                  </a:cubicBezTo>
                  <a:close/>
                  <a:moveTo>
                    <a:pt x="3770" y="1151"/>
                  </a:moveTo>
                  <a:cubicBezTo>
                    <a:pt x="3455" y="1151"/>
                    <a:pt x="3140" y="1189"/>
                    <a:pt x="2833" y="1266"/>
                  </a:cubicBezTo>
                  <a:cubicBezTo>
                    <a:pt x="2714" y="1296"/>
                    <a:pt x="2635" y="1410"/>
                    <a:pt x="2650" y="1533"/>
                  </a:cubicBezTo>
                  <a:cubicBezTo>
                    <a:pt x="2666" y="1655"/>
                    <a:pt x="2769" y="1748"/>
                    <a:pt x="2892" y="1749"/>
                  </a:cubicBezTo>
                  <a:cubicBezTo>
                    <a:pt x="2913" y="1749"/>
                    <a:pt x="2933" y="1745"/>
                    <a:pt x="2952" y="1741"/>
                  </a:cubicBezTo>
                  <a:cubicBezTo>
                    <a:pt x="3221" y="1674"/>
                    <a:pt x="3497" y="1641"/>
                    <a:pt x="3773" y="1641"/>
                  </a:cubicBezTo>
                  <a:cubicBezTo>
                    <a:pt x="3861" y="1641"/>
                    <a:pt x="3948" y="1644"/>
                    <a:pt x="4036" y="1651"/>
                  </a:cubicBezTo>
                  <a:cubicBezTo>
                    <a:pt x="4041" y="1651"/>
                    <a:pt x="4047" y="1651"/>
                    <a:pt x="4052" y="1651"/>
                  </a:cubicBezTo>
                  <a:cubicBezTo>
                    <a:pt x="4180" y="1651"/>
                    <a:pt x="4288" y="1553"/>
                    <a:pt x="4298" y="1425"/>
                  </a:cubicBezTo>
                  <a:cubicBezTo>
                    <a:pt x="4308" y="1289"/>
                    <a:pt x="4207" y="1171"/>
                    <a:pt x="4071" y="1163"/>
                  </a:cubicBezTo>
                  <a:cubicBezTo>
                    <a:pt x="3971" y="1155"/>
                    <a:pt x="3870" y="1151"/>
                    <a:pt x="3770" y="1151"/>
                  </a:cubicBezTo>
                  <a:close/>
                  <a:moveTo>
                    <a:pt x="277" y="1257"/>
                  </a:moveTo>
                  <a:cubicBezTo>
                    <a:pt x="175" y="1257"/>
                    <a:pt x="79" y="1322"/>
                    <a:pt x="44" y="1425"/>
                  </a:cubicBezTo>
                  <a:cubicBezTo>
                    <a:pt x="1" y="1553"/>
                    <a:pt x="72" y="1694"/>
                    <a:pt x="203" y="1735"/>
                  </a:cubicBezTo>
                  <a:cubicBezTo>
                    <a:pt x="600" y="1869"/>
                    <a:pt x="1061" y="1942"/>
                    <a:pt x="1507" y="1942"/>
                  </a:cubicBezTo>
                  <a:lnTo>
                    <a:pt x="1540" y="1942"/>
                  </a:lnTo>
                  <a:cubicBezTo>
                    <a:pt x="1676" y="1941"/>
                    <a:pt x="1785" y="1830"/>
                    <a:pt x="1783" y="1694"/>
                  </a:cubicBezTo>
                  <a:cubicBezTo>
                    <a:pt x="1781" y="1560"/>
                    <a:pt x="1672" y="1451"/>
                    <a:pt x="1538" y="1451"/>
                  </a:cubicBezTo>
                  <a:cubicBezTo>
                    <a:pt x="1537" y="1451"/>
                    <a:pt x="1537" y="1451"/>
                    <a:pt x="1536" y="1451"/>
                  </a:cubicBezTo>
                  <a:cubicBezTo>
                    <a:pt x="1532" y="1451"/>
                    <a:pt x="1529" y="1451"/>
                    <a:pt x="1525" y="1451"/>
                  </a:cubicBezTo>
                  <a:cubicBezTo>
                    <a:pt x="1130" y="1451"/>
                    <a:pt x="711" y="1390"/>
                    <a:pt x="358" y="1271"/>
                  </a:cubicBezTo>
                  <a:cubicBezTo>
                    <a:pt x="331" y="1262"/>
                    <a:pt x="304" y="1257"/>
                    <a:pt x="277" y="1257"/>
                  </a:cubicBezTo>
                  <a:close/>
                </a:path>
              </a:pathLst>
            </a:custGeom>
            <a:solidFill>
              <a:srgbClr val="5E9A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37;p68">
              <a:extLst>
                <a:ext uri="{FF2B5EF4-FFF2-40B4-BE49-F238E27FC236}">
                  <a16:creationId xmlns:a16="http://schemas.microsoft.com/office/drawing/2014/main" id="{1153080B-4221-41B9-8983-1A8CC344A08E}"/>
                </a:ext>
              </a:extLst>
            </p:cNvPr>
            <p:cNvSpPr/>
            <p:nvPr/>
          </p:nvSpPr>
          <p:spPr>
            <a:xfrm>
              <a:off x="2419500" y="2003100"/>
              <a:ext cx="93950" cy="471775"/>
            </a:xfrm>
            <a:custGeom>
              <a:avLst/>
              <a:gdLst/>
              <a:ahLst/>
              <a:cxnLst/>
              <a:rect l="l" t="t" r="r" b="b"/>
              <a:pathLst>
                <a:path w="3758" h="18871" extrusionOk="0">
                  <a:moveTo>
                    <a:pt x="2932" y="1"/>
                  </a:moveTo>
                  <a:cubicBezTo>
                    <a:pt x="2913" y="1"/>
                    <a:pt x="2894" y="3"/>
                    <a:pt x="2874" y="8"/>
                  </a:cubicBezTo>
                  <a:cubicBezTo>
                    <a:pt x="2743" y="40"/>
                    <a:pt x="2662" y="172"/>
                    <a:pt x="2694" y="303"/>
                  </a:cubicBezTo>
                  <a:cubicBezTo>
                    <a:pt x="2772" y="624"/>
                    <a:pt x="2923" y="1556"/>
                    <a:pt x="2978" y="2108"/>
                  </a:cubicBezTo>
                  <a:cubicBezTo>
                    <a:pt x="2992" y="2233"/>
                    <a:pt x="3096" y="2328"/>
                    <a:pt x="3222" y="2329"/>
                  </a:cubicBezTo>
                  <a:lnTo>
                    <a:pt x="3222" y="2329"/>
                  </a:lnTo>
                  <a:cubicBezTo>
                    <a:pt x="3231" y="2329"/>
                    <a:pt x="3238" y="2328"/>
                    <a:pt x="3247" y="2328"/>
                  </a:cubicBezTo>
                  <a:cubicBezTo>
                    <a:pt x="3381" y="2313"/>
                    <a:pt x="3480" y="2193"/>
                    <a:pt x="3467" y="2059"/>
                  </a:cubicBezTo>
                  <a:cubicBezTo>
                    <a:pt x="3408" y="1475"/>
                    <a:pt x="3252" y="526"/>
                    <a:pt x="3170" y="187"/>
                  </a:cubicBezTo>
                  <a:cubicBezTo>
                    <a:pt x="3143" y="76"/>
                    <a:pt x="3043" y="1"/>
                    <a:pt x="2932" y="1"/>
                  </a:cubicBezTo>
                  <a:close/>
                  <a:moveTo>
                    <a:pt x="3222" y="2329"/>
                  </a:moveTo>
                  <a:cubicBezTo>
                    <a:pt x="3222" y="2329"/>
                    <a:pt x="3222" y="2329"/>
                    <a:pt x="3221" y="2329"/>
                  </a:cubicBezTo>
                  <a:lnTo>
                    <a:pt x="3222" y="2329"/>
                  </a:lnTo>
                  <a:cubicBezTo>
                    <a:pt x="3222" y="2329"/>
                    <a:pt x="3222" y="2329"/>
                    <a:pt x="3222" y="2329"/>
                  </a:cubicBezTo>
                  <a:close/>
                  <a:moveTo>
                    <a:pt x="3512" y="3290"/>
                  </a:moveTo>
                  <a:cubicBezTo>
                    <a:pt x="3377" y="3290"/>
                    <a:pt x="3268" y="3400"/>
                    <a:pt x="3268" y="3535"/>
                  </a:cubicBezTo>
                  <a:lnTo>
                    <a:pt x="3268" y="5083"/>
                  </a:lnTo>
                  <a:cubicBezTo>
                    <a:pt x="3267" y="5218"/>
                    <a:pt x="3377" y="5328"/>
                    <a:pt x="3512" y="5328"/>
                  </a:cubicBezTo>
                  <a:cubicBezTo>
                    <a:pt x="3648" y="5328"/>
                    <a:pt x="3758" y="5218"/>
                    <a:pt x="3758" y="5083"/>
                  </a:cubicBezTo>
                  <a:lnTo>
                    <a:pt x="3758" y="3535"/>
                  </a:lnTo>
                  <a:cubicBezTo>
                    <a:pt x="3758" y="3400"/>
                    <a:pt x="3648" y="3290"/>
                    <a:pt x="3512" y="3290"/>
                  </a:cubicBezTo>
                  <a:close/>
                  <a:moveTo>
                    <a:pt x="3417" y="6966"/>
                  </a:moveTo>
                  <a:cubicBezTo>
                    <a:pt x="3403" y="6966"/>
                    <a:pt x="3389" y="6967"/>
                    <a:pt x="3375" y="6970"/>
                  </a:cubicBezTo>
                  <a:cubicBezTo>
                    <a:pt x="3241" y="6992"/>
                    <a:pt x="3151" y="7119"/>
                    <a:pt x="3175" y="7253"/>
                  </a:cubicBezTo>
                  <a:cubicBezTo>
                    <a:pt x="3248" y="7675"/>
                    <a:pt x="3133" y="8347"/>
                    <a:pt x="2904" y="8851"/>
                  </a:cubicBezTo>
                  <a:cubicBezTo>
                    <a:pt x="2830" y="9012"/>
                    <a:pt x="2947" y="9196"/>
                    <a:pt x="3126" y="9197"/>
                  </a:cubicBezTo>
                  <a:cubicBezTo>
                    <a:pt x="3221" y="9197"/>
                    <a:pt x="3309" y="9141"/>
                    <a:pt x="3349" y="9053"/>
                  </a:cubicBezTo>
                  <a:cubicBezTo>
                    <a:pt x="3620" y="8461"/>
                    <a:pt x="3746" y="7687"/>
                    <a:pt x="3658" y="7169"/>
                  </a:cubicBezTo>
                  <a:cubicBezTo>
                    <a:pt x="3637" y="7050"/>
                    <a:pt x="3534" y="6966"/>
                    <a:pt x="3417" y="6966"/>
                  </a:cubicBezTo>
                  <a:close/>
                  <a:moveTo>
                    <a:pt x="3024" y="10545"/>
                  </a:moveTo>
                  <a:cubicBezTo>
                    <a:pt x="2902" y="10545"/>
                    <a:pt x="2796" y="10639"/>
                    <a:pt x="2784" y="10765"/>
                  </a:cubicBezTo>
                  <a:cubicBezTo>
                    <a:pt x="2734" y="11206"/>
                    <a:pt x="2611" y="11638"/>
                    <a:pt x="2420" y="12040"/>
                  </a:cubicBezTo>
                  <a:cubicBezTo>
                    <a:pt x="2362" y="12162"/>
                    <a:pt x="2414" y="12309"/>
                    <a:pt x="2537" y="12366"/>
                  </a:cubicBezTo>
                  <a:cubicBezTo>
                    <a:pt x="2569" y="12382"/>
                    <a:pt x="2604" y="12390"/>
                    <a:pt x="2641" y="12390"/>
                  </a:cubicBezTo>
                  <a:cubicBezTo>
                    <a:pt x="2735" y="12390"/>
                    <a:pt x="2822" y="12335"/>
                    <a:pt x="2863" y="12250"/>
                  </a:cubicBezTo>
                  <a:cubicBezTo>
                    <a:pt x="3077" y="11798"/>
                    <a:pt x="3216" y="11314"/>
                    <a:pt x="3271" y="10817"/>
                  </a:cubicBezTo>
                  <a:cubicBezTo>
                    <a:pt x="3286" y="10682"/>
                    <a:pt x="3188" y="10561"/>
                    <a:pt x="3054" y="10547"/>
                  </a:cubicBezTo>
                  <a:cubicBezTo>
                    <a:pt x="3044" y="10546"/>
                    <a:pt x="3034" y="10545"/>
                    <a:pt x="3024" y="10545"/>
                  </a:cubicBezTo>
                  <a:close/>
                  <a:moveTo>
                    <a:pt x="2350" y="13742"/>
                  </a:moveTo>
                  <a:cubicBezTo>
                    <a:pt x="2252" y="13742"/>
                    <a:pt x="2159" y="13802"/>
                    <a:pt x="2121" y="13898"/>
                  </a:cubicBezTo>
                  <a:cubicBezTo>
                    <a:pt x="1952" y="14355"/>
                    <a:pt x="1732" y="14794"/>
                    <a:pt x="1468" y="15205"/>
                  </a:cubicBezTo>
                  <a:cubicBezTo>
                    <a:pt x="1362" y="15368"/>
                    <a:pt x="1480" y="15582"/>
                    <a:pt x="1673" y="15582"/>
                  </a:cubicBezTo>
                  <a:cubicBezTo>
                    <a:pt x="1757" y="15582"/>
                    <a:pt x="1835" y="15540"/>
                    <a:pt x="1879" y="15470"/>
                  </a:cubicBezTo>
                  <a:cubicBezTo>
                    <a:pt x="2164" y="15029"/>
                    <a:pt x="2399" y="14560"/>
                    <a:pt x="2581" y="14068"/>
                  </a:cubicBezTo>
                  <a:cubicBezTo>
                    <a:pt x="2625" y="13942"/>
                    <a:pt x="2560" y="13804"/>
                    <a:pt x="2434" y="13757"/>
                  </a:cubicBezTo>
                  <a:cubicBezTo>
                    <a:pt x="2406" y="13747"/>
                    <a:pt x="2378" y="13742"/>
                    <a:pt x="2350" y="13742"/>
                  </a:cubicBezTo>
                  <a:close/>
                  <a:moveTo>
                    <a:pt x="900" y="17414"/>
                  </a:moveTo>
                  <a:cubicBezTo>
                    <a:pt x="804" y="17414"/>
                    <a:pt x="713" y="17471"/>
                    <a:pt x="674" y="17566"/>
                  </a:cubicBezTo>
                  <a:cubicBezTo>
                    <a:pt x="553" y="17860"/>
                    <a:pt x="349" y="18199"/>
                    <a:pt x="129" y="18472"/>
                  </a:cubicBezTo>
                  <a:cubicBezTo>
                    <a:pt x="0" y="18633"/>
                    <a:pt x="113" y="18871"/>
                    <a:pt x="319" y="18871"/>
                  </a:cubicBezTo>
                  <a:cubicBezTo>
                    <a:pt x="320" y="18871"/>
                    <a:pt x="321" y="18871"/>
                    <a:pt x="322" y="18871"/>
                  </a:cubicBezTo>
                  <a:cubicBezTo>
                    <a:pt x="395" y="18871"/>
                    <a:pt x="464" y="18837"/>
                    <a:pt x="510" y="18780"/>
                  </a:cubicBezTo>
                  <a:cubicBezTo>
                    <a:pt x="758" y="18472"/>
                    <a:pt x="989" y="18087"/>
                    <a:pt x="1127" y="17752"/>
                  </a:cubicBezTo>
                  <a:cubicBezTo>
                    <a:pt x="1178" y="17627"/>
                    <a:pt x="1118" y="17483"/>
                    <a:pt x="993" y="17432"/>
                  </a:cubicBezTo>
                  <a:cubicBezTo>
                    <a:pt x="962" y="17420"/>
                    <a:pt x="931" y="17414"/>
                    <a:pt x="900" y="17414"/>
                  </a:cubicBezTo>
                  <a:close/>
                </a:path>
              </a:pathLst>
            </a:custGeom>
            <a:solidFill>
              <a:srgbClr val="5E9A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38;p68">
              <a:extLst>
                <a:ext uri="{FF2B5EF4-FFF2-40B4-BE49-F238E27FC236}">
                  <a16:creationId xmlns:a16="http://schemas.microsoft.com/office/drawing/2014/main" id="{B309F84A-4619-4A05-AFED-39394E05F2EB}"/>
                </a:ext>
              </a:extLst>
            </p:cNvPr>
            <p:cNvSpPr/>
            <p:nvPr/>
          </p:nvSpPr>
          <p:spPr>
            <a:xfrm>
              <a:off x="2216075" y="1250100"/>
              <a:ext cx="839775" cy="750400"/>
            </a:xfrm>
            <a:custGeom>
              <a:avLst/>
              <a:gdLst/>
              <a:ahLst/>
              <a:cxnLst/>
              <a:rect l="l" t="t" r="r" b="b"/>
              <a:pathLst>
                <a:path w="33591" h="30016" extrusionOk="0">
                  <a:moveTo>
                    <a:pt x="23376" y="1"/>
                  </a:moveTo>
                  <a:cubicBezTo>
                    <a:pt x="20010" y="1"/>
                    <a:pt x="16761" y="468"/>
                    <a:pt x="15839" y="1551"/>
                  </a:cubicBezTo>
                  <a:cubicBezTo>
                    <a:pt x="12497" y="5478"/>
                    <a:pt x="10574" y="12024"/>
                    <a:pt x="7268" y="15904"/>
                  </a:cubicBezTo>
                  <a:cubicBezTo>
                    <a:pt x="1" y="24434"/>
                    <a:pt x="22528" y="29402"/>
                    <a:pt x="25645" y="30016"/>
                  </a:cubicBezTo>
                  <a:cubicBezTo>
                    <a:pt x="28089" y="26794"/>
                    <a:pt x="30474" y="18508"/>
                    <a:pt x="31216" y="15104"/>
                  </a:cubicBezTo>
                  <a:cubicBezTo>
                    <a:pt x="31756" y="12627"/>
                    <a:pt x="33590" y="3160"/>
                    <a:pt x="32027" y="1561"/>
                  </a:cubicBezTo>
                  <a:cubicBezTo>
                    <a:pt x="31080" y="590"/>
                    <a:pt x="27154" y="1"/>
                    <a:pt x="2337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39;p68">
              <a:extLst>
                <a:ext uri="{FF2B5EF4-FFF2-40B4-BE49-F238E27FC236}">
                  <a16:creationId xmlns:a16="http://schemas.microsoft.com/office/drawing/2014/main" id="{56084CB1-7633-48A1-BA02-07E406B0ABCF}"/>
                </a:ext>
              </a:extLst>
            </p:cNvPr>
            <p:cNvSpPr/>
            <p:nvPr/>
          </p:nvSpPr>
          <p:spPr>
            <a:xfrm>
              <a:off x="2260425" y="1250100"/>
              <a:ext cx="765450" cy="719975"/>
            </a:xfrm>
            <a:custGeom>
              <a:avLst/>
              <a:gdLst/>
              <a:ahLst/>
              <a:cxnLst/>
              <a:rect l="l" t="t" r="r" b="b"/>
              <a:pathLst>
                <a:path w="30618" h="28799" extrusionOk="0">
                  <a:moveTo>
                    <a:pt x="21597" y="0"/>
                  </a:moveTo>
                  <a:cubicBezTo>
                    <a:pt x="18232" y="0"/>
                    <a:pt x="14986" y="468"/>
                    <a:pt x="14067" y="1551"/>
                  </a:cubicBezTo>
                  <a:cubicBezTo>
                    <a:pt x="10721" y="5480"/>
                    <a:pt x="8802" y="12026"/>
                    <a:pt x="5495" y="15904"/>
                  </a:cubicBezTo>
                  <a:cubicBezTo>
                    <a:pt x="1" y="22349"/>
                    <a:pt x="11518" y="26759"/>
                    <a:pt x="18822" y="28799"/>
                  </a:cubicBezTo>
                  <a:cubicBezTo>
                    <a:pt x="12958" y="26389"/>
                    <a:pt x="7905" y="22771"/>
                    <a:pt x="11911" y="18063"/>
                  </a:cubicBezTo>
                  <a:cubicBezTo>
                    <a:pt x="15219" y="14185"/>
                    <a:pt x="17142" y="7639"/>
                    <a:pt x="20482" y="3709"/>
                  </a:cubicBezTo>
                  <a:cubicBezTo>
                    <a:pt x="21405" y="2627"/>
                    <a:pt x="24655" y="2159"/>
                    <a:pt x="28021" y="2159"/>
                  </a:cubicBezTo>
                  <a:cubicBezTo>
                    <a:pt x="28892" y="2159"/>
                    <a:pt x="29770" y="2190"/>
                    <a:pt x="30618" y="2250"/>
                  </a:cubicBezTo>
                  <a:cubicBezTo>
                    <a:pt x="30527" y="1953"/>
                    <a:pt x="30407" y="1717"/>
                    <a:pt x="30252" y="1560"/>
                  </a:cubicBezTo>
                  <a:cubicBezTo>
                    <a:pt x="29306" y="590"/>
                    <a:pt x="25377" y="0"/>
                    <a:pt x="2159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40;p68">
              <a:extLst>
                <a:ext uri="{FF2B5EF4-FFF2-40B4-BE49-F238E27FC236}">
                  <a16:creationId xmlns:a16="http://schemas.microsoft.com/office/drawing/2014/main" id="{EFFE6E04-A029-4C03-9B4D-014041AF639D}"/>
                </a:ext>
              </a:extLst>
            </p:cNvPr>
            <p:cNvSpPr/>
            <p:nvPr/>
          </p:nvSpPr>
          <p:spPr>
            <a:xfrm>
              <a:off x="3065100" y="406825"/>
              <a:ext cx="310225" cy="711225"/>
            </a:xfrm>
            <a:custGeom>
              <a:avLst/>
              <a:gdLst/>
              <a:ahLst/>
              <a:cxnLst/>
              <a:rect l="l" t="t" r="r" b="b"/>
              <a:pathLst>
                <a:path w="12409" h="28449" extrusionOk="0">
                  <a:moveTo>
                    <a:pt x="3841" y="1"/>
                  </a:moveTo>
                  <a:cubicBezTo>
                    <a:pt x="3386" y="753"/>
                    <a:pt x="1995" y="1686"/>
                    <a:pt x="1545" y="2453"/>
                  </a:cubicBezTo>
                  <a:cubicBezTo>
                    <a:pt x="1072" y="3468"/>
                    <a:pt x="683" y="4515"/>
                    <a:pt x="417" y="5614"/>
                  </a:cubicBezTo>
                  <a:cubicBezTo>
                    <a:pt x="404" y="5677"/>
                    <a:pt x="391" y="5741"/>
                    <a:pt x="376" y="5804"/>
                  </a:cubicBezTo>
                  <a:cubicBezTo>
                    <a:pt x="233" y="6425"/>
                    <a:pt x="132" y="7056"/>
                    <a:pt x="74" y="7691"/>
                  </a:cubicBezTo>
                  <a:cubicBezTo>
                    <a:pt x="998" y="7733"/>
                    <a:pt x="1853" y="7942"/>
                    <a:pt x="2534" y="8422"/>
                  </a:cubicBezTo>
                  <a:cubicBezTo>
                    <a:pt x="4726" y="9967"/>
                    <a:pt x="3926" y="13383"/>
                    <a:pt x="3608" y="15536"/>
                  </a:cubicBezTo>
                  <a:cubicBezTo>
                    <a:pt x="3294" y="17647"/>
                    <a:pt x="1" y="28448"/>
                    <a:pt x="5611" y="28448"/>
                  </a:cubicBezTo>
                  <a:cubicBezTo>
                    <a:pt x="5689" y="28448"/>
                    <a:pt x="5768" y="28446"/>
                    <a:pt x="5850" y="28442"/>
                  </a:cubicBezTo>
                  <a:cubicBezTo>
                    <a:pt x="10236" y="28216"/>
                    <a:pt x="12409" y="23564"/>
                    <a:pt x="10408" y="14525"/>
                  </a:cubicBezTo>
                  <a:cubicBezTo>
                    <a:pt x="9373" y="9845"/>
                    <a:pt x="5588" y="2287"/>
                    <a:pt x="38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41;p68">
              <a:extLst>
                <a:ext uri="{FF2B5EF4-FFF2-40B4-BE49-F238E27FC236}">
                  <a16:creationId xmlns:a16="http://schemas.microsoft.com/office/drawing/2014/main" id="{940E6488-5C9B-4318-9B42-10254BB83891}"/>
                </a:ext>
              </a:extLst>
            </p:cNvPr>
            <p:cNvSpPr/>
            <p:nvPr/>
          </p:nvSpPr>
          <p:spPr>
            <a:xfrm>
              <a:off x="3244225" y="1073450"/>
              <a:ext cx="55175" cy="109950"/>
            </a:xfrm>
            <a:custGeom>
              <a:avLst/>
              <a:gdLst/>
              <a:ahLst/>
              <a:cxnLst/>
              <a:rect l="l" t="t" r="r" b="b"/>
              <a:pathLst>
                <a:path w="2207" h="4398" extrusionOk="0">
                  <a:moveTo>
                    <a:pt x="253" y="1"/>
                  </a:moveTo>
                  <a:cubicBezTo>
                    <a:pt x="249" y="1"/>
                    <a:pt x="244" y="1"/>
                    <a:pt x="240" y="1"/>
                  </a:cubicBezTo>
                  <a:cubicBezTo>
                    <a:pt x="104" y="9"/>
                    <a:pt x="0" y="123"/>
                    <a:pt x="7" y="259"/>
                  </a:cubicBezTo>
                  <a:cubicBezTo>
                    <a:pt x="69" y="1547"/>
                    <a:pt x="621" y="3307"/>
                    <a:pt x="1708" y="4331"/>
                  </a:cubicBezTo>
                  <a:cubicBezTo>
                    <a:pt x="1754" y="4373"/>
                    <a:pt x="1814" y="4398"/>
                    <a:pt x="1877" y="4398"/>
                  </a:cubicBezTo>
                  <a:cubicBezTo>
                    <a:pt x="2099" y="4398"/>
                    <a:pt x="2207" y="4126"/>
                    <a:pt x="2045" y="3974"/>
                  </a:cubicBezTo>
                  <a:cubicBezTo>
                    <a:pt x="1061" y="3048"/>
                    <a:pt x="552" y="1386"/>
                    <a:pt x="496" y="234"/>
                  </a:cubicBezTo>
                  <a:cubicBezTo>
                    <a:pt x="490" y="104"/>
                    <a:pt x="376" y="1"/>
                    <a:pt x="253" y="1"/>
                  </a:cubicBezTo>
                  <a:close/>
                </a:path>
              </a:pathLst>
            </a:custGeom>
            <a:solidFill>
              <a:srgbClr val="D7D6C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42;p68">
              <a:extLst>
                <a:ext uri="{FF2B5EF4-FFF2-40B4-BE49-F238E27FC236}">
                  <a16:creationId xmlns:a16="http://schemas.microsoft.com/office/drawing/2014/main" id="{5C3538F2-F99F-486D-AF23-E6B1066960F1}"/>
                </a:ext>
              </a:extLst>
            </p:cNvPr>
            <p:cNvSpPr/>
            <p:nvPr/>
          </p:nvSpPr>
          <p:spPr>
            <a:xfrm>
              <a:off x="3224200" y="1154950"/>
              <a:ext cx="211550" cy="134400"/>
            </a:xfrm>
            <a:custGeom>
              <a:avLst/>
              <a:gdLst/>
              <a:ahLst/>
              <a:cxnLst/>
              <a:rect l="l" t="t" r="r" b="b"/>
              <a:pathLst>
                <a:path w="8462" h="5376" extrusionOk="0">
                  <a:moveTo>
                    <a:pt x="4498" y="1"/>
                  </a:moveTo>
                  <a:cubicBezTo>
                    <a:pt x="3850" y="1"/>
                    <a:pt x="3110" y="194"/>
                    <a:pt x="2306" y="653"/>
                  </a:cubicBezTo>
                  <a:cubicBezTo>
                    <a:pt x="0" y="1969"/>
                    <a:pt x="1238" y="5375"/>
                    <a:pt x="3923" y="5375"/>
                  </a:cubicBezTo>
                  <a:cubicBezTo>
                    <a:pt x="4353" y="5375"/>
                    <a:pt x="4820" y="5288"/>
                    <a:pt x="5315" y="5090"/>
                  </a:cubicBezTo>
                  <a:cubicBezTo>
                    <a:pt x="8461" y="3837"/>
                    <a:pt x="7387" y="1"/>
                    <a:pt x="4498" y="1"/>
                  </a:cubicBezTo>
                  <a:close/>
                </a:path>
              </a:pathLst>
            </a:custGeom>
            <a:solidFill>
              <a:srgbClr val="D7D6C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43;p68">
              <a:extLst>
                <a:ext uri="{FF2B5EF4-FFF2-40B4-BE49-F238E27FC236}">
                  <a16:creationId xmlns:a16="http://schemas.microsoft.com/office/drawing/2014/main" id="{C3C3E1AE-F065-4A77-A684-9D31F0A29F43}"/>
                </a:ext>
              </a:extLst>
            </p:cNvPr>
            <p:cNvSpPr/>
            <p:nvPr/>
          </p:nvSpPr>
          <p:spPr>
            <a:xfrm>
              <a:off x="1860650" y="1087025"/>
              <a:ext cx="236575" cy="165775"/>
            </a:xfrm>
            <a:custGeom>
              <a:avLst/>
              <a:gdLst/>
              <a:ahLst/>
              <a:cxnLst/>
              <a:rect l="l" t="t" r="r" b="b"/>
              <a:pathLst>
                <a:path w="9463" h="6631" extrusionOk="0">
                  <a:moveTo>
                    <a:pt x="2957" y="0"/>
                  </a:moveTo>
                  <a:cubicBezTo>
                    <a:pt x="2234" y="0"/>
                    <a:pt x="1658" y="181"/>
                    <a:pt x="1416" y="648"/>
                  </a:cubicBezTo>
                  <a:cubicBezTo>
                    <a:pt x="0" y="3394"/>
                    <a:pt x="3269" y="3384"/>
                    <a:pt x="4533" y="4213"/>
                  </a:cubicBezTo>
                  <a:cubicBezTo>
                    <a:pt x="4356" y="4201"/>
                    <a:pt x="4193" y="4195"/>
                    <a:pt x="4045" y="4195"/>
                  </a:cubicBezTo>
                  <a:cubicBezTo>
                    <a:pt x="1084" y="4195"/>
                    <a:pt x="3829" y="6578"/>
                    <a:pt x="5909" y="6630"/>
                  </a:cubicBezTo>
                  <a:cubicBezTo>
                    <a:pt x="5928" y="6630"/>
                    <a:pt x="5948" y="6631"/>
                    <a:pt x="5968" y="6631"/>
                  </a:cubicBezTo>
                  <a:cubicBezTo>
                    <a:pt x="8432" y="6631"/>
                    <a:pt x="9462" y="2798"/>
                    <a:pt x="8159" y="1715"/>
                  </a:cubicBezTo>
                  <a:cubicBezTo>
                    <a:pt x="7421" y="1101"/>
                    <a:pt x="4742" y="0"/>
                    <a:pt x="2957" y="0"/>
                  </a:cubicBezTo>
                  <a:close/>
                </a:path>
              </a:pathLst>
            </a:custGeom>
            <a:solidFill>
              <a:srgbClr val="E465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44;p68">
              <a:extLst>
                <a:ext uri="{FF2B5EF4-FFF2-40B4-BE49-F238E27FC236}">
                  <a16:creationId xmlns:a16="http://schemas.microsoft.com/office/drawing/2014/main" id="{17ED0158-0BD1-407E-AD82-BCCD05B42F33}"/>
                </a:ext>
              </a:extLst>
            </p:cNvPr>
            <p:cNvSpPr/>
            <p:nvPr/>
          </p:nvSpPr>
          <p:spPr>
            <a:xfrm>
              <a:off x="2512725" y="537175"/>
              <a:ext cx="763650" cy="611375"/>
            </a:xfrm>
            <a:custGeom>
              <a:avLst/>
              <a:gdLst/>
              <a:ahLst/>
              <a:cxnLst/>
              <a:rect l="l" t="t" r="r" b="b"/>
              <a:pathLst>
                <a:path w="30546" h="24455" extrusionOk="0">
                  <a:moveTo>
                    <a:pt x="20852" y="0"/>
                  </a:moveTo>
                  <a:cubicBezTo>
                    <a:pt x="18834" y="0"/>
                    <a:pt x="17043" y="757"/>
                    <a:pt x="16324" y="804"/>
                  </a:cubicBezTo>
                  <a:cubicBezTo>
                    <a:pt x="12908" y="1028"/>
                    <a:pt x="9593" y="3026"/>
                    <a:pt x="6631" y="4645"/>
                  </a:cubicBezTo>
                  <a:cubicBezTo>
                    <a:pt x="1524" y="7435"/>
                    <a:pt x="1" y="14673"/>
                    <a:pt x="4121" y="20264"/>
                  </a:cubicBezTo>
                  <a:cubicBezTo>
                    <a:pt x="6601" y="23629"/>
                    <a:pt x="9609" y="24454"/>
                    <a:pt x="13099" y="24454"/>
                  </a:cubicBezTo>
                  <a:cubicBezTo>
                    <a:pt x="14456" y="24454"/>
                    <a:pt x="15885" y="24329"/>
                    <a:pt x="17385" y="24180"/>
                  </a:cubicBezTo>
                  <a:cubicBezTo>
                    <a:pt x="30545" y="22875"/>
                    <a:pt x="28906" y="12175"/>
                    <a:pt x="28325" y="9068"/>
                  </a:cubicBezTo>
                  <a:cubicBezTo>
                    <a:pt x="27813" y="6318"/>
                    <a:pt x="26014" y="2153"/>
                    <a:pt x="24449" y="1066"/>
                  </a:cubicBezTo>
                  <a:cubicBezTo>
                    <a:pt x="23285" y="258"/>
                    <a:pt x="22030" y="0"/>
                    <a:pt x="20852" y="0"/>
                  </a:cubicBezTo>
                  <a:close/>
                </a:path>
              </a:pathLst>
            </a:custGeom>
            <a:solidFill>
              <a:srgbClr val="FFD2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45;p68">
              <a:extLst>
                <a:ext uri="{FF2B5EF4-FFF2-40B4-BE49-F238E27FC236}">
                  <a16:creationId xmlns:a16="http://schemas.microsoft.com/office/drawing/2014/main" id="{B50E7ED2-A560-4CCC-90EA-FA853B1923AA}"/>
                </a:ext>
              </a:extLst>
            </p:cNvPr>
            <p:cNvSpPr/>
            <p:nvPr/>
          </p:nvSpPr>
          <p:spPr>
            <a:xfrm>
              <a:off x="2643125" y="900825"/>
              <a:ext cx="209050" cy="119075"/>
            </a:xfrm>
            <a:custGeom>
              <a:avLst/>
              <a:gdLst/>
              <a:ahLst/>
              <a:cxnLst/>
              <a:rect l="l" t="t" r="r" b="b"/>
              <a:pathLst>
                <a:path w="8362" h="4763" extrusionOk="0">
                  <a:moveTo>
                    <a:pt x="4393" y="0"/>
                  </a:moveTo>
                  <a:cubicBezTo>
                    <a:pt x="1358" y="0"/>
                    <a:pt x="0" y="4763"/>
                    <a:pt x="4293" y="4763"/>
                  </a:cubicBezTo>
                  <a:cubicBezTo>
                    <a:pt x="4357" y="4763"/>
                    <a:pt x="4422" y="4762"/>
                    <a:pt x="4488" y="4759"/>
                  </a:cubicBezTo>
                  <a:cubicBezTo>
                    <a:pt x="8361" y="4635"/>
                    <a:pt x="8318" y="619"/>
                    <a:pt x="4896" y="43"/>
                  </a:cubicBezTo>
                  <a:cubicBezTo>
                    <a:pt x="4724" y="14"/>
                    <a:pt x="4556" y="0"/>
                    <a:pt x="439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46;p68">
              <a:extLst>
                <a:ext uri="{FF2B5EF4-FFF2-40B4-BE49-F238E27FC236}">
                  <a16:creationId xmlns:a16="http://schemas.microsoft.com/office/drawing/2014/main" id="{26DAC3FE-2E8A-4E32-9BFB-D33DF1BA169B}"/>
                </a:ext>
              </a:extLst>
            </p:cNvPr>
            <p:cNvSpPr/>
            <p:nvPr/>
          </p:nvSpPr>
          <p:spPr>
            <a:xfrm>
              <a:off x="3101025" y="781400"/>
              <a:ext cx="177050" cy="104525"/>
            </a:xfrm>
            <a:custGeom>
              <a:avLst/>
              <a:gdLst/>
              <a:ahLst/>
              <a:cxnLst/>
              <a:rect l="l" t="t" r="r" b="b"/>
              <a:pathLst>
                <a:path w="7082" h="4181" extrusionOk="0">
                  <a:moveTo>
                    <a:pt x="3330" y="0"/>
                  </a:moveTo>
                  <a:cubicBezTo>
                    <a:pt x="2993" y="0"/>
                    <a:pt x="2635" y="69"/>
                    <a:pt x="2267" y="224"/>
                  </a:cubicBezTo>
                  <a:cubicBezTo>
                    <a:pt x="1" y="1177"/>
                    <a:pt x="371" y="4181"/>
                    <a:pt x="3024" y="4181"/>
                  </a:cubicBezTo>
                  <a:cubicBezTo>
                    <a:pt x="3280" y="4181"/>
                    <a:pt x="3558" y="4153"/>
                    <a:pt x="3857" y="4092"/>
                  </a:cubicBezTo>
                  <a:cubicBezTo>
                    <a:pt x="7082" y="3437"/>
                    <a:pt x="5719" y="0"/>
                    <a:pt x="33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47;p68">
              <a:extLst>
                <a:ext uri="{FF2B5EF4-FFF2-40B4-BE49-F238E27FC236}">
                  <a16:creationId xmlns:a16="http://schemas.microsoft.com/office/drawing/2014/main" id="{5B585A26-4011-4CB4-96AA-9E1E53091D50}"/>
                </a:ext>
              </a:extLst>
            </p:cNvPr>
            <p:cNvSpPr/>
            <p:nvPr/>
          </p:nvSpPr>
          <p:spPr>
            <a:xfrm>
              <a:off x="2944275" y="1236700"/>
              <a:ext cx="467050" cy="640275"/>
            </a:xfrm>
            <a:custGeom>
              <a:avLst/>
              <a:gdLst/>
              <a:ahLst/>
              <a:cxnLst/>
              <a:rect l="l" t="t" r="r" b="b"/>
              <a:pathLst>
                <a:path w="18682" h="25611" extrusionOk="0">
                  <a:moveTo>
                    <a:pt x="5922" y="0"/>
                  </a:moveTo>
                  <a:lnTo>
                    <a:pt x="146" y="2300"/>
                  </a:lnTo>
                  <a:cubicBezTo>
                    <a:pt x="0" y="12778"/>
                    <a:pt x="5973" y="23353"/>
                    <a:pt x="7518" y="25432"/>
                  </a:cubicBezTo>
                  <a:cubicBezTo>
                    <a:pt x="8034" y="25557"/>
                    <a:pt x="8618" y="25610"/>
                    <a:pt x="9228" y="25610"/>
                  </a:cubicBezTo>
                  <a:cubicBezTo>
                    <a:pt x="10858" y="25610"/>
                    <a:pt x="12674" y="25233"/>
                    <a:pt x="13875" y="24856"/>
                  </a:cubicBezTo>
                  <a:cubicBezTo>
                    <a:pt x="15519" y="24341"/>
                    <a:pt x="17244" y="23567"/>
                    <a:pt x="18681" y="22608"/>
                  </a:cubicBezTo>
                  <a:cubicBezTo>
                    <a:pt x="15465" y="19738"/>
                    <a:pt x="14059" y="18473"/>
                    <a:pt x="10269" y="12951"/>
                  </a:cubicBezTo>
                  <a:cubicBezTo>
                    <a:pt x="8224" y="9971"/>
                    <a:pt x="6296" y="2771"/>
                    <a:pt x="59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48;p68">
              <a:extLst>
                <a:ext uri="{FF2B5EF4-FFF2-40B4-BE49-F238E27FC236}">
                  <a16:creationId xmlns:a16="http://schemas.microsoft.com/office/drawing/2014/main" id="{2E7A1425-ABF4-445D-B661-87554E53F9C1}"/>
                </a:ext>
              </a:extLst>
            </p:cNvPr>
            <p:cNvSpPr/>
            <p:nvPr/>
          </p:nvSpPr>
          <p:spPr>
            <a:xfrm>
              <a:off x="2546750" y="1053075"/>
              <a:ext cx="680875" cy="266900"/>
            </a:xfrm>
            <a:custGeom>
              <a:avLst/>
              <a:gdLst/>
              <a:ahLst/>
              <a:cxnLst/>
              <a:rect l="l" t="t" r="r" b="b"/>
              <a:pathLst>
                <a:path w="27235" h="10676" extrusionOk="0">
                  <a:moveTo>
                    <a:pt x="22787" y="1"/>
                  </a:moveTo>
                  <a:cubicBezTo>
                    <a:pt x="22532" y="1"/>
                    <a:pt x="22264" y="17"/>
                    <a:pt x="21984" y="50"/>
                  </a:cubicBezTo>
                  <a:cubicBezTo>
                    <a:pt x="15823" y="781"/>
                    <a:pt x="5689" y="584"/>
                    <a:pt x="3155" y="748"/>
                  </a:cubicBezTo>
                  <a:cubicBezTo>
                    <a:pt x="621" y="913"/>
                    <a:pt x="1" y="6235"/>
                    <a:pt x="2833" y="8529"/>
                  </a:cubicBezTo>
                  <a:cubicBezTo>
                    <a:pt x="5482" y="10675"/>
                    <a:pt x="8793" y="10420"/>
                    <a:pt x="12052" y="10575"/>
                  </a:cubicBezTo>
                  <a:cubicBezTo>
                    <a:pt x="13016" y="10621"/>
                    <a:pt x="14119" y="10666"/>
                    <a:pt x="15272" y="10666"/>
                  </a:cubicBezTo>
                  <a:cubicBezTo>
                    <a:pt x="19525" y="10666"/>
                    <a:pt x="24468" y="10058"/>
                    <a:pt x="25742" y="6664"/>
                  </a:cubicBezTo>
                  <a:cubicBezTo>
                    <a:pt x="27235" y="2691"/>
                    <a:pt x="26063" y="1"/>
                    <a:pt x="2278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49;p68">
              <a:extLst>
                <a:ext uri="{FF2B5EF4-FFF2-40B4-BE49-F238E27FC236}">
                  <a16:creationId xmlns:a16="http://schemas.microsoft.com/office/drawing/2014/main" id="{50E463A8-2696-4D90-9726-528F5EC77856}"/>
                </a:ext>
              </a:extLst>
            </p:cNvPr>
            <p:cNvSpPr/>
            <p:nvPr/>
          </p:nvSpPr>
          <p:spPr>
            <a:xfrm>
              <a:off x="3091000" y="1053150"/>
              <a:ext cx="27875" cy="1750"/>
            </a:xfrm>
            <a:custGeom>
              <a:avLst/>
              <a:gdLst/>
              <a:ahLst/>
              <a:cxnLst/>
              <a:rect l="l" t="t" r="r" b="b"/>
              <a:pathLst>
                <a:path w="1115" h="70" extrusionOk="0">
                  <a:moveTo>
                    <a:pt x="942" y="0"/>
                  </a:moveTo>
                  <a:cubicBezTo>
                    <a:pt x="698" y="0"/>
                    <a:pt x="454" y="16"/>
                    <a:pt x="212" y="46"/>
                  </a:cubicBezTo>
                  <a:cubicBezTo>
                    <a:pt x="140" y="56"/>
                    <a:pt x="73" y="61"/>
                    <a:pt x="1" y="69"/>
                  </a:cubicBezTo>
                  <a:cubicBezTo>
                    <a:pt x="379" y="51"/>
                    <a:pt x="749" y="27"/>
                    <a:pt x="1114" y="3"/>
                  </a:cubicBezTo>
                  <a:cubicBezTo>
                    <a:pt x="1057" y="1"/>
                    <a:pt x="999" y="0"/>
                    <a:pt x="942" y="0"/>
                  </a:cubicBezTo>
                  <a:close/>
                </a:path>
              </a:pathLst>
            </a:custGeom>
            <a:solidFill>
              <a:srgbClr val="5E9A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50;p68">
              <a:extLst>
                <a:ext uri="{FF2B5EF4-FFF2-40B4-BE49-F238E27FC236}">
                  <a16:creationId xmlns:a16="http://schemas.microsoft.com/office/drawing/2014/main" id="{96ABF8C5-111F-4D4A-A97E-0441E7EB394F}"/>
                </a:ext>
              </a:extLst>
            </p:cNvPr>
            <p:cNvSpPr/>
            <p:nvPr/>
          </p:nvSpPr>
          <p:spPr>
            <a:xfrm>
              <a:off x="1866000" y="1080925"/>
              <a:ext cx="902575" cy="952925"/>
            </a:xfrm>
            <a:custGeom>
              <a:avLst/>
              <a:gdLst/>
              <a:ahLst/>
              <a:cxnLst/>
              <a:rect l="l" t="t" r="r" b="b"/>
              <a:pathLst>
                <a:path w="36103" h="38117" extrusionOk="0">
                  <a:moveTo>
                    <a:pt x="26194" y="1"/>
                  </a:moveTo>
                  <a:cubicBezTo>
                    <a:pt x="25779" y="1"/>
                    <a:pt x="25324" y="47"/>
                    <a:pt x="24819" y="138"/>
                  </a:cubicBezTo>
                  <a:lnTo>
                    <a:pt x="23741" y="559"/>
                  </a:lnTo>
                  <a:cubicBezTo>
                    <a:pt x="20228" y="1857"/>
                    <a:pt x="15688" y="2142"/>
                    <a:pt x="12370" y="2142"/>
                  </a:cubicBezTo>
                  <a:cubicBezTo>
                    <a:pt x="9759" y="2142"/>
                    <a:pt x="7906" y="1965"/>
                    <a:pt x="7906" y="1965"/>
                  </a:cubicBezTo>
                  <a:cubicBezTo>
                    <a:pt x="7335" y="4190"/>
                    <a:pt x="7411" y="4768"/>
                    <a:pt x="6275" y="7027"/>
                  </a:cubicBezTo>
                  <a:cubicBezTo>
                    <a:pt x="7225" y="8412"/>
                    <a:pt x="9697" y="10670"/>
                    <a:pt x="13317" y="11861"/>
                  </a:cubicBezTo>
                  <a:cubicBezTo>
                    <a:pt x="9472" y="15824"/>
                    <a:pt x="5368" y="19089"/>
                    <a:pt x="0" y="22134"/>
                  </a:cubicBezTo>
                  <a:cubicBezTo>
                    <a:pt x="1875" y="29726"/>
                    <a:pt x="8884" y="34557"/>
                    <a:pt x="15055" y="38117"/>
                  </a:cubicBezTo>
                  <a:cubicBezTo>
                    <a:pt x="24286" y="31721"/>
                    <a:pt x="36103" y="12395"/>
                    <a:pt x="29990" y="2503"/>
                  </a:cubicBezTo>
                  <a:cubicBezTo>
                    <a:pt x="28933" y="791"/>
                    <a:pt x="27906" y="1"/>
                    <a:pt x="2619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51;p68">
              <a:extLst>
                <a:ext uri="{FF2B5EF4-FFF2-40B4-BE49-F238E27FC236}">
                  <a16:creationId xmlns:a16="http://schemas.microsoft.com/office/drawing/2014/main" id="{72113143-A72F-4B6D-8BE4-DE8A65982661}"/>
                </a:ext>
              </a:extLst>
            </p:cNvPr>
            <p:cNvSpPr/>
            <p:nvPr/>
          </p:nvSpPr>
          <p:spPr>
            <a:xfrm>
              <a:off x="1865975" y="1216525"/>
              <a:ext cx="414875" cy="817350"/>
            </a:xfrm>
            <a:custGeom>
              <a:avLst/>
              <a:gdLst/>
              <a:ahLst/>
              <a:cxnLst/>
              <a:rect l="l" t="t" r="r" b="b"/>
              <a:pathLst>
                <a:path w="16595" h="32694" extrusionOk="0">
                  <a:moveTo>
                    <a:pt x="6999" y="0"/>
                  </a:moveTo>
                  <a:lnTo>
                    <a:pt x="6999" y="0"/>
                  </a:lnTo>
                  <a:cubicBezTo>
                    <a:pt x="6829" y="449"/>
                    <a:pt x="6602" y="957"/>
                    <a:pt x="6277" y="1602"/>
                  </a:cubicBezTo>
                  <a:cubicBezTo>
                    <a:pt x="7227" y="2988"/>
                    <a:pt x="9699" y="5244"/>
                    <a:pt x="13317" y="6435"/>
                  </a:cubicBezTo>
                  <a:cubicBezTo>
                    <a:pt x="9473" y="10399"/>
                    <a:pt x="5370" y="13666"/>
                    <a:pt x="0" y="16709"/>
                  </a:cubicBezTo>
                  <a:cubicBezTo>
                    <a:pt x="1876" y="24300"/>
                    <a:pt x="8882" y="29133"/>
                    <a:pt x="15055" y="32694"/>
                  </a:cubicBezTo>
                  <a:cubicBezTo>
                    <a:pt x="15562" y="32343"/>
                    <a:pt x="16076" y="31950"/>
                    <a:pt x="16595" y="31523"/>
                  </a:cubicBezTo>
                  <a:cubicBezTo>
                    <a:pt x="6666" y="27968"/>
                    <a:pt x="607" y="18130"/>
                    <a:pt x="3119" y="16469"/>
                  </a:cubicBezTo>
                  <a:cubicBezTo>
                    <a:pt x="5631" y="14807"/>
                    <a:pt x="14447" y="7081"/>
                    <a:pt x="14224" y="6371"/>
                  </a:cubicBezTo>
                  <a:cubicBezTo>
                    <a:pt x="14002" y="5663"/>
                    <a:pt x="6126" y="3133"/>
                    <a:pt x="699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52;p68">
              <a:extLst>
                <a:ext uri="{FF2B5EF4-FFF2-40B4-BE49-F238E27FC236}">
                  <a16:creationId xmlns:a16="http://schemas.microsoft.com/office/drawing/2014/main" id="{7D6CC19B-2AAC-4729-8347-9CFE51BBE593}"/>
                </a:ext>
              </a:extLst>
            </p:cNvPr>
            <p:cNvSpPr/>
            <p:nvPr/>
          </p:nvSpPr>
          <p:spPr>
            <a:xfrm>
              <a:off x="2329525" y="1517025"/>
              <a:ext cx="255725" cy="346300"/>
            </a:xfrm>
            <a:custGeom>
              <a:avLst/>
              <a:gdLst/>
              <a:ahLst/>
              <a:cxnLst/>
              <a:rect l="l" t="t" r="r" b="b"/>
              <a:pathLst>
                <a:path w="10229" h="13852" extrusionOk="0">
                  <a:moveTo>
                    <a:pt x="9349" y="0"/>
                  </a:moveTo>
                  <a:cubicBezTo>
                    <a:pt x="8873" y="7"/>
                    <a:pt x="8490" y="394"/>
                    <a:pt x="8490" y="870"/>
                  </a:cubicBezTo>
                  <a:cubicBezTo>
                    <a:pt x="8490" y="1347"/>
                    <a:pt x="8873" y="1734"/>
                    <a:pt x="9349" y="1741"/>
                  </a:cubicBezTo>
                  <a:cubicBezTo>
                    <a:pt x="9830" y="1741"/>
                    <a:pt x="10213" y="1351"/>
                    <a:pt x="10218" y="870"/>
                  </a:cubicBezTo>
                  <a:cubicBezTo>
                    <a:pt x="10228" y="150"/>
                    <a:pt x="9828" y="1"/>
                    <a:pt x="9349" y="1"/>
                  </a:cubicBezTo>
                  <a:lnTo>
                    <a:pt x="9349" y="0"/>
                  </a:lnTo>
                  <a:close/>
                  <a:moveTo>
                    <a:pt x="5790" y="5387"/>
                  </a:moveTo>
                  <a:cubicBezTo>
                    <a:pt x="5760" y="5387"/>
                    <a:pt x="5730" y="5388"/>
                    <a:pt x="5699" y="5389"/>
                  </a:cubicBezTo>
                  <a:cubicBezTo>
                    <a:pt x="5004" y="5418"/>
                    <a:pt x="4441" y="5953"/>
                    <a:pt x="4441" y="6649"/>
                  </a:cubicBezTo>
                  <a:cubicBezTo>
                    <a:pt x="4441" y="7323"/>
                    <a:pt x="4853" y="7911"/>
                    <a:pt x="5623" y="7911"/>
                  </a:cubicBezTo>
                  <a:cubicBezTo>
                    <a:pt x="5648" y="7911"/>
                    <a:pt x="5674" y="7910"/>
                    <a:pt x="5699" y="7909"/>
                  </a:cubicBezTo>
                  <a:cubicBezTo>
                    <a:pt x="6394" y="7875"/>
                    <a:pt x="6959" y="7345"/>
                    <a:pt x="6959" y="6649"/>
                  </a:cubicBezTo>
                  <a:cubicBezTo>
                    <a:pt x="6959" y="5975"/>
                    <a:pt x="6697" y="5387"/>
                    <a:pt x="5790" y="5387"/>
                  </a:cubicBezTo>
                  <a:close/>
                  <a:moveTo>
                    <a:pt x="1260" y="11328"/>
                  </a:moveTo>
                  <a:cubicBezTo>
                    <a:pt x="564" y="11328"/>
                    <a:pt x="1" y="11892"/>
                    <a:pt x="1" y="12588"/>
                  </a:cubicBezTo>
                  <a:cubicBezTo>
                    <a:pt x="1" y="13252"/>
                    <a:pt x="365" y="13851"/>
                    <a:pt x="1148" y="13851"/>
                  </a:cubicBezTo>
                  <a:cubicBezTo>
                    <a:pt x="1184" y="13851"/>
                    <a:pt x="1222" y="13850"/>
                    <a:pt x="1260" y="13847"/>
                  </a:cubicBezTo>
                  <a:cubicBezTo>
                    <a:pt x="1955" y="13799"/>
                    <a:pt x="2490" y="13282"/>
                    <a:pt x="2520" y="12588"/>
                  </a:cubicBezTo>
                  <a:cubicBezTo>
                    <a:pt x="2560" y="11668"/>
                    <a:pt x="1956" y="11328"/>
                    <a:pt x="1260" y="1132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53;p68">
              <a:extLst>
                <a:ext uri="{FF2B5EF4-FFF2-40B4-BE49-F238E27FC236}">
                  <a16:creationId xmlns:a16="http://schemas.microsoft.com/office/drawing/2014/main" id="{7A2D50BF-12BD-4F51-9B61-35F5E5BD5890}"/>
                </a:ext>
              </a:extLst>
            </p:cNvPr>
            <p:cNvSpPr/>
            <p:nvPr/>
          </p:nvSpPr>
          <p:spPr>
            <a:xfrm>
              <a:off x="2254200" y="304400"/>
              <a:ext cx="913175" cy="941700"/>
            </a:xfrm>
            <a:custGeom>
              <a:avLst/>
              <a:gdLst/>
              <a:ahLst/>
              <a:cxnLst/>
              <a:rect l="l" t="t" r="r" b="b"/>
              <a:pathLst>
                <a:path w="36527" h="37668" extrusionOk="0">
                  <a:moveTo>
                    <a:pt x="27054" y="1"/>
                  </a:moveTo>
                  <a:cubicBezTo>
                    <a:pt x="23799" y="1"/>
                    <a:pt x="19504" y="818"/>
                    <a:pt x="13812" y="3026"/>
                  </a:cubicBezTo>
                  <a:cubicBezTo>
                    <a:pt x="0" y="8381"/>
                    <a:pt x="2294" y="16783"/>
                    <a:pt x="6773" y="28941"/>
                  </a:cubicBezTo>
                  <a:cubicBezTo>
                    <a:pt x="8487" y="33592"/>
                    <a:pt x="11183" y="37668"/>
                    <a:pt x="14155" y="37668"/>
                  </a:cubicBezTo>
                  <a:cubicBezTo>
                    <a:pt x="15034" y="37668"/>
                    <a:pt x="15938" y="37311"/>
                    <a:pt x="16847" y="36506"/>
                  </a:cubicBezTo>
                  <a:cubicBezTo>
                    <a:pt x="20684" y="33113"/>
                    <a:pt x="17477" y="30467"/>
                    <a:pt x="16675" y="24140"/>
                  </a:cubicBezTo>
                  <a:cubicBezTo>
                    <a:pt x="15726" y="16652"/>
                    <a:pt x="23547" y="14557"/>
                    <a:pt x="28005" y="13158"/>
                  </a:cubicBezTo>
                  <a:cubicBezTo>
                    <a:pt x="29266" y="12761"/>
                    <a:pt x="31082" y="12170"/>
                    <a:pt x="32790" y="12054"/>
                  </a:cubicBezTo>
                  <a:cubicBezTo>
                    <a:pt x="32829" y="11525"/>
                    <a:pt x="32917" y="11000"/>
                    <a:pt x="33054" y="10487"/>
                  </a:cubicBezTo>
                  <a:cubicBezTo>
                    <a:pt x="33142" y="8294"/>
                    <a:pt x="35288" y="6198"/>
                    <a:pt x="36526" y="4465"/>
                  </a:cubicBezTo>
                  <a:cubicBezTo>
                    <a:pt x="35279" y="2517"/>
                    <a:pt x="32765" y="1"/>
                    <a:pt x="2705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54;p68">
              <a:extLst>
                <a:ext uri="{FF2B5EF4-FFF2-40B4-BE49-F238E27FC236}">
                  <a16:creationId xmlns:a16="http://schemas.microsoft.com/office/drawing/2014/main" id="{540F78A5-BBCB-43A6-B05A-47E65653D6E5}"/>
                </a:ext>
              </a:extLst>
            </p:cNvPr>
            <p:cNvSpPr/>
            <p:nvPr/>
          </p:nvSpPr>
          <p:spPr>
            <a:xfrm>
              <a:off x="2254225" y="322800"/>
              <a:ext cx="527625" cy="923325"/>
            </a:xfrm>
            <a:custGeom>
              <a:avLst/>
              <a:gdLst/>
              <a:ahLst/>
              <a:cxnLst/>
              <a:rect l="l" t="t" r="r" b="b"/>
              <a:pathLst>
                <a:path w="21105" h="36933" extrusionOk="0">
                  <a:moveTo>
                    <a:pt x="21104" y="1"/>
                  </a:moveTo>
                  <a:lnTo>
                    <a:pt x="21104" y="1"/>
                  </a:lnTo>
                  <a:cubicBezTo>
                    <a:pt x="18969" y="487"/>
                    <a:pt x="16550" y="1225"/>
                    <a:pt x="13811" y="2291"/>
                  </a:cubicBezTo>
                  <a:cubicBezTo>
                    <a:pt x="0" y="7646"/>
                    <a:pt x="2293" y="16049"/>
                    <a:pt x="6771" y="28205"/>
                  </a:cubicBezTo>
                  <a:cubicBezTo>
                    <a:pt x="8486" y="32857"/>
                    <a:pt x="11185" y="36933"/>
                    <a:pt x="14159" y="36933"/>
                  </a:cubicBezTo>
                  <a:cubicBezTo>
                    <a:pt x="14694" y="36933"/>
                    <a:pt x="15238" y="36801"/>
                    <a:pt x="15787" y="36516"/>
                  </a:cubicBezTo>
                  <a:cubicBezTo>
                    <a:pt x="12832" y="36477"/>
                    <a:pt x="10149" y="32412"/>
                    <a:pt x="8445" y="27786"/>
                  </a:cubicBezTo>
                  <a:cubicBezTo>
                    <a:pt x="3968" y="15626"/>
                    <a:pt x="1674" y="7228"/>
                    <a:pt x="15486" y="1873"/>
                  </a:cubicBezTo>
                  <a:cubicBezTo>
                    <a:pt x="17535" y="1076"/>
                    <a:pt x="19400" y="461"/>
                    <a:pt x="2110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55;p68">
              <a:extLst>
                <a:ext uri="{FF2B5EF4-FFF2-40B4-BE49-F238E27FC236}">
                  <a16:creationId xmlns:a16="http://schemas.microsoft.com/office/drawing/2014/main" id="{E3E21948-4CCB-4F43-A6A4-7258E97FE944}"/>
                </a:ext>
              </a:extLst>
            </p:cNvPr>
            <p:cNvSpPr/>
            <p:nvPr/>
          </p:nvSpPr>
          <p:spPr>
            <a:xfrm>
              <a:off x="2540950" y="399000"/>
              <a:ext cx="613125" cy="356525"/>
            </a:xfrm>
            <a:custGeom>
              <a:avLst/>
              <a:gdLst/>
              <a:ahLst/>
              <a:cxnLst/>
              <a:rect l="l" t="t" r="r" b="b"/>
              <a:pathLst>
                <a:path w="24525" h="14261" extrusionOk="0">
                  <a:moveTo>
                    <a:pt x="21970" y="0"/>
                  </a:moveTo>
                  <a:cubicBezTo>
                    <a:pt x="21939" y="0"/>
                    <a:pt x="21908" y="6"/>
                    <a:pt x="21877" y="18"/>
                  </a:cubicBezTo>
                  <a:cubicBezTo>
                    <a:pt x="21750" y="71"/>
                    <a:pt x="21690" y="217"/>
                    <a:pt x="21745" y="343"/>
                  </a:cubicBezTo>
                  <a:cubicBezTo>
                    <a:pt x="21928" y="793"/>
                    <a:pt x="22132" y="1298"/>
                    <a:pt x="22317" y="1773"/>
                  </a:cubicBezTo>
                  <a:cubicBezTo>
                    <a:pt x="22355" y="1868"/>
                    <a:pt x="22445" y="1929"/>
                    <a:pt x="22546" y="1929"/>
                  </a:cubicBezTo>
                  <a:cubicBezTo>
                    <a:pt x="22576" y="1929"/>
                    <a:pt x="22607" y="1923"/>
                    <a:pt x="22634" y="1912"/>
                  </a:cubicBezTo>
                  <a:cubicBezTo>
                    <a:pt x="22761" y="1863"/>
                    <a:pt x="22823" y="1720"/>
                    <a:pt x="22773" y="1595"/>
                  </a:cubicBezTo>
                  <a:cubicBezTo>
                    <a:pt x="22587" y="1117"/>
                    <a:pt x="22384" y="610"/>
                    <a:pt x="22199" y="157"/>
                  </a:cubicBezTo>
                  <a:cubicBezTo>
                    <a:pt x="22161" y="59"/>
                    <a:pt x="22068" y="0"/>
                    <a:pt x="21970" y="0"/>
                  </a:cubicBezTo>
                  <a:close/>
                  <a:moveTo>
                    <a:pt x="17574" y="196"/>
                  </a:moveTo>
                  <a:cubicBezTo>
                    <a:pt x="17553" y="196"/>
                    <a:pt x="17533" y="198"/>
                    <a:pt x="17512" y="204"/>
                  </a:cubicBezTo>
                  <a:cubicBezTo>
                    <a:pt x="17382" y="238"/>
                    <a:pt x="17303" y="373"/>
                    <a:pt x="17338" y="504"/>
                  </a:cubicBezTo>
                  <a:cubicBezTo>
                    <a:pt x="17475" y="1023"/>
                    <a:pt x="17675" y="1523"/>
                    <a:pt x="17934" y="1993"/>
                  </a:cubicBezTo>
                  <a:cubicBezTo>
                    <a:pt x="17977" y="2072"/>
                    <a:pt x="18059" y="2121"/>
                    <a:pt x="18149" y="2121"/>
                  </a:cubicBezTo>
                  <a:lnTo>
                    <a:pt x="18149" y="2120"/>
                  </a:lnTo>
                  <a:cubicBezTo>
                    <a:pt x="18334" y="2120"/>
                    <a:pt x="18453" y="1920"/>
                    <a:pt x="18363" y="1757"/>
                  </a:cubicBezTo>
                  <a:cubicBezTo>
                    <a:pt x="18123" y="1322"/>
                    <a:pt x="17938" y="859"/>
                    <a:pt x="17811" y="379"/>
                  </a:cubicBezTo>
                  <a:cubicBezTo>
                    <a:pt x="17783" y="269"/>
                    <a:pt x="17683" y="196"/>
                    <a:pt x="17574" y="196"/>
                  </a:cubicBezTo>
                  <a:close/>
                  <a:moveTo>
                    <a:pt x="23884" y="1920"/>
                  </a:moveTo>
                  <a:cubicBezTo>
                    <a:pt x="23843" y="1920"/>
                    <a:pt x="23802" y="1930"/>
                    <a:pt x="23763" y="1952"/>
                  </a:cubicBezTo>
                  <a:cubicBezTo>
                    <a:pt x="23647" y="2019"/>
                    <a:pt x="23605" y="2166"/>
                    <a:pt x="23670" y="2283"/>
                  </a:cubicBezTo>
                  <a:cubicBezTo>
                    <a:pt x="23856" y="2608"/>
                    <a:pt x="23975" y="2967"/>
                    <a:pt x="24022" y="3337"/>
                  </a:cubicBezTo>
                  <a:cubicBezTo>
                    <a:pt x="24036" y="3461"/>
                    <a:pt x="24141" y="3554"/>
                    <a:pt x="24265" y="3554"/>
                  </a:cubicBezTo>
                  <a:lnTo>
                    <a:pt x="24266" y="3554"/>
                  </a:lnTo>
                  <a:cubicBezTo>
                    <a:pt x="24275" y="3554"/>
                    <a:pt x="24285" y="3554"/>
                    <a:pt x="24294" y="3553"/>
                  </a:cubicBezTo>
                  <a:cubicBezTo>
                    <a:pt x="24428" y="3536"/>
                    <a:pt x="24525" y="3415"/>
                    <a:pt x="24508" y="3280"/>
                  </a:cubicBezTo>
                  <a:cubicBezTo>
                    <a:pt x="24455" y="2843"/>
                    <a:pt x="24314" y="2423"/>
                    <a:pt x="24095" y="2041"/>
                  </a:cubicBezTo>
                  <a:cubicBezTo>
                    <a:pt x="24050" y="1963"/>
                    <a:pt x="23968" y="1920"/>
                    <a:pt x="23884" y="1920"/>
                  </a:cubicBezTo>
                  <a:close/>
                  <a:moveTo>
                    <a:pt x="14896" y="1913"/>
                  </a:moveTo>
                  <a:cubicBezTo>
                    <a:pt x="14851" y="1913"/>
                    <a:pt x="14806" y="1925"/>
                    <a:pt x="14766" y="1951"/>
                  </a:cubicBezTo>
                  <a:cubicBezTo>
                    <a:pt x="14649" y="2023"/>
                    <a:pt x="14616" y="2177"/>
                    <a:pt x="14691" y="2293"/>
                  </a:cubicBezTo>
                  <a:cubicBezTo>
                    <a:pt x="14936" y="2681"/>
                    <a:pt x="15153" y="3088"/>
                    <a:pt x="15344" y="3506"/>
                  </a:cubicBezTo>
                  <a:cubicBezTo>
                    <a:pt x="15383" y="3594"/>
                    <a:pt x="15471" y="3649"/>
                    <a:pt x="15567" y="3649"/>
                  </a:cubicBezTo>
                  <a:lnTo>
                    <a:pt x="15567" y="3650"/>
                  </a:lnTo>
                  <a:cubicBezTo>
                    <a:pt x="15746" y="3650"/>
                    <a:pt x="15865" y="3465"/>
                    <a:pt x="15790" y="3303"/>
                  </a:cubicBezTo>
                  <a:cubicBezTo>
                    <a:pt x="15590" y="2865"/>
                    <a:pt x="15362" y="2439"/>
                    <a:pt x="15105" y="2032"/>
                  </a:cubicBezTo>
                  <a:cubicBezTo>
                    <a:pt x="15060" y="1955"/>
                    <a:pt x="14979" y="1913"/>
                    <a:pt x="14896" y="1913"/>
                  </a:cubicBezTo>
                  <a:close/>
                  <a:moveTo>
                    <a:pt x="10022" y="3255"/>
                  </a:moveTo>
                  <a:cubicBezTo>
                    <a:pt x="9977" y="3255"/>
                    <a:pt x="9930" y="3268"/>
                    <a:pt x="9890" y="3294"/>
                  </a:cubicBezTo>
                  <a:cubicBezTo>
                    <a:pt x="9775" y="3367"/>
                    <a:pt x="9743" y="3519"/>
                    <a:pt x="9816" y="3633"/>
                  </a:cubicBezTo>
                  <a:cubicBezTo>
                    <a:pt x="10065" y="4019"/>
                    <a:pt x="10282" y="4423"/>
                    <a:pt x="10468" y="4841"/>
                  </a:cubicBezTo>
                  <a:cubicBezTo>
                    <a:pt x="10507" y="4930"/>
                    <a:pt x="10594" y="4988"/>
                    <a:pt x="10692" y="4988"/>
                  </a:cubicBezTo>
                  <a:cubicBezTo>
                    <a:pt x="10869" y="4988"/>
                    <a:pt x="10987" y="4806"/>
                    <a:pt x="10916" y="4644"/>
                  </a:cubicBezTo>
                  <a:cubicBezTo>
                    <a:pt x="10720" y="4201"/>
                    <a:pt x="10490" y="3774"/>
                    <a:pt x="10228" y="3367"/>
                  </a:cubicBezTo>
                  <a:cubicBezTo>
                    <a:pt x="10181" y="3294"/>
                    <a:pt x="10102" y="3255"/>
                    <a:pt x="10022" y="3255"/>
                  </a:cubicBezTo>
                  <a:close/>
                  <a:moveTo>
                    <a:pt x="19866" y="3633"/>
                  </a:moveTo>
                  <a:cubicBezTo>
                    <a:pt x="19839" y="3633"/>
                    <a:pt x="19812" y="3638"/>
                    <a:pt x="19785" y="3647"/>
                  </a:cubicBezTo>
                  <a:cubicBezTo>
                    <a:pt x="19656" y="3693"/>
                    <a:pt x="19590" y="3836"/>
                    <a:pt x="19637" y="3963"/>
                  </a:cubicBezTo>
                  <a:cubicBezTo>
                    <a:pt x="19795" y="4413"/>
                    <a:pt x="19954" y="4857"/>
                    <a:pt x="20116" y="5304"/>
                  </a:cubicBezTo>
                  <a:cubicBezTo>
                    <a:pt x="20151" y="5401"/>
                    <a:pt x="20243" y="5465"/>
                    <a:pt x="20347" y="5465"/>
                  </a:cubicBezTo>
                  <a:lnTo>
                    <a:pt x="20347" y="5466"/>
                  </a:lnTo>
                  <a:cubicBezTo>
                    <a:pt x="20376" y="5465"/>
                    <a:pt x="20403" y="5461"/>
                    <a:pt x="20430" y="5451"/>
                  </a:cubicBezTo>
                  <a:cubicBezTo>
                    <a:pt x="20556" y="5405"/>
                    <a:pt x="20622" y="5264"/>
                    <a:pt x="20576" y="5137"/>
                  </a:cubicBezTo>
                  <a:cubicBezTo>
                    <a:pt x="20416" y="4692"/>
                    <a:pt x="20257" y="4249"/>
                    <a:pt x="20099" y="3801"/>
                  </a:cubicBezTo>
                  <a:cubicBezTo>
                    <a:pt x="20065" y="3698"/>
                    <a:pt x="19969" y="3633"/>
                    <a:pt x="19866" y="3633"/>
                  </a:cubicBezTo>
                  <a:close/>
                  <a:moveTo>
                    <a:pt x="22447" y="5162"/>
                  </a:moveTo>
                  <a:cubicBezTo>
                    <a:pt x="22411" y="5162"/>
                    <a:pt x="22375" y="5169"/>
                    <a:pt x="22341" y="5186"/>
                  </a:cubicBezTo>
                  <a:cubicBezTo>
                    <a:pt x="22217" y="5244"/>
                    <a:pt x="22166" y="5394"/>
                    <a:pt x="22227" y="5517"/>
                  </a:cubicBezTo>
                  <a:cubicBezTo>
                    <a:pt x="22381" y="5848"/>
                    <a:pt x="22470" y="6207"/>
                    <a:pt x="22491" y="6572"/>
                  </a:cubicBezTo>
                  <a:cubicBezTo>
                    <a:pt x="22498" y="6702"/>
                    <a:pt x="22606" y="6804"/>
                    <a:pt x="22735" y="6804"/>
                  </a:cubicBezTo>
                  <a:lnTo>
                    <a:pt x="22748" y="6804"/>
                  </a:lnTo>
                  <a:cubicBezTo>
                    <a:pt x="22883" y="6797"/>
                    <a:pt x="22987" y="6682"/>
                    <a:pt x="22981" y="6546"/>
                  </a:cubicBezTo>
                  <a:cubicBezTo>
                    <a:pt x="22957" y="6117"/>
                    <a:pt x="22852" y="5696"/>
                    <a:pt x="22670" y="5307"/>
                  </a:cubicBezTo>
                  <a:cubicBezTo>
                    <a:pt x="22630" y="5215"/>
                    <a:pt x="22540" y="5162"/>
                    <a:pt x="22447" y="5162"/>
                  </a:cubicBezTo>
                  <a:close/>
                  <a:moveTo>
                    <a:pt x="18340" y="5645"/>
                  </a:moveTo>
                  <a:cubicBezTo>
                    <a:pt x="18333" y="5645"/>
                    <a:pt x="18327" y="5646"/>
                    <a:pt x="18320" y="5646"/>
                  </a:cubicBezTo>
                  <a:cubicBezTo>
                    <a:pt x="18184" y="5656"/>
                    <a:pt x="18083" y="5775"/>
                    <a:pt x="18095" y="5909"/>
                  </a:cubicBezTo>
                  <a:cubicBezTo>
                    <a:pt x="18122" y="6253"/>
                    <a:pt x="18190" y="6593"/>
                    <a:pt x="18297" y="6922"/>
                  </a:cubicBezTo>
                  <a:cubicBezTo>
                    <a:pt x="18329" y="7023"/>
                    <a:pt x="18423" y="7090"/>
                    <a:pt x="18530" y="7090"/>
                  </a:cubicBezTo>
                  <a:lnTo>
                    <a:pt x="18531" y="7091"/>
                  </a:lnTo>
                  <a:cubicBezTo>
                    <a:pt x="18696" y="7090"/>
                    <a:pt x="18815" y="6928"/>
                    <a:pt x="18764" y="6771"/>
                  </a:cubicBezTo>
                  <a:cubicBezTo>
                    <a:pt x="18670" y="6479"/>
                    <a:pt x="18608" y="6177"/>
                    <a:pt x="18583" y="5870"/>
                  </a:cubicBezTo>
                  <a:cubicBezTo>
                    <a:pt x="18572" y="5743"/>
                    <a:pt x="18466" y="5645"/>
                    <a:pt x="18340" y="5645"/>
                  </a:cubicBezTo>
                  <a:close/>
                  <a:moveTo>
                    <a:pt x="5434" y="5549"/>
                  </a:moveTo>
                  <a:cubicBezTo>
                    <a:pt x="5386" y="5549"/>
                    <a:pt x="5339" y="5563"/>
                    <a:pt x="5296" y="5592"/>
                  </a:cubicBezTo>
                  <a:cubicBezTo>
                    <a:pt x="5184" y="5667"/>
                    <a:pt x="5155" y="5819"/>
                    <a:pt x="5232" y="5931"/>
                  </a:cubicBezTo>
                  <a:cubicBezTo>
                    <a:pt x="5461" y="6269"/>
                    <a:pt x="5644" y="6635"/>
                    <a:pt x="5776" y="7021"/>
                  </a:cubicBezTo>
                  <a:cubicBezTo>
                    <a:pt x="5810" y="7120"/>
                    <a:pt x="5904" y="7186"/>
                    <a:pt x="6008" y="7186"/>
                  </a:cubicBezTo>
                  <a:cubicBezTo>
                    <a:pt x="6175" y="7186"/>
                    <a:pt x="6294" y="7020"/>
                    <a:pt x="6239" y="6862"/>
                  </a:cubicBezTo>
                  <a:cubicBezTo>
                    <a:pt x="6093" y="6434"/>
                    <a:pt x="5890" y="6029"/>
                    <a:pt x="5637" y="5656"/>
                  </a:cubicBezTo>
                  <a:cubicBezTo>
                    <a:pt x="5589" y="5587"/>
                    <a:pt x="5512" y="5549"/>
                    <a:pt x="5434" y="5549"/>
                  </a:cubicBezTo>
                  <a:close/>
                  <a:moveTo>
                    <a:pt x="2376" y="5741"/>
                  </a:moveTo>
                  <a:cubicBezTo>
                    <a:pt x="2351" y="5741"/>
                    <a:pt x="2326" y="5744"/>
                    <a:pt x="2301" y="5753"/>
                  </a:cubicBezTo>
                  <a:cubicBezTo>
                    <a:pt x="2172" y="5794"/>
                    <a:pt x="2101" y="5931"/>
                    <a:pt x="2142" y="6060"/>
                  </a:cubicBezTo>
                  <a:cubicBezTo>
                    <a:pt x="2267" y="6445"/>
                    <a:pt x="2435" y="6815"/>
                    <a:pt x="2642" y="7162"/>
                  </a:cubicBezTo>
                  <a:cubicBezTo>
                    <a:pt x="2687" y="7237"/>
                    <a:pt x="2767" y="7282"/>
                    <a:pt x="2853" y="7282"/>
                  </a:cubicBezTo>
                  <a:cubicBezTo>
                    <a:pt x="3043" y="7281"/>
                    <a:pt x="3161" y="7075"/>
                    <a:pt x="3063" y="6912"/>
                  </a:cubicBezTo>
                  <a:cubicBezTo>
                    <a:pt x="2875" y="6595"/>
                    <a:pt x="2722" y="6260"/>
                    <a:pt x="2608" y="5910"/>
                  </a:cubicBezTo>
                  <a:cubicBezTo>
                    <a:pt x="2575" y="5807"/>
                    <a:pt x="2479" y="5741"/>
                    <a:pt x="2376" y="5741"/>
                  </a:cubicBezTo>
                  <a:close/>
                  <a:moveTo>
                    <a:pt x="14705" y="5927"/>
                  </a:moveTo>
                  <a:cubicBezTo>
                    <a:pt x="14679" y="5927"/>
                    <a:pt x="14651" y="5931"/>
                    <a:pt x="14625" y="5940"/>
                  </a:cubicBezTo>
                  <a:cubicBezTo>
                    <a:pt x="14495" y="5985"/>
                    <a:pt x="14427" y="6128"/>
                    <a:pt x="14475" y="6257"/>
                  </a:cubicBezTo>
                  <a:cubicBezTo>
                    <a:pt x="14631" y="6703"/>
                    <a:pt x="14830" y="7134"/>
                    <a:pt x="15069" y="7543"/>
                  </a:cubicBezTo>
                  <a:cubicBezTo>
                    <a:pt x="15112" y="7619"/>
                    <a:pt x="15193" y="7664"/>
                    <a:pt x="15280" y="7664"/>
                  </a:cubicBezTo>
                  <a:cubicBezTo>
                    <a:pt x="15469" y="7664"/>
                    <a:pt x="15587" y="7459"/>
                    <a:pt x="15492" y="7296"/>
                  </a:cubicBezTo>
                  <a:cubicBezTo>
                    <a:pt x="15269" y="6914"/>
                    <a:pt x="15084" y="6513"/>
                    <a:pt x="14938" y="6097"/>
                  </a:cubicBezTo>
                  <a:cubicBezTo>
                    <a:pt x="14904" y="5993"/>
                    <a:pt x="14808" y="5927"/>
                    <a:pt x="14705" y="5927"/>
                  </a:cubicBezTo>
                  <a:close/>
                  <a:moveTo>
                    <a:pt x="10307" y="6884"/>
                  </a:moveTo>
                  <a:cubicBezTo>
                    <a:pt x="10275" y="6884"/>
                    <a:pt x="10242" y="6890"/>
                    <a:pt x="10210" y="6904"/>
                  </a:cubicBezTo>
                  <a:cubicBezTo>
                    <a:pt x="10085" y="6958"/>
                    <a:pt x="10028" y="7106"/>
                    <a:pt x="10085" y="7230"/>
                  </a:cubicBezTo>
                  <a:cubicBezTo>
                    <a:pt x="10270" y="7655"/>
                    <a:pt x="10504" y="8057"/>
                    <a:pt x="10783" y="8428"/>
                  </a:cubicBezTo>
                  <a:cubicBezTo>
                    <a:pt x="10830" y="8489"/>
                    <a:pt x="10902" y="8524"/>
                    <a:pt x="10978" y="8524"/>
                  </a:cubicBezTo>
                  <a:cubicBezTo>
                    <a:pt x="11180" y="8524"/>
                    <a:pt x="11296" y="8293"/>
                    <a:pt x="11175" y="8133"/>
                  </a:cubicBezTo>
                  <a:cubicBezTo>
                    <a:pt x="10920" y="7793"/>
                    <a:pt x="10704" y="7424"/>
                    <a:pt x="10534" y="7036"/>
                  </a:cubicBezTo>
                  <a:cubicBezTo>
                    <a:pt x="10495" y="6941"/>
                    <a:pt x="10404" y="6884"/>
                    <a:pt x="10307" y="6884"/>
                  </a:cubicBezTo>
                  <a:close/>
                  <a:moveTo>
                    <a:pt x="14036" y="8226"/>
                  </a:moveTo>
                  <a:cubicBezTo>
                    <a:pt x="14002" y="8226"/>
                    <a:pt x="13967" y="8233"/>
                    <a:pt x="13934" y="8248"/>
                  </a:cubicBezTo>
                  <a:cubicBezTo>
                    <a:pt x="13812" y="8306"/>
                    <a:pt x="13758" y="8451"/>
                    <a:pt x="13814" y="8573"/>
                  </a:cubicBezTo>
                  <a:cubicBezTo>
                    <a:pt x="13975" y="8921"/>
                    <a:pt x="14137" y="9278"/>
                    <a:pt x="14292" y="9622"/>
                  </a:cubicBezTo>
                  <a:cubicBezTo>
                    <a:pt x="14331" y="9711"/>
                    <a:pt x="14418" y="9768"/>
                    <a:pt x="14516" y="9768"/>
                  </a:cubicBezTo>
                  <a:cubicBezTo>
                    <a:pt x="14694" y="9768"/>
                    <a:pt x="14811" y="9584"/>
                    <a:pt x="14739" y="9422"/>
                  </a:cubicBezTo>
                  <a:cubicBezTo>
                    <a:pt x="14584" y="9076"/>
                    <a:pt x="14420" y="8718"/>
                    <a:pt x="14260" y="8368"/>
                  </a:cubicBezTo>
                  <a:cubicBezTo>
                    <a:pt x="14218" y="8279"/>
                    <a:pt x="14129" y="8226"/>
                    <a:pt x="14036" y="8226"/>
                  </a:cubicBezTo>
                  <a:close/>
                  <a:moveTo>
                    <a:pt x="4190" y="8985"/>
                  </a:moveTo>
                  <a:cubicBezTo>
                    <a:pt x="4160" y="8985"/>
                    <a:pt x="4130" y="8991"/>
                    <a:pt x="4100" y="9003"/>
                  </a:cubicBezTo>
                  <a:cubicBezTo>
                    <a:pt x="3972" y="9053"/>
                    <a:pt x="3911" y="9199"/>
                    <a:pt x="3964" y="9326"/>
                  </a:cubicBezTo>
                  <a:cubicBezTo>
                    <a:pt x="4110" y="9692"/>
                    <a:pt x="4234" y="10067"/>
                    <a:pt x="4338" y="10447"/>
                  </a:cubicBezTo>
                  <a:cubicBezTo>
                    <a:pt x="4367" y="10553"/>
                    <a:pt x="4464" y="10628"/>
                    <a:pt x="4574" y="10628"/>
                  </a:cubicBezTo>
                  <a:cubicBezTo>
                    <a:pt x="4596" y="10628"/>
                    <a:pt x="4618" y="10624"/>
                    <a:pt x="4639" y="10619"/>
                  </a:cubicBezTo>
                  <a:cubicBezTo>
                    <a:pt x="4769" y="10583"/>
                    <a:pt x="4847" y="10449"/>
                    <a:pt x="4811" y="10318"/>
                  </a:cubicBezTo>
                  <a:cubicBezTo>
                    <a:pt x="4703" y="9921"/>
                    <a:pt x="4572" y="9529"/>
                    <a:pt x="4419" y="9146"/>
                  </a:cubicBezTo>
                  <a:cubicBezTo>
                    <a:pt x="4383" y="9046"/>
                    <a:pt x="4289" y="8985"/>
                    <a:pt x="4190" y="8985"/>
                  </a:cubicBezTo>
                  <a:close/>
                  <a:moveTo>
                    <a:pt x="7919" y="9180"/>
                  </a:moveTo>
                  <a:cubicBezTo>
                    <a:pt x="7891" y="9180"/>
                    <a:pt x="7863" y="9185"/>
                    <a:pt x="7835" y="9195"/>
                  </a:cubicBezTo>
                  <a:cubicBezTo>
                    <a:pt x="7707" y="9241"/>
                    <a:pt x="7642" y="9384"/>
                    <a:pt x="7690" y="9511"/>
                  </a:cubicBezTo>
                  <a:cubicBezTo>
                    <a:pt x="7818" y="9864"/>
                    <a:pt x="7987" y="10202"/>
                    <a:pt x="8192" y="10517"/>
                  </a:cubicBezTo>
                  <a:cubicBezTo>
                    <a:pt x="8238" y="10586"/>
                    <a:pt x="8316" y="10628"/>
                    <a:pt x="8398" y="10628"/>
                  </a:cubicBezTo>
                  <a:cubicBezTo>
                    <a:pt x="8593" y="10628"/>
                    <a:pt x="8710" y="10411"/>
                    <a:pt x="8603" y="10248"/>
                  </a:cubicBezTo>
                  <a:cubicBezTo>
                    <a:pt x="8418" y="9965"/>
                    <a:pt x="8266" y="9661"/>
                    <a:pt x="8150" y="9344"/>
                  </a:cubicBezTo>
                  <a:cubicBezTo>
                    <a:pt x="8114" y="9243"/>
                    <a:pt x="8020" y="9180"/>
                    <a:pt x="7919" y="9180"/>
                  </a:cubicBezTo>
                  <a:close/>
                  <a:moveTo>
                    <a:pt x="277" y="9284"/>
                  </a:moveTo>
                  <a:cubicBezTo>
                    <a:pt x="226" y="9284"/>
                    <a:pt x="175" y="9300"/>
                    <a:pt x="132" y="9332"/>
                  </a:cubicBezTo>
                  <a:cubicBezTo>
                    <a:pt x="25" y="9411"/>
                    <a:pt x="1" y="9560"/>
                    <a:pt x="76" y="9669"/>
                  </a:cubicBezTo>
                  <a:cubicBezTo>
                    <a:pt x="306" y="9978"/>
                    <a:pt x="523" y="10289"/>
                    <a:pt x="738" y="10613"/>
                  </a:cubicBezTo>
                  <a:cubicBezTo>
                    <a:pt x="782" y="10682"/>
                    <a:pt x="860" y="10723"/>
                    <a:pt x="942" y="10723"/>
                  </a:cubicBezTo>
                  <a:cubicBezTo>
                    <a:pt x="1137" y="10723"/>
                    <a:pt x="1254" y="10507"/>
                    <a:pt x="1146" y="10344"/>
                  </a:cubicBezTo>
                  <a:cubicBezTo>
                    <a:pt x="927" y="10013"/>
                    <a:pt x="705" y="9694"/>
                    <a:pt x="469" y="9377"/>
                  </a:cubicBezTo>
                  <a:cubicBezTo>
                    <a:pt x="421" y="9316"/>
                    <a:pt x="349" y="9284"/>
                    <a:pt x="277" y="9284"/>
                  </a:cubicBezTo>
                  <a:close/>
                  <a:moveTo>
                    <a:pt x="1892" y="12516"/>
                  </a:moveTo>
                  <a:cubicBezTo>
                    <a:pt x="1863" y="12516"/>
                    <a:pt x="1834" y="12521"/>
                    <a:pt x="1805" y="12531"/>
                  </a:cubicBezTo>
                  <a:cubicBezTo>
                    <a:pt x="1674" y="12581"/>
                    <a:pt x="1612" y="12731"/>
                    <a:pt x="1668" y="12860"/>
                  </a:cubicBezTo>
                  <a:cubicBezTo>
                    <a:pt x="1834" y="13297"/>
                    <a:pt x="2031" y="13722"/>
                    <a:pt x="2256" y="14133"/>
                  </a:cubicBezTo>
                  <a:cubicBezTo>
                    <a:pt x="2299" y="14212"/>
                    <a:pt x="2382" y="14261"/>
                    <a:pt x="2471" y="14261"/>
                  </a:cubicBezTo>
                  <a:cubicBezTo>
                    <a:pt x="2658" y="14261"/>
                    <a:pt x="2776" y="14060"/>
                    <a:pt x="2686" y="13897"/>
                  </a:cubicBezTo>
                  <a:cubicBezTo>
                    <a:pt x="2470" y="13507"/>
                    <a:pt x="2284" y="13102"/>
                    <a:pt x="2126" y="12686"/>
                  </a:cubicBezTo>
                  <a:cubicBezTo>
                    <a:pt x="2092" y="12581"/>
                    <a:pt x="1995" y="12516"/>
                    <a:pt x="1892" y="12516"/>
                  </a:cubicBezTo>
                  <a:close/>
                </a:path>
              </a:pathLst>
            </a:custGeom>
            <a:solidFill>
              <a:srgbClr val="D7D6C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56;p68">
              <a:extLst>
                <a:ext uri="{FF2B5EF4-FFF2-40B4-BE49-F238E27FC236}">
                  <a16:creationId xmlns:a16="http://schemas.microsoft.com/office/drawing/2014/main" id="{1518E893-608A-4ACE-A3CC-CC28E9EC56A7}"/>
                </a:ext>
              </a:extLst>
            </p:cNvPr>
            <p:cNvSpPr/>
            <p:nvPr/>
          </p:nvSpPr>
          <p:spPr>
            <a:xfrm>
              <a:off x="2629175" y="1191000"/>
              <a:ext cx="68850" cy="169625"/>
            </a:xfrm>
            <a:custGeom>
              <a:avLst/>
              <a:gdLst/>
              <a:ahLst/>
              <a:cxnLst/>
              <a:rect l="l" t="t" r="r" b="b"/>
              <a:pathLst>
                <a:path w="2754" h="6785" extrusionOk="0">
                  <a:moveTo>
                    <a:pt x="262" y="1"/>
                  </a:moveTo>
                  <a:cubicBezTo>
                    <a:pt x="251" y="1"/>
                    <a:pt x="239" y="2"/>
                    <a:pt x="228" y="3"/>
                  </a:cubicBezTo>
                  <a:cubicBezTo>
                    <a:pt x="94" y="22"/>
                    <a:pt x="0" y="145"/>
                    <a:pt x="19" y="280"/>
                  </a:cubicBezTo>
                  <a:cubicBezTo>
                    <a:pt x="357" y="2689"/>
                    <a:pt x="1019" y="4599"/>
                    <a:pt x="2234" y="6663"/>
                  </a:cubicBezTo>
                  <a:cubicBezTo>
                    <a:pt x="2278" y="6739"/>
                    <a:pt x="2358" y="6784"/>
                    <a:pt x="2446" y="6784"/>
                  </a:cubicBezTo>
                  <a:cubicBezTo>
                    <a:pt x="2635" y="6784"/>
                    <a:pt x="2753" y="6578"/>
                    <a:pt x="2656" y="6415"/>
                  </a:cubicBezTo>
                  <a:cubicBezTo>
                    <a:pt x="1477" y="4409"/>
                    <a:pt x="833" y="2554"/>
                    <a:pt x="505" y="212"/>
                  </a:cubicBezTo>
                  <a:cubicBezTo>
                    <a:pt x="488" y="89"/>
                    <a:pt x="383" y="1"/>
                    <a:pt x="262" y="1"/>
                  </a:cubicBezTo>
                  <a:close/>
                </a:path>
              </a:pathLst>
            </a:custGeom>
            <a:solidFill>
              <a:srgbClr val="D7D6C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57;p68">
              <a:extLst>
                <a:ext uri="{FF2B5EF4-FFF2-40B4-BE49-F238E27FC236}">
                  <a16:creationId xmlns:a16="http://schemas.microsoft.com/office/drawing/2014/main" id="{B7C59424-44EB-4225-8DE5-EAA94AC15574}"/>
                </a:ext>
              </a:extLst>
            </p:cNvPr>
            <p:cNvSpPr/>
            <p:nvPr/>
          </p:nvSpPr>
          <p:spPr>
            <a:xfrm>
              <a:off x="2592825" y="1314125"/>
              <a:ext cx="194850" cy="135250"/>
            </a:xfrm>
            <a:custGeom>
              <a:avLst/>
              <a:gdLst/>
              <a:ahLst/>
              <a:cxnLst/>
              <a:rect l="l" t="t" r="r" b="b"/>
              <a:pathLst>
                <a:path w="7794" h="5410" extrusionOk="0">
                  <a:moveTo>
                    <a:pt x="3847" y="1"/>
                  </a:moveTo>
                  <a:cubicBezTo>
                    <a:pt x="68" y="1"/>
                    <a:pt x="0" y="4538"/>
                    <a:pt x="2769" y="5252"/>
                  </a:cubicBezTo>
                  <a:cubicBezTo>
                    <a:pt x="3187" y="5360"/>
                    <a:pt x="3573" y="5409"/>
                    <a:pt x="3927" y="5409"/>
                  </a:cubicBezTo>
                  <a:cubicBezTo>
                    <a:pt x="7571" y="5409"/>
                    <a:pt x="7793" y="204"/>
                    <a:pt x="4112" y="8"/>
                  </a:cubicBezTo>
                  <a:cubicBezTo>
                    <a:pt x="4021" y="3"/>
                    <a:pt x="3933" y="1"/>
                    <a:pt x="3847" y="1"/>
                  </a:cubicBezTo>
                  <a:close/>
                </a:path>
              </a:pathLst>
            </a:custGeom>
            <a:solidFill>
              <a:srgbClr val="D7D6C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58;p68">
              <a:extLst>
                <a:ext uri="{FF2B5EF4-FFF2-40B4-BE49-F238E27FC236}">
                  <a16:creationId xmlns:a16="http://schemas.microsoft.com/office/drawing/2014/main" id="{208B466C-2430-4CB7-86F9-C8B2EB7540DD}"/>
                </a:ext>
              </a:extLst>
            </p:cNvPr>
            <p:cNvSpPr/>
            <p:nvPr/>
          </p:nvSpPr>
          <p:spPr>
            <a:xfrm>
              <a:off x="2466225" y="356375"/>
              <a:ext cx="739300" cy="450550"/>
            </a:xfrm>
            <a:custGeom>
              <a:avLst/>
              <a:gdLst/>
              <a:ahLst/>
              <a:cxnLst/>
              <a:rect l="l" t="t" r="r" b="b"/>
              <a:pathLst>
                <a:path w="29572" h="18022" extrusionOk="0">
                  <a:moveTo>
                    <a:pt x="22271" y="1"/>
                  </a:moveTo>
                  <a:cubicBezTo>
                    <a:pt x="21170" y="1"/>
                    <a:pt x="20020" y="147"/>
                    <a:pt x="18891" y="390"/>
                  </a:cubicBezTo>
                  <a:cubicBezTo>
                    <a:pt x="15631" y="1094"/>
                    <a:pt x="12427" y="2106"/>
                    <a:pt x="9433" y="3518"/>
                  </a:cubicBezTo>
                  <a:cubicBezTo>
                    <a:pt x="6304" y="4994"/>
                    <a:pt x="2166" y="6816"/>
                    <a:pt x="766" y="10012"/>
                  </a:cubicBezTo>
                  <a:cubicBezTo>
                    <a:pt x="0" y="11758"/>
                    <a:pt x="7" y="14910"/>
                    <a:pt x="1153" y="16690"/>
                  </a:cubicBezTo>
                  <a:cubicBezTo>
                    <a:pt x="1739" y="17600"/>
                    <a:pt x="3248" y="18022"/>
                    <a:pt x="4395" y="18022"/>
                  </a:cubicBezTo>
                  <a:cubicBezTo>
                    <a:pt x="4504" y="18022"/>
                    <a:pt x="4609" y="18018"/>
                    <a:pt x="4710" y="18010"/>
                  </a:cubicBezTo>
                  <a:cubicBezTo>
                    <a:pt x="10566" y="17578"/>
                    <a:pt x="15665" y="12250"/>
                    <a:pt x="21361" y="10767"/>
                  </a:cubicBezTo>
                  <a:cubicBezTo>
                    <a:pt x="25030" y="9811"/>
                    <a:pt x="29572" y="9824"/>
                    <a:pt x="28895" y="5076"/>
                  </a:cubicBezTo>
                  <a:cubicBezTo>
                    <a:pt x="28353" y="1278"/>
                    <a:pt x="25529" y="1"/>
                    <a:pt x="2227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8" name="Google Shape;2490;p68">
            <a:extLst>
              <a:ext uri="{FF2B5EF4-FFF2-40B4-BE49-F238E27FC236}">
                <a16:creationId xmlns:a16="http://schemas.microsoft.com/office/drawing/2014/main" id="{14464277-3F91-435F-AE14-6C5D9D72DFA4}"/>
              </a:ext>
            </a:extLst>
          </p:cNvPr>
          <p:cNvGrpSpPr/>
          <p:nvPr/>
        </p:nvGrpSpPr>
        <p:grpSpPr>
          <a:xfrm rot="-527181">
            <a:off x="9861458" y="3666149"/>
            <a:ext cx="414377" cy="367396"/>
            <a:chOff x="2321625" y="779325"/>
            <a:chExt cx="421600" cy="373850"/>
          </a:xfrm>
        </p:grpSpPr>
        <p:sp>
          <p:nvSpPr>
            <p:cNvPr id="139" name="Google Shape;2491;p68">
              <a:extLst>
                <a:ext uri="{FF2B5EF4-FFF2-40B4-BE49-F238E27FC236}">
                  <a16:creationId xmlns:a16="http://schemas.microsoft.com/office/drawing/2014/main" id="{48C6896F-8094-4894-8797-5A7C4C89C16B}"/>
                </a:ext>
              </a:extLst>
            </p:cNvPr>
            <p:cNvSpPr/>
            <p:nvPr/>
          </p:nvSpPr>
          <p:spPr>
            <a:xfrm>
              <a:off x="2578725" y="910575"/>
              <a:ext cx="87325" cy="101525"/>
            </a:xfrm>
            <a:custGeom>
              <a:avLst/>
              <a:gdLst/>
              <a:ahLst/>
              <a:cxnLst/>
              <a:rect l="l" t="t" r="r" b="b"/>
              <a:pathLst>
                <a:path w="3493" h="4061" extrusionOk="0">
                  <a:moveTo>
                    <a:pt x="471" y="1"/>
                  </a:moveTo>
                  <a:cubicBezTo>
                    <a:pt x="399" y="1"/>
                    <a:pt x="326" y="31"/>
                    <a:pt x="268" y="104"/>
                  </a:cubicBezTo>
                  <a:cubicBezTo>
                    <a:pt x="41" y="393"/>
                    <a:pt x="55" y="839"/>
                    <a:pt x="40" y="1188"/>
                  </a:cubicBezTo>
                  <a:cubicBezTo>
                    <a:pt x="16" y="1751"/>
                    <a:pt x="0" y="2350"/>
                    <a:pt x="203" y="2886"/>
                  </a:cubicBezTo>
                  <a:cubicBezTo>
                    <a:pt x="449" y="3542"/>
                    <a:pt x="1053" y="4061"/>
                    <a:pt x="1736" y="4061"/>
                  </a:cubicBezTo>
                  <a:cubicBezTo>
                    <a:pt x="1897" y="4061"/>
                    <a:pt x="2063" y="4032"/>
                    <a:pt x="2229" y="3969"/>
                  </a:cubicBezTo>
                  <a:cubicBezTo>
                    <a:pt x="2892" y="3717"/>
                    <a:pt x="3493" y="2758"/>
                    <a:pt x="2920" y="2136"/>
                  </a:cubicBezTo>
                  <a:cubicBezTo>
                    <a:pt x="2661" y="1854"/>
                    <a:pt x="2264" y="1816"/>
                    <a:pt x="1914" y="1729"/>
                  </a:cubicBezTo>
                  <a:cubicBezTo>
                    <a:pt x="1178" y="1548"/>
                    <a:pt x="981" y="932"/>
                    <a:pt x="813" y="265"/>
                  </a:cubicBezTo>
                  <a:cubicBezTo>
                    <a:pt x="800" y="207"/>
                    <a:pt x="762" y="160"/>
                    <a:pt x="710" y="134"/>
                  </a:cubicBezTo>
                  <a:cubicBezTo>
                    <a:pt x="660" y="55"/>
                    <a:pt x="566" y="1"/>
                    <a:pt x="471" y="1"/>
                  </a:cubicBezTo>
                  <a:close/>
                </a:path>
              </a:pathLst>
            </a:custGeom>
            <a:solidFill>
              <a:srgbClr val="EBB8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2;p68">
              <a:extLst>
                <a:ext uri="{FF2B5EF4-FFF2-40B4-BE49-F238E27FC236}">
                  <a16:creationId xmlns:a16="http://schemas.microsoft.com/office/drawing/2014/main" id="{9044781E-6D52-4EE3-B371-F8DE68635FA5}"/>
                </a:ext>
              </a:extLst>
            </p:cNvPr>
            <p:cNvSpPr/>
            <p:nvPr/>
          </p:nvSpPr>
          <p:spPr>
            <a:xfrm>
              <a:off x="2581000" y="1099375"/>
              <a:ext cx="86100" cy="53800"/>
            </a:xfrm>
            <a:custGeom>
              <a:avLst/>
              <a:gdLst/>
              <a:ahLst/>
              <a:cxnLst/>
              <a:rect l="l" t="t" r="r" b="b"/>
              <a:pathLst>
                <a:path w="3444" h="2152" extrusionOk="0">
                  <a:moveTo>
                    <a:pt x="3010" y="0"/>
                  </a:moveTo>
                  <a:cubicBezTo>
                    <a:pt x="2891" y="0"/>
                    <a:pt x="2774" y="89"/>
                    <a:pt x="2799" y="245"/>
                  </a:cubicBezTo>
                  <a:cubicBezTo>
                    <a:pt x="2900" y="853"/>
                    <a:pt x="2471" y="1642"/>
                    <a:pt x="1820" y="1642"/>
                  </a:cubicBezTo>
                  <a:cubicBezTo>
                    <a:pt x="1758" y="1642"/>
                    <a:pt x="1694" y="1635"/>
                    <a:pt x="1629" y="1620"/>
                  </a:cubicBezTo>
                  <a:cubicBezTo>
                    <a:pt x="1180" y="1519"/>
                    <a:pt x="682" y="992"/>
                    <a:pt x="618" y="531"/>
                  </a:cubicBezTo>
                  <a:cubicBezTo>
                    <a:pt x="600" y="401"/>
                    <a:pt x="495" y="337"/>
                    <a:pt x="387" y="337"/>
                  </a:cubicBezTo>
                  <a:cubicBezTo>
                    <a:pt x="292" y="337"/>
                    <a:pt x="195" y="387"/>
                    <a:pt x="155" y="487"/>
                  </a:cubicBezTo>
                  <a:cubicBezTo>
                    <a:pt x="0" y="861"/>
                    <a:pt x="364" y="1280"/>
                    <a:pt x="601" y="1537"/>
                  </a:cubicBezTo>
                  <a:cubicBezTo>
                    <a:pt x="905" y="1866"/>
                    <a:pt x="1306" y="2130"/>
                    <a:pt x="1764" y="2150"/>
                  </a:cubicBezTo>
                  <a:cubicBezTo>
                    <a:pt x="1784" y="2151"/>
                    <a:pt x="1803" y="2152"/>
                    <a:pt x="1823" y="2152"/>
                  </a:cubicBezTo>
                  <a:cubicBezTo>
                    <a:pt x="2777" y="2152"/>
                    <a:pt x="3444" y="1044"/>
                    <a:pt x="3226" y="172"/>
                  </a:cubicBezTo>
                  <a:cubicBezTo>
                    <a:pt x="3197" y="54"/>
                    <a:pt x="3103" y="0"/>
                    <a:pt x="3010" y="0"/>
                  </a:cubicBezTo>
                  <a:close/>
                </a:path>
              </a:pathLst>
            </a:custGeom>
            <a:solidFill>
              <a:srgbClr val="E877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3;p68">
              <a:extLst>
                <a:ext uri="{FF2B5EF4-FFF2-40B4-BE49-F238E27FC236}">
                  <a16:creationId xmlns:a16="http://schemas.microsoft.com/office/drawing/2014/main" id="{FDD6F78F-90FB-4483-9280-0B6D3DEDEEB2}"/>
                </a:ext>
              </a:extLst>
            </p:cNvPr>
            <p:cNvSpPr/>
            <p:nvPr/>
          </p:nvSpPr>
          <p:spPr>
            <a:xfrm>
              <a:off x="2321625" y="836150"/>
              <a:ext cx="54900" cy="36850"/>
            </a:xfrm>
            <a:custGeom>
              <a:avLst/>
              <a:gdLst/>
              <a:ahLst/>
              <a:cxnLst/>
              <a:rect l="l" t="t" r="r" b="b"/>
              <a:pathLst>
                <a:path w="2196" h="1474" extrusionOk="0">
                  <a:moveTo>
                    <a:pt x="1603" y="0"/>
                  </a:moveTo>
                  <a:cubicBezTo>
                    <a:pt x="1592" y="0"/>
                    <a:pt x="1581" y="1"/>
                    <a:pt x="1570" y="2"/>
                  </a:cubicBezTo>
                  <a:cubicBezTo>
                    <a:pt x="1373" y="26"/>
                    <a:pt x="1195" y="108"/>
                    <a:pt x="1026" y="210"/>
                  </a:cubicBezTo>
                  <a:cubicBezTo>
                    <a:pt x="614" y="357"/>
                    <a:pt x="1" y="675"/>
                    <a:pt x="55" y="1165"/>
                  </a:cubicBezTo>
                  <a:cubicBezTo>
                    <a:pt x="67" y="1271"/>
                    <a:pt x="151" y="1346"/>
                    <a:pt x="248" y="1374"/>
                  </a:cubicBezTo>
                  <a:cubicBezTo>
                    <a:pt x="322" y="1436"/>
                    <a:pt x="416" y="1471"/>
                    <a:pt x="512" y="1473"/>
                  </a:cubicBezTo>
                  <a:cubicBezTo>
                    <a:pt x="517" y="1473"/>
                    <a:pt x="523" y="1473"/>
                    <a:pt x="528" y="1473"/>
                  </a:cubicBezTo>
                  <a:cubicBezTo>
                    <a:pt x="743" y="1473"/>
                    <a:pt x="987" y="1386"/>
                    <a:pt x="1187" y="1314"/>
                  </a:cubicBezTo>
                  <a:cubicBezTo>
                    <a:pt x="1529" y="1192"/>
                    <a:pt x="2195" y="840"/>
                    <a:pt x="1952" y="387"/>
                  </a:cubicBezTo>
                  <a:cubicBezTo>
                    <a:pt x="1941" y="332"/>
                    <a:pt x="1915" y="282"/>
                    <a:pt x="1878" y="240"/>
                  </a:cubicBezTo>
                  <a:lnTo>
                    <a:pt x="1878" y="221"/>
                  </a:lnTo>
                  <a:cubicBezTo>
                    <a:pt x="1865" y="84"/>
                    <a:pt x="1730" y="0"/>
                    <a:pt x="1603" y="0"/>
                  </a:cubicBezTo>
                  <a:close/>
                </a:path>
              </a:pathLst>
            </a:custGeom>
            <a:solidFill>
              <a:srgbClr val="B081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4;p68">
              <a:extLst>
                <a:ext uri="{FF2B5EF4-FFF2-40B4-BE49-F238E27FC236}">
                  <a16:creationId xmlns:a16="http://schemas.microsoft.com/office/drawing/2014/main" id="{40CD90D8-534E-489F-8AB0-5B8F9C245DDF}"/>
                </a:ext>
              </a:extLst>
            </p:cNvPr>
            <p:cNvSpPr/>
            <p:nvPr/>
          </p:nvSpPr>
          <p:spPr>
            <a:xfrm>
              <a:off x="2675575" y="779325"/>
              <a:ext cx="56825" cy="28300"/>
            </a:xfrm>
            <a:custGeom>
              <a:avLst/>
              <a:gdLst/>
              <a:ahLst/>
              <a:cxnLst/>
              <a:rect l="l" t="t" r="r" b="b"/>
              <a:pathLst>
                <a:path w="2273" h="1132" extrusionOk="0">
                  <a:moveTo>
                    <a:pt x="1283" y="1"/>
                  </a:moveTo>
                  <a:cubicBezTo>
                    <a:pt x="1232" y="1"/>
                    <a:pt x="1181" y="3"/>
                    <a:pt x="1131" y="8"/>
                  </a:cubicBezTo>
                  <a:cubicBezTo>
                    <a:pt x="1057" y="9"/>
                    <a:pt x="985" y="18"/>
                    <a:pt x="914" y="33"/>
                  </a:cubicBezTo>
                  <a:cubicBezTo>
                    <a:pt x="876" y="30"/>
                    <a:pt x="839" y="28"/>
                    <a:pt x="801" y="28"/>
                  </a:cubicBezTo>
                  <a:cubicBezTo>
                    <a:pt x="719" y="28"/>
                    <a:pt x="637" y="36"/>
                    <a:pt x="557" y="52"/>
                  </a:cubicBezTo>
                  <a:cubicBezTo>
                    <a:pt x="407" y="71"/>
                    <a:pt x="268" y="114"/>
                    <a:pt x="165" y="196"/>
                  </a:cubicBezTo>
                  <a:cubicBezTo>
                    <a:pt x="16" y="315"/>
                    <a:pt x="0" y="489"/>
                    <a:pt x="70" y="640"/>
                  </a:cubicBezTo>
                  <a:cubicBezTo>
                    <a:pt x="84" y="790"/>
                    <a:pt x="156" y="932"/>
                    <a:pt x="296" y="1017"/>
                  </a:cubicBezTo>
                  <a:cubicBezTo>
                    <a:pt x="444" y="1108"/>
                    <a:pt x="622" y="1132"/>
                    <a:pt x="798" y="1132"/>
                  </a:cubicBezTo>
                  <a:cubicBezTo>
                    <a:pt x="897" y="1132"/>
                    <a:pt x="996" y="1124"/>
                    <a:pt x="1090" y="1117"/>
                  </a:cubicBezTo>
                  <a:cubicBezTo>
                    <a:pt x="1434" y="1089"/>
                    <a:pt x="2273" y="1038"/>
                    <a:pt x="2198" y="514"/>
                  </a:cubicBezTo>
                  <a:cubicBezTo>
                    <a:pt x="2156" y="226"/>
                    <a:pt x="1797" y="70"/>
                    <a:pt x="1547" y="23"/>
                  </a:cubicBezTo>
                  <a:cubicBezTo>
                    <a:pt x="1460" y="8"/>
                    <a:pt x="1371" y="1"/>
                    <a:pt x="1283" y="1"/>
                  </a:cubicBezTo>
                  <a:close/>
                </a:path>
              </a:pathLst>
            </a:custGeom>
            <a:solidFill>
              <a:srgbClr val="B081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5;p68">
              <a:extLst>
                <a:ext uri="{FF2B5EF4-FFF2-40B4-BE49-F238E27FC236}">
                  <a16:creationId xmlns:a16="http://schemas.microsoft.com/office/drawing/2014/main" id="{42E22479-7332-44F8-BA7B-0669E1B104A4}"/>
                </a:ext>
              </a:extLst>
            </p:cNvPr>
            <p:cNvSpPr/>
            <p:nvPr/>
          </p:nvSpPr>
          <p:spPr>
            <a:xfrm>
              <a:off x="2363075" y="898950"/>
              <a:ext cx="52625" cy="47725"/>
            </a:xfrm>
            <a:custGeom>
              <a:avLst/>
              <a:gdLst/>
              <a:ahLst/>
              <a:cxnLst/>
              <a:rect l="l" t="t" r="r" b="b"/>
              <a:pathLst>
                <a:path w="2105" h="1909" extrusionOk="0">
                  <a:moveTo>
                    <a:pt x="1219" y="0"/>
                  </a:moveTo>
                  <a:cubicBezTo>
                    <a:pt x="1128" y="0"/>
                    <a:pt x="1035" y="15"/>
                    <a:pt x="943" y="46"/>
                  </a:cubicBezTo>
                  <a:cubicBezTo>
                    <a:pt x="777" y="74"/>
                    <a:pt x="621" y="146"/>
                    <a:pt x="490" y="250"/>
                  </a:cubicBezTo>
                  <a:cubicBezTo>
                    <a:pt x="1" y="639"/>
                    <a:pt x="23" y="1459"/>
                    <a:pt x="579" y="1781"/>
                  </a:cubicBezTo>
                  <a:cubicBezTo>
                    <a:pt x="704" y="1852"/>
                    <a:pt x="844" y="1892"/>
                    <a:pt x="988" y="1896"/>
                  </a:cubicBezTo>
                  <a:cubicBezTo>
                    <a:pt x="991" y="1896"/>
                    <a:pt x="993" y="1897"/>
                    <a:pt x="995" y="1897"/>
                  </a:cubicBezTo>
                  <a:cubicBezTo>
                    <a:pt x="1046" y="1905"/>
                    <a:pt x="1096" y="1909"/>
                    <a:pt x="1145" y="1909"/>
                  </a:cubicBezTo>
                  <a:cubicBezTo>
                    <a:pt x="1527" y="1909"/>
                    <a:pt x="1821" y="1663"/>
                    <a:pt x="1950" y="1335"/>
                  </a:cubicBezTo>
                  <a:cubicBezTo>
                    <a:pt x="2019" y="1214"/>
                    <a:pt x="2060" y="1080"/>
                    <a:pt x="2070" y="940"/>
                  </a:cubicBezTo>
                  <a:cubicBezTo>
                    <a:pt x="2104" y="404"/>
                    <a:pt x="1695" y="0"/>
                    <a:pt x="121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6;p68">
              <a:extLst>
                <a:ext uri="{FF2B5EF4-FFF2-40B4-BE49-F238E27FC236}">
                  <a16:creationId xmlns:a16="http://schemas.microsoft.com/office/drawing/2014/main" id="{947561C0-7682-4BE8-93EE-ED9EF93B984E}"/>
                </a:ext>
              </a:extLst>
            </p:cNvPr>
            <p:cNvSpPr/>
            <p:nvPr/>
          </p:nvSpPr>
          <p:spPr>
            <a:xfrm>
              <a:off x="2690625" y="854550"/>
              <a:ext cx="52600" cy="47775"/>
            </a:xfrm>
            <a:custGeom>
              <a:avLst/>
              <a:gdLst/>
              <a:ahLst/>
              <a:cxnLst/>
              <a:rect l="l" t="t" r="r" b="b"/>
              <a:pathLst>
                <a:path w="2104" h="1911" extrusionOk="0">
                  <a:moveTo>
                    <a:pt x="1218" y="1"/>
                  </a:moveTo>
                  <a:cubicBezTo>
                    <a:pt x="1128" y="1"/>
                    <a:pt x="1035" y="15"/>
                    <a:pt x="943" y="46"/>
                  </a:cubicBezTo>
                  <a:cubicBezTo>
                    <a:pt x="776" y="75"/>
                    <a:pt x="620" y="146"/>
                    <a:pt x="489" y="252"/>
                  </a:cubicBezTo>
                  <a:cubicBezTo>
                    <a:pt x="1" y="640"/>
                    <a:pt x="23" y="1458"/>
                    <a:pt x="578" y="1781"/>
                  </a:cubicBezTo>
                  <a:cubicBezTo>
                    <a:pt x="703" y="1853"/>
                    <a:pt x="844" y="1892"/>
                    <a:pt x="988" y="1896"/>
                  </a:cubicBezTo>
                  <a:cubicBezTo>
                    <a:pt x="991" y="1897"/>
                    <a:pt x="993" y="1898"/>
                    <a:pt x="995" y="1898"/>
                  </a:cubicBezTo>
                  <a:cubicBezTo>
                    <a:pt x="1046" y="1906"/>
                    <a:pt x="1096" y="1910"/>
                    <a:pt x="1145" y="1910"/>
                  </a:cubicBezTo>
                  <a:cubicBezTo>
                    <a:pt x="1526" y="1910"/>
                    <a:pt x="1821" y="1664"/>
                    <a:pt x="1949" y="1336"/>
                  </a:cubicBezTo>
                  <a:cubicBezTo>
                    <a:pt x="2018" y="1215"/>
                    <a:pt x="2059" y="1080"/>
                    <a:pt x="2069" y="942"/>
                  </a:cubicBezTo>
                  <a:cubicBezTo>
                    <a:pt x="2103" y="405"/>
                    <a:pt x="1694" y="1"/>
                    <a:pt x="121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6" name="Google Shape;2371;p68">
            <a:extLst>
              <a:ext uri="{FF2B5EF4-FFF2-40B4-BE49-F238E27FC236}">
                <a16:creationId xmlns:a16="http://schemas.microsoft.com/office/drawing/2014/main" id="{9B8E55F0-DE1A-4C2A-B565-86C274057619}"/>
              </a:ext>
            </a:extLst>
          </p:cNvPr>
          <p:cNvSpPr/>
          <p:nvPr/>
        </p:nvSpPr>
        <p:spPr>
          <a:xfrm>
            <a:off x="5470829" y="2753910"/>
            <a:ext cx="915163" cy="589329"/>
          </a:xfrm>
          <a:custGeom>
            <a:avLst/>
            <a:gdLst/>
            <a:ahLst/>
            <a:cxnLst/>
            <a:rect l="l" t="t" r="r" b="b"/>
            <a:pathLst>
              <a:path w="38302" h="24665" extrusionOk="0">
                <a:moveTo>
                  <a:pt x="18153" y="0"/>
                </a:moveTo>
                <a:cubicBezTo>
                  <a:pt x="11975" y="0"/>
                  <a:pt x="6586" y="1810"/>
                  <a:pt x="3362" y="7571"/>
                </a:cubicBezTo>
                <a:cubicBezTo>
                  <a:pt x="1" y="13576"/>
                  <a:pt x="938" y="21282"/>
                  <a:pt x="8017" y="23786"/>
                </a:cubicBezTo>
                <a:cubicBezTo>
                  <a:pt x="9758" y="24402"/>
                  <a:pt x="11768" y="24665"/>
                  <a:pt x="13846" y="24665"/>
                </a:cubicBezTo>
                <a:cubicBezTo>
                  <a:pt x="17406" y="24665"/>
                  <a:pt x="21166" y="23893"/>
                  <a:pt x="24114" y="22795"/>
                </a:cubicBezTo>
                <a:cubicBezTo>
                  <a:pt x="38301" y="17515"/>
                  <a:pt x="33821" y="372"/>
                  <a:pt x="18946" y="10"/>
                </a:cubicBezTo>
                <a:cubicBezTo>
                  <a:pt x="18681" y="4"/>
                  <a:pt x="18416" y="0"/>
                  <a:pt x="18153" y="0"/>
                </a:cubicBezTo>
                <a:close/>
              </a:path>
            </a:pathLst>
          </a:custGeom>
          <a:solidFill>
            <a:srgbClr val="FFD2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7" name="Google Shape;2497;p68">
            <a:extLst>
              <a:ext uri="{FF2B5EF4-FFF2-40B4-BE49-F238E27FC236}">
                <a16:creationId xmlns:a16="http://schemas.microsoft.com/office/drawing/2014/main" id="{F010923C-5D00-4A14-8400-9841A942538B}"/>
              </a:ext>
            </a:extLst>
          </p:cNvPr>
          <p:cNvGrpSpPr/>
          <p:nvPr/>
        </p:nvGrpSpPr>
        <p:grpSpPr>
          <a:xfrm rot="-1391310" flipH="1">
            <a:off x="5703077" y="2921621"/>
            <a:ext cx="293232" cy="259975"/>
            <a:chOff x="2321625" y="779325"/>
            <a:chExt cx="421600" cy="373850"/>
          </a:xfrm>
        </p:grpSpPr>
        <p:sp>
          <p:nvSpPr>
            <p:cNvPr id="148" name="Google Shape;2498;p68">
              <a:extLst>
                <a:ext uri="{FF2B5EF4-FFF2-40B4-BE49-F238E27FC236}">
                  <a16:creationId xmlns:a16="http://schemas.microsoft.com/office/drawing/2014/main" id="{3F441C04-CA97-40B2-B2A4-DF5968B05969}"/>
                </a:ext>
              </a:extLst>
            </p:cNvPr>
            <p:cNvSpPr/>
            <p:nvPr/>
          </p:nvSpPr>
          <p:spPr>
            <a:xfrm>
              <a:off x="2578725" y="910575"/>
              <a:ext cx="87325" cy="101525"/>
            </a:xfrm>
            <a:custGeom>
              <a:avLst/>
              <a:gdLst/>
              <a:ahLst/>
              <a:cxnLst/>
              <a:rect l="l" t="t" r="r" b="b"/>
              <a:pathLst>
                <a:path w="3493" h="4061" extrusionOk="0">
                  <a:moveTo>
                    <a:pt x="471" y="1"/>
                  </a:moveTo>
                  <a:cubicBezTo>
                    <a:pt x="399" y="1"/>
                    <a:pt x="326" y="31"/>
                    <a:pt x="268" y="104"/>
                  </a:cubicBezTo>
                  <a:cubicBezTo>
                    <a:pt x="41" y="393"/>
                    <a:pt x="55" y="839"/>
                    <a:pt x="40" y="1188"/>
                  </a:cubicBezTo>
                  <a:cubicBezTo>
                    <a:pt x="16" y="1751"/>
                    <a:pt x="0" y="2350"/>
                    <a:pt x="203" y="2886"/>
                  </a:cubicBezTo>
                  <a:cubicBezTo>
                    <a:pt x="449" y="3542"/>
                    <a:pt x="1053" y="4061"/>
                    <a:pt x="1736" y="4061"/>
                  </a:cubicBezTo>
                  <a:cubicBezTo>
                    <a:pt x="1897" y="4061"/>
                    <a:pt x="2063" y="4032"/>
                    <a:pt x="2229" y="3969"/>
                  </a:cubicBezTo>
                  <a:cubicBezTo>
                    <a:pt x="2892" y="3717"/>
                    <a:pt x="3493" y="2758"/>
                    <a:pt x="2920" y="2136"/>
                  </a:cubicBezTo>
                  <a:cubicBezTo>
                    <a:pt x="2661" y="1854"/>
                    <a:pt x="2264" y="1816"/>
                    <a:pt x="1914" y="1729"/>
                  </a:cubicBezTo>
                  <a:cubicBezTo>
                    <a:pt x="1178" y="1548"/>
                    <a:pt x="981" y="932"/>
                    <a:pt x="813" y="265"/>
                  </a:cubicBezTo>
                  <a:cubicBezTo>
                    <a:pt x="800" y="207"/>
                    <a:pt x="762" y="160"/>
                    <a:pt x="710" y="134"/>
                  </a:cubicBezTo>
                  <a:cubicBezTo>
                    <a:pt x="660" y="55"/>
                    <a:pt x="566" y="1"/>
                    <a:pt x="471" y="1"/>
                  </a:cubicBezTo>
                  <a:close/>
                </a:path>
              </a:pathLst>
            </a:custGeom>
            <a:solidFill>
              <a:srgbClr val="EBB8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499;p68">
              <a:extLst>
                <a:ext uri="{FF2B5EF4-FFF2-40B4-BE49-F238E27FC236}">
                  <a16:creationId xmlns:a16="http://schemas.microsoft.com/office/drawing/2014/main" id="{84B44DC3-2210-402B-BE3D-C6D51CCE4986}"/>
                </a:ext>
              </a:extLst>
            </p:cNvPr>
            <p:cNvSpPr/>
            <p:nvPr/>
          </p:nvSpPr>
          <p:spPr>
            <a:xfrm>
              <a:off x="2581000" y="1099375"/>
              <a:ext cx="86100" cy="53800"/>
            </a:xfrm>
            <a:custGeom>
              <a:avLst/>
              <a:gdLst/>
              <a:ahLst/>
              <a:cxnLst/>
              <a:rect l="l" t="t" r="r" b="b"/>
              <a:pathLst>
                <a:path w="3444" h="2152" extrusionOk="0">
                  <a:moveTo>
                    <a:pt x="3010" y="0"/>
                  </a:moveTo>
                  <a:cubicBezTo>
                    <a:pt x="2891" y="0"/>
                    <a:pt x="2774" y="89"/>
                    <a:pt x="2799" y="245"/>
                  </a:cubicBezTo>
                  <a:cubicBezTo>
                    <a:pt x="2900" y="853"/>
                    <a:pt x="2471" y="1642"/>
                    <a:pt x="1820" y="1642"/>
                  </a:cubicBezTo>
                  <a:cubicBezTo>
                    <a:pt x="1758" y="1642"/>
                    <a:pt x="1694" y="1635"/>
                    <a:pt x="1629" y="1620"/>
                  </a:cubicBezTo>
                  <a:cubicBezTo>
                    <a:pt x="1180" y="1519"/>
                    <a:pt x="682" y="992"/>
                    <a:pt x="618" y="531"/>
                  </a:cubicBezTo>
                  <a:cubicBezTo>
                    <a:pt x="600" y="401"/>
                    <a:pt x="495" y="337"/>
                    <a:pt x="387" y="337"/>
                  </a:cubicBezTo>
                  <a:cubicBezTo>
                    <a:pt x="292" y="337"/>
                    <a:pt x="195" y="387"/>
                    <a:pt x="155" y="487"/>
                  </a:cubicBezTo>
                  <a:cubicBezTo>
                    <a:pt x="0" y="861"/>
                    <a:pt x="364" y="1280"/>
                    <a:pt x="601" y="1537"/>
                  </a:cubicBezTo>
                  <a:cubicBezTo>
                    <a:pt x="905" y="1866"/>
                    <a:pt x="1306" y="2130"/>
                    <a:pt x="1764" y="2150"/>
                  </a:cubicBezTo>
                  <a:cubicBezTo>
                    <a:pt x="1784" y="2151"/>
                    <a:pt x="1803" y="2152"/>
                    <a:pt x="1823" y="2152"/>
                  </a:cubicBezTo>
                  <a:cubicBezTo>
                    <a:pt x="2777" y="2152"/>
                    <a:pt x="3444" y="1044"/>
                    <a:pt x="3226" y="172"/>
                  </a:cubicBezTo>
                  <a:cubicBezTo>
                    <a:pt x="3197" y="54"/>
                    <a:pt x="3103" y="0"/>
                    <a:pt x="3010" y="0"/>
                  </a:cubicBezTo>
                  <a:close/>
                </a:path>
              </a:pathLst>
            </a:custGeom>
            <a:solidFill>
              <a:srgbClr val="E877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0;p68">
              <a:extLst>
                <a:ext uri="{FF2B5EF4-FFF2-40B4-BE49-F238E27FC236}">
                  <a16:creationId xmlns:a16="http://schemas.microsoft.com/office/drawing/2014/main" id="{FEACACAA-D8C6-4FF5-83DD-8058CBF05904}"/>
                </a:ext>
              </a:extLst>
            </p:cNvPr>
            <p:cNvSpPr/>
            <p:nvPr/>
          </p:nvSpPr>
          <p:spPr>
            <a:xfrm>
              <a:off x="2321625" y="836150"/>
              <a:ext cx="54900" cy="36850"/>
            </a:xfrm>
            <a:custGeom>
              <a:avLst/>
              <a:gdLst/>
              <a:ahLst/>
              <a:cxnLst/>
              <a:rect l="l" t="t" r="r" b="b"/>
              <a:pathLst>
                <a:path w="2196" h="1474" extrusionOk="0">
                  <a:moveTo>
                    <a:pt x="1603" y="0"/>
                  </a:moveTo>
                  <a:cubicBezTo>
                    <a:pt x="1592" y="0"/>
                    <a:pt x="1581" y="1"/>
                    <a:pt x="1570" y="2"/>
                  </a:cubicBezTo>
                  <a:cubicBezTo>
                    <a:pt x="1373" y="26"/>
                    <a:pt x="1195" y="108"/>
                    <a:pt x="1026" y="210"/>
                  </a:cubicBezTo>
                  <a:cubicBezTo>
                    <a:pt x="614" y="357"/>
                    <a:pt x="1" y="675"/>
                    <a:pt x="55" y="1165"/>
                  </a:cubicBezTo>
                  <a:cubicBezTo>
                    <a:pt x="67" y="1271"/>
                    <a:pt x="151" y="1346"/>
                    <a:pt x="248" y="1374"/>
                  </a:cubicBezTo>
                  <a:cubicBezTo>
                    <a:pt x="322" y="1436"/>
                    <a:pt x="416" y="1471"/>
                    <a:pt x="512" y="1473"/>
                  </a:cubicBezTo>
                  <a:cubicBezTo>
                    <a:pt x="517" y="1473"/>
                    <a:pt x="523" y="1473"/>
                    <a:pt x="528" y="1473"/>
                  </a:cubicBezTo>
                  <a:cubicBezTo>
                    <a:pt x="743" y="1473"/>
                    <a:pt x="987" y="1386"/>
                    <a:pt x="1187" y="1314"/>
                  </a:cubicBezTo>
                  <a:cubicBezTo>
                    <a:pt x="1529" y="1192"/>
                    <a:pt x="2195" y="840"/>
                    <a:pt x="1952" y="387"/>
                  </a:cubicBezTo>
                  <a:cubicBezTo>
                    <a:pt x="1941" y="332"/>
                    <a:pt x="1915" y="282"/>
                    <a:pt x="1878" y="240"/>
                  </a:cubicBezTo>
                  <a:lnTo>
                    <a:pt x="1878" y="221"/>
                  </a:lnTo>
                  <a:cubicBezTo>
                    <a:pt x="1865" y="84"/>
                    <a:pt x="1730" y="0"/>
                    <a:pt x="1603" y="0"/>
                  </a:cubicBezTo>
                  <a:close/>
                </a:path>
              </a:pathLst>
            </a:custGeom>
            <a:solidFill>
              <a:srgbClr val="B081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1;p68">
              <a:extLst>
                <a:ext uri="{FF2B5EF4-FFF2-40B4-BE49-F238E27FC236}">
                  <a16:creationId xmlns:a16="http://schemas.microsoft.com/office/drawing/2014/main" id="{FEB16F69-2A2B-4DDC-8BAA-73284850D186}"/>
                </a:ext>
              </a:extLst>
            </p:cNvPr>
            <p:cNvSpPr/>
            <p:nvPr/>
          </p:nvSpPr>
          <p:spPr>
            <a:xfrm>
              <a:off x="2675575" y="779325"/>
              <a:ext cx="56825" cy="28300"/>
            </a:xfrm>
            <a:custGeom>
              <a:avLst/>
              <a:gdLst/>
              <a:ahLst/>
              <a:cxnLst/>
              <a:rect l="l" t="t" r="r" b="b"/>
              <a:pathLst>
                <a:path w="2273" h="1132" extrusionOk="0">
                  <a:moveTo>
                    <a:pt x="1283" y="1"/>
                  </a:moveTo>
                  <a:cubicBezTo>
                    <a:pt x="1232" y="1"/>
                    <a:pt x="1181" y="3"/>
                    <a:pt x="1131" y="8"/>
                  </a:cubicBezTo>
                  <a:cubicBezTo>
                    <a:pt x="1057" y="9"/>
                    <a:pt x="985" y="18"/>
                    <a:pt x="914" y="33"/>
                  </a:cubicBezTo>
                  <a:cubicBezTo>
                    <a:pt x="876" y="30"/>
                    <a:pt x="839" y="28"/>
                    <a:pt x="801" y="28"/>
                  </a:cubicBezTo>
                  <a:cubicBezTo>
                    <a:pt x="719" y="28"/>
                    <a:pt x="637" y="36"/>
                    <a:pt x="557" y="52"/>
                  </a:cubicBezTo>
                  <a:cubicBezTo>
                    <a:pt x="407" y="71"/>
                    <a:pt x="268" y="114"/>
                    <a:pt x="165" y="196"/>
                  </a:cubicBezTo>
                  <a:cubicBezTo>
                    <a:pt x="16" y="315"/>
                    <a:pt x="0" y="489"/>
                    <a:pt x="70" y="640"/>
                  </a:cubicBezTo>
                  <a:cubicBezTo>
                    <a:pt x="84" y="790"/>
                    <a:pt x="156" y="932"/>
                    <a:pt x="296" y="1017"/>
                  </a:cubicBezTo>
                  <a:cubicBezTo>
                    <a:pt x="444" y="1108"/>
                    <a:pt x="622" y="1132"/>
                    <a:pt x="798" y="1132"/>
                  </a:cubicBezTo>
                  <a:cubicBezTo>
                    <a:pt x="897" y="1132"/>
                    <a:pt x="996" y="1124"/>
                    <a:pt x="1090" y="1117"/>
                  </a:cubicBezTo>
                  <a:cubicBezTo>
                    <a:pt x="1434" y="1089"/>
                    <a:pt x="2273" y="1038"/>
                    <a:pt x="2198" y="514"/>
                  </a:cubicBezTo>
                  <a:cubicBezTo>
                    <a:pt x="2156" y="226"/>
                    <a:pt x="1797" y="70"/>
                    <a:pt x="1547" y="23"/>
                  </a:cubicBezTo>
                  <a:cubicBezTo>
                    <a:pt x="1460" y="8"/>
                    <a:pt x="1371" y="1"/>
                    <a:pt x="1283" y="1"/>
                  </a:cubicBezTo>
                  <a:close/>
                </a:path>
              </a:pathLst>
            </a:custGeom>
            <a:solidFill>
              <a:srgbClr val="B081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2;p68">
              <a:extLst>
                <a:ext uri="{FF2B5EF4-FFF2-40B4-BE49-F238E27FC236}">
                  <a16:creationId xmlns:a16="http://schemas.microsoft.com/office/drawing/2014/main" id="{BBA0AE6C-A290-4E1D-BF53-D0857E444872}"/>
                </a:ext>
              </a:extLst>
            </p:cNvPr>
            <p:cNvSpPr/>
            <p:nvPr/>
          </p:nvSpPr>
          <p:spPr>
            <a:xfrm>
              <a:off x="2363075" y="898950"/>
              <a:ext cx="52625" cy="47725"/>
            </a:xfrm>
            <a:custGeom>
              <a:avLst/>
              <a:gdLst/>
              <a:ahLst/>
              <a:cxnLst/>
              <a:rect l="l" t="t" r="r" b="b"/>
              <a:pathLst>
                <a:path w="2105" h="1909" extrusionOk="0">
                  <a:moveTo>
                    <a:pt x="1219" y="0"/>
                  </a:moveTo>
                  <a:cubicBezTo>
                    <a:pt x="1128" y="0"/>
                    <a:pt x="1035" y="15"/>
                    <a:pt x="943" y="46"/>
                  </a:cubicBezTo>
                  <a:cubicBezTo>
                    <a:pt x="777" y="74"/>
                    <a:pt x="621" y="146"/>
                    <a:pt x="490" y="250"/>
                  </a:cubicBezTo>
                  <a:cubicBezTo>
                    <a:pt x="1" y="639"/>
                    <a:pt x="23" y="1459"/>
                    <a:pt x="579" y="1781"/>
                  </a:cubicBezTo>
                  <a:cubicBezTo>
                    <a:pt x="704" y="1852"/>
                    <a:pt x="844" y="1892"/>
                    <a:pt x="988" y="1896"/>
                  </a:cubicBezTo>
                  <a:cubicBezTo>
                    <a:pt x="991" y="1896"/>
                    <a:pt x="993" y="1897"/>
                    <a:pt x="995" y="1897"/>
                  </a:cubicBezTo>
                  <a:cubicBezTo>
                    <a:pt x="1046" y="1905"/>
                    <a:pt x="1096" y="1909"/>
                    <a:pt x="1145" y="1909"/>
                  </a:cubicBezTo>
                  <a:cubicBezTo>
                    <a:pt x="1527" y="1909"/>
                    <a:pt x="1821" y="1663"/>
                    <a:pt x="1950" y="1335"/>
                  </a:cubicBezTo>
                  <a:cubicBezTo>
                    <a:pt x="2019" y="1214"/>
                    <a:pt x="2060" y="1080"/>
                    <a:pt x="2070" y="940"/>
                  </a:cubicBezTo>
                  <a:cubicBezTo>
                    <a:pt x="2104" y="404"/>
                    <a:pt x="1695" y="0"/>
                    <a:pt x="121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3;p68">
              <a:extLst>
                <a:ext uri="{FF2B5EF4-FFF2-40B4-BE49-F238E27FC236}">
                  <a16:creationId xmlns:a16="http://schemas.microsoft.com/office/drawing/2014/main" id="{1DBEA5F5-10FB-4994-AD92-8BC9E215861E}"/>
                </a:ext>
              </a:extLst>
            </p:cNvPr>
            <p:cNvSpPr/>
            <p:nvPr/>
          </p:nvSpPr>
          <p:spPr>
            <a:xfrm>
              <a:off x="2690625" y="854550"/>
              <a:ext cx="52600" cy="47775"/>
            </a:xfrm>
            <a:custGeom>
              <a:avLst/>
              <a:gdLst/>
              <a:ahLst/>
              <a:cxnLst/>
              <a:rect l="l" t="t" r="r" b="b"/>
              <a:pathLst>
                <a:path w="2104" h="1911" extrusionOk="0">
                  <a:moveTo>
                    <a:pt x="1218" y="1"/>
                  </a:moveTo>
                  <a:cubicBezTo>
                    <a:pt x="1128" y="1"/>
                    <a:pt x="1035" y="15"/>
                    <a:pt x="943" y="46"/>
                  </a:cubicBezTo>
                  <a:cubicBezTo>
                    <a:pt x="776" y="75"/>
                    <a:pt x="620" y="146"/>
                    <a:pt x="489" y="252"/>
                  </a:cubicBezTo>
                  <a:cubicBezTo>
                    <a:pt x="1" y="640"/>
                    <a:pt x="23" y="1458"/>
                    <a:pt x="578" y="1781"/>
                  </a:cubicBezTo>
                  <a:cubicBezTo>
                    <a:pt x="703" y="1853"/>
                    <a:pt x="844" y="1892"/>
                    <a:pt x="988" y="1896"/>
                  </a:cubicBezTo>
                  <a:cubicBezTo>
                    <a:pt x="991" y="1897"/>
                    <a:pt x="993" y="1898"/>
                    <a:pt x="995" y="1898"/>
                  </a:cubicBezTo>
                  <a:cubicBezTo>
                    <a:pt x="1046" y="1906"/>
                    <a:pt x="1096" y="1910"/>
                    <a:pt x="1145" y="1910"/>
                  </a:cubicBezTo>
                  <a:cubicBezTo>
                    <a:pt x="1526" y="1910"/>
                    <a:pt x="1821" y="1664"/>
                    <a:pt x="1949" y="1336"/>
                  </a:cubicBezTo>
                  <a:cubicBezTo>
                    <a:pt x="2018" y="1215"/>
                    <a:pt x="2059" y="1080"/>
                    <a:pt x="2069" y="942"/>
                  </a:cubicBezTo>
                  <a:cubicBezTo>
                    <a:pt x="2103" y="405"/>
                    <a:pt x="1694" y="1"/>
                    <a:pt x="121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40" name="Slika 39">
            <a:extLst>
              <a:ext uri="{FF2B5EF4-FFF2-40B4-BE49-F238E27FC236}">
                <a16:creationId xmlns:a16="http://schemas.microsoft.com/office/drawing/2014/main" id="{7A65AA93-7210-42D8-895D-8B1468DC7F20}"/>
              </a:ext>
            </a:extLst>
          </p:cNvPr>
          <p:cNvPicPr>
            <a:picLocks noChangeAspect="1"/>
          </p:cNvPicPr>
          <p:nvPr/>
        </p:nvPicPr>
        <p:blipFill>
          <a:blip r:embed="rId6"/>
          <a:stretch>
            <a:fillRect/>
          </a:stretch>
        </p:blipFill>
        <p:spPr>
          <a:xfrm>
            <a:off x="5242053" y="2356967"/>
            <a:ext cx="1942760" cy="2471127"/>
          </a:xfrm>
          <a:prstGeom prst="rect">
            <a:avLst/>
          </a:prstGeom>
        </p:spPr>
      </p:pic>
      <p:sp>
        <p:nvSpPr>
          <p:cNvPr id="154" name="Google Shape;537;p40">
            <a:extLst>
              <a:ext uri="{FF2B5EF4-FFF2-40B4-BE49-F238E27FC236}">
                <a16:creationId xmlns:a16="http://schemas.microsoft.com/office/drawing/2014/main" id="{D01471B8-ED3C-4175-8083-53D051698D7D}"/>
              </a:ext>
            </a:extLst>
          </p:cNvPr>
          <p:cNvSpPr/>
          <p:nvPr/>
        </p:nvSpPr>
        <p:spPr>
          <a:xfrm>
            <a:off x="1618923" y="1729492"/>
            <a:ext cx="210400" cy="2104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1" name="Slika 40">
            <a:extLst>
              <a:ext uri="{FF2B5EF4-FFF2-40B4-BE49-F238E27FC236}">
                <a16:creationId xmlns:a16="http://schemas.microsoft.com/office/drawing/2014/main" id="{5494FB39-C9F0-404D-9657-FE64DE4A0F45}"/>
              </a:ext>
            </a:extLst>
          </p:cNvPr>
          <p:cNvPicPr>
            <a:picLocks noChangeAspect="1"/>
          </p:cNvPicPr>
          <p:nvPr/>
        </p:nvPicPr>
        <p:blipFill>
          <a:blip r:embed="rId7"/>
          <a:stretch>
            <a:fillRect/>
          </a:stretch>
        </p:blipFill>
        <p:spPr>
          <a:xfrm flipH="1" flipV="1">
            <a:off x="6639437" y="1237817"/>
            <a:ext cx="353384" cy="353384"/>
          </a:xfrm>
          <a:prstGeom prst="rect">
            <a:avLst/>
          </a:prstGeom>
        </p:spPr>
      </p:pic>
      <p:pic>
        <p:nvPicPr>
          <p:cNvPr id="145" name="Slika 144">
            <a:extLst>
              <a:ext uri="{FF2B5EF4-FFF2-40B4-BE49-F238E27FC236}">
                <a16:creationId xmlns:a16="http://schemas.microsoft.com/office/drawing/2014/main" id="{FCD17723-7873-4A8C-9414-6F5FAE5C6EF0}"/>
              </a:ext>
            </a:extLst>
          </p:cNvPr>
          <p:cNvPicPr>
            <a:picLocks noChangeAspect="1"/>
          </p:cNvPicPr>
          <p:nvPr/>
        </p:nvPicPr>
        <p:blipFill>
          <a:blip r:embed="rId7"/>
          <a:stretch>
            <a:fillRect/>
          </a:stretch>
        </p:blipFill>
        <p:spPr>
          <a:xfrm>
            <a:off x="1473709" y="5382136"/>
            <a:ext cx="211347" cy="211347"/>
          </a:xfrm>
          <a:prstGeom prst="rect">
            <a:avLst/>
          </a:prstGeom>
        </p:spPr>
      </p:pic>
      <p:pic>
        <p:nvPicPr>
          <p:cNvPr id="155" name="Slika 154">
            <a:extLst>
              <a:ext uri="{FF2B5EF4-FFF2-40B4-BE49-F238E27FC236}">
                <a16:creationId xmlns:a16="http://schemas.microsoft.com/office/drawing/2014/main" id="{11B803D1-8003-44F7-B00D-ECCDECC2C58B}"/>
              </a:ext>
            </a:extLst>
          </p:cNvPr>
          <p:cNvPicPr>
            <a:picLocks noChangeAspect="1"/>
          </p:cNvPicPr>
          <p:nvPr/>
        </p:nvPicPr>
        <p:blipFill>
          <a:blip r:embed="rId7"/>
          <a:stretch>
            <a:fillRect/>
          </a:stretch>
        </p:blipFill>
        <p:spPr>
          <a:xfrm>
            <a:off x="8954929" y="6026632"/>
            <a:ext cx="483851" cy="483851"/>
          </a:xfrm>
          <a:prstGeom prst="rect">
            <a:avLst/>
          </a:prstGeom>
        </p:spPr>
      </p:pic>
      <p:sp>
        <p:nvSpPr>
          <p:cNvPr id="158" name="Google Shape;537;p40">
            <a:extLst>
              <a:ext uri="{FF2B5EF4-FFF2-40B4-BE49-F238E27FC236}">
                <a16:creationId xmlns:a16="http://schemas.microsoft.com/office/drawing/2014/main" id="{D53935A2-8220-41DF-A7FF-2093D7883E96}"/>
              </a:ext>
            </a:extLst>
          </p:cNvPr>
          <p:cNvSpPr/>
          <p:nvPr/>
        </p:nvSpPr>
        <p:spPr>
          <a:xfrm>
            <a:off x="10340615" y="1168577"/>
            <a:ext cx="305323" cy="343148"/>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Posnet zvok">
            <a:hlinkClick r:id="" action="ppaction://media"/>
            <a:extLst>
              <a:ext uri="{FF2B5EF4-FFF2-40B4-BE49-F238E27FC236}">
                <a16:creationId xmlns:a16="http://schemas.microsoft.com/office/drawing/2014/main" id="{E0226B97-272E-443A-A76C-866D8A5528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0443" y="6363226"/>
            <a:ext cx="406400" cy="406400"/>
          </a:xfrm>
          <a:prstGeom prst="rect">
            <a:avLst/>
          </a:prstGeom>
        </p:spPr>
      </p:pic>
    </p:spTree>
    <p:extLst>
      <p:ext uri="{BB962C8B-B14F-4D97-AF65-F5344CB8AC3E}">
        <p14:creationId xmlns:p14="http://schemas.microsoft.com/office/powerpoint/2010/main" val="341997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grpSp>
        <p:nvGrpSpPr>
          <p:cNvPr id="876" name="Google Shape;876;p48"/>
          <p:cNvGrpSpPr/>
          <p:nvPr/>
        </p:nvGrpSpPr>
        <p:grpSpPr>
          <a:xfrm>
            <a:off x="3691953" y="-8700"/>
            <a:ext cx="8515481" cy="6907627"/>
            <a:chOff x="2768964" y="-6525"/>
            <a:chExt cx="6386611" cy="5180720"/>
          </a:xfrm>
        </p:grpSpPr>
        <p:pic>
          <p:nvPicPr>
            <p:cNvPr id="877" name="Google Shape;877;p48"/>
            <p:cNvPicPr preferRelativeResize="0"/>
            <p:nvPr/>
          </p:nvPicPr>
          <p:blipFill>
            <a:blip r:embed="rId5">
              <a:alphaModFix/>
            </a:blip>
            <a:stretch>
              <a:fillRect/>
            </a:stretch>
          </p:blipFill>
          <p:spPr>
            <a:xfrm>
              <a:off x="3101211" y="1114974"/>
              <a:ext cx="6042784" cy="4028523"/>
            </a:xfrm>
            <a:prstGeom prst="rect">
              <a:avLst/>
            </a:prstGeom>
            <a:noFill/>
            <a:ln>
              <a:noFill/>
            </a:ln>
          </p:spPr>
        </p:pic>
        <p:sp>
          <p:nvSpPr>
            <p:cNvPr id="878" name="Google Shape;878;p48"/>
            <p:cNvSpPr/>
            <p:nvPr/>
          </p:nvSpPr>
          <p:spPr>
            <a:xfrm rot="5400000">
              <a:off x="3371910" y="-609471"/>
              <a:ext cx="5180720" cy="6386611"/>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80" name="Google Shape;880;p48"/>
          <p:cNvSpPr txBox="1">
            <a:spLocks noGrp="1"/>
          </p:cNvSpPr>
          <p:nvPr>
            <p:ph type="title"/>
          </p:nvPr>
        </p:nvSpPr>
        <p:spPr>
          <a:xfrm>
            <a:off x="1884680" y="193040"/>
            <a:ext cx="8844280" cy="326872"/>
          </a:xfrm>
          <a:prstGeom prst="rect">
            <a:avLst/>
          </a:prstGeom>
        </p:spPr>
        <p:txBody>
          <a:bodyPr spcFirstLastPara="1" wrap="square" lIns="121900" tIns="121900" rIns="121900" bIns="121900" anchor="t" anchorCtr="0">
            <a:noAutofit/>
          </a:bodyPr>
          <a:lstStyle/>
          <a:p>
            <a:pPr algn="ctr"/>
            <a:r>
              <a:rPr lang="it-IT" sz="4400" i="1" dirty="0">
                <a:solidFill>
                  <a:srgbClr val="002060"/>
                </a:solidFill>
                <a:effectLst>
                  <a:outerShdw blurRad="38100" dist="38100" dir="2700000" algn="tl">
                    <a:srgbClr val="000000">
                      <a:alpha val="43137"/>
                    </a:srgbClr>
                  </a:outerShdw>
                </a:effectLst>
                <a:latin typeface="Comic Sans MS" panose="030F0702030302020204" pitchFamily="66" charset="0"/>
              </a:rPr>
              <a:t>ČUDOVIT DAN TI ŽELIM </a:t>
            </a:r>
            <a:br>
              <a:rPr lang="it-IT" sz="4400" i="1" dirty="0">
                <a:solidFill>
                  <a:srgbClr val="002060"/>
                </a:solidFill>
                <a:effectLst>
                  <a:outerShdw blurRad="38100" dist="38100" dir="2700000" algn="tl">
                    <a:srgbClr val="000000">
                      <a:alpha val="43137"/>
                    </a:srgbClr>
                  </a:outerShdw>
                </a:effectLst>
                <a:latin typeface="Comic Sans MS" panose="030F0702030302020204" pitchFamily="66" charset="0"/>
              </a:rPr>
            </a:br>
            <a:r>
              <a:rPr lang="it-IT" sz="4400" i="1" dirty="0">
                <a:solidFill>
                  <a:srgbClr val="002060"/>
                </a:solidFill>
                <a:effectLst>
                  <a:outerShdw blurRad="38100" dist="38100" dir="2700000" algn="tl">
                    <a:srgbClr val="000000">
                      <a:alpha val="43137"/>
                    </a:srgbClr>
                  </a:outerShdw>
                </a:effectLst>
                <a:latin typeface="Comic Sans MS" panose="030F0702030302020204" pitchFamily="66" charset="0"/>
              </a:rPr>
              <a:t>IN PAZI NASE.</a:t>
            </a:r>
          </a:p>
        </p:txBody>
      </p:sp>
      <p:pic>
        <p:nvPicPr>
          <p:cNvPr id="4" name="Slika 3">
            <a:extLst>
              <a:ext uri="{FF2B5EF4-FFF2-40B4-BE49-F238E27FC236}">
                <a16:creationId xmlns:a16="http://schemas.microsoft.com/office/drawing/2014/main" id="{68DF940F-C32A-4617-A5F2-2ED101BBABEC}"/>
              </a:ext>
            </a:extLst>
          </p:cNvPr>
          <p:cNvPicPr>
            <a:picLocks noChangeAspect="1"/>
          </p:cNvPicPr>
          <p:nvPr/>
        </p:nvPicPr>
        <p:blipFill>
          <a:blip r:embed="rId6"/>
          <a:stretch>
            <a:fillRect/>
          </a:stretch>
        </p:blipFill>
        <p:spPr>
          <a:xfrm>
            <a:off x="286100" y="5231318"/>
            <a:ext cx="1072989" cy="1536325"/>
          </a:xfrm>
          <a:prstGeom prst="rect">
            <a:avLst/>
          </a:prstGeom>
        </p:spPr>
      </p:pic>
      <p:sp>
        <p:nvSpPr>
          <p:cNvPr id="2" name="PoljeZBesedilom 1">
            <a:extLst>
              <a:ext uri="{FF2B5EF4-FFF2-40B4-BE49-F238E27FC236}">
                <a16:creationId xmlns:a16="http://schemas.microsoft.com/office/drawing/2014/main" id="{324798FB-E31D-4335-B56C-248EB8CA8FBC}"/>
              </a:ext>
            </a:extLst>
          </p:cNvPr>
          <p:cNvSpPr txBox="1"/>
          <p:nvPr/>
        </p:nvSpPr>
        <p:spPr>
          <a:xfrm>
            <a:off x="0" y="1899771"/>
            <a:ext cx="4147631" cy="954107"/>
          </a:xfrm>
          <a:prstGeom prst="rect">
            <a:avLst/>
          </a:prstGeom>
          <a:noFill/>
        </p:spPr>
        <p:txBody>
          <a:bodyPr wrap="square" rtlCol="0">
            <a:spAutoFit/>
          </a:bodyPr>
          <a:lstStyle/>
          <a:p>
            <a:pPr algn="ctr"/>
            <a:r>
              <a:rPr lang="sl-SI" sz="2800" dirty="0">
                <a:solidFill>
                  <a:schemeClr val="bg1"/>
                </a:solidFill>
                <a:latin typeface="Comic Sans MS" panose="030F0702030302020204" pitchFamily="66" charset="0"/>
              </a:rPr>
              <a:t>PRIVOŠČI SI TOPEL ČAJ IN RISANKO.</a:t>
            </a:r>
          </a:p>
        </p:txBody>
      </p:sp>
      <p:pic>
        <p:nvPicPr>
          <p:cNvPr id="6" name="Slika 5">
            <a:hlinkClick r:id="rId7"/>
            <a:extLst>
              <a:ext uri="{FF2B5EF4-FFF2-40B4-BE49-F238E27FC236}">
                <a16:creationId xmlns:a16="http://schemas.microsoft.com/office/drawing/2014/main" id="{4C8C376B-7E63-4CE3-A20F-063D614A3AC3}"/>
              </a:ext>
            </a:extLst>
          </p:cNvPr>
          <p:cNvPicPr>
            <a:picLocks noChangeAspect="1"/>
          </p:cNvPicPr>
          <p:nvPr/>
        </p:nvPicPr>
        <p:blipFill>
          <a:blip r:embed="rId8"/>
          <a:stretch>
            <a:fillRect/>
          </a:stretch>
        </p:blipFill>
        <p:spPr>
          <a:xfrm>
            <a:off x="1884680" y="3445112"/>
            <a:ext cx="2767165" cy="3126740"/>
          </a:xfrm>
          <a:prstGeom prst="rect">
            <a:avLst/>
          </a:prstGeom>
          <a:ln>
            <a:noFill/>
          </a:ln>
          <a:effectLst>
            <a:softEdge rad="112500"/>
          </a:effectLst>
        </p:spPr>
      </p:pic>
      <p:cxnSp>
        <p:nvCxnSpPr>
          <p:cNvPr id="8" name="Raven puščični povezovalnik 7">
            <a:extLst>
              <a:ext uri="{FF2B5EF4-FFF2-40B4-BE49-F238E27FC236}">
                <a16:creationId xmlns:a16="http://schemas.microsoft.com/office/drawing/2014/main" id="{4A411E2B-78B1-4BBD-AAFE-40C19B04C7EA}"/>
              </a:ext>
            </a:extLst>
          </p:cNvPr>
          <p:cNvCxnSpPr/>
          <p:nvPr/>
        </p:nvCxnSpPr>
        <p:spPr>
          <a:xfrm>
            <a:off x="701040" y="3180952"/>
            <a:ext cx="1026160" cy="102528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Pravokotnik: zaokroženi vogali 8">
            <a:extLst>
              <a:ext uri="{FF2B5EF4-FFF2-40B4-BE49-F238E27FC236}">
                <a16:creationId xmlns:a16="http://schemas.microsoft.com/office/drawing/2014/main" id="{BF67C4D1-EB1F-453F-8960-A5965907F86D}"/>
              </a:ext>
            </a:extLst>
          </p:cNvPr>
          <p:cNvSpPr/>
          <p:nvPr/>
        </p:nvSpPr>
        <p:spPr>
          <a:xfrm>
            <a:off x="152400" y="1724659"/>
            <a:ext cx="3840480" cy="1170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pic>
        <p:nvPicPr>
          <p:cNvPr id="3" name="Posnet zvok">
            <a:hlinkClick r:id="" action="ppaction://media"/>
            <a:extLst>
              <a:ext uri="{FF2B5EF4-FFF2-40B4-BE49-F238E27FC236}">
                <a16:creationId xmlns:a16="http://schemas.microsoft.com/office/drawing/2014/main" id="{D1C7045F-3867-428A-9FA9-3E4B18A802C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85600" y="636865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5B7945B5-5214-4F32-8C80-E128BC03C081}"/>
              </a:ext>
            </a:extLst>
          </p:cNvPr>
          <p:cNvSpPr>
            <a:spLocks noGrp="1"/>
          </p:cNvSpPr>
          <p:nvPr>
            <p:ph type="title" idx="2"/>
          </p:nvPr>
        </p:nvSpPr>
        <p:spPr>
          <a:xfrm>
            <a:off x="0" y="15957"/>
            <a:ext cx="11858625" cy="1766800"/>
          </a:xfrm>
        </p:spPr>
        <p:txBody>
          <a:bodyPr/>
          <a:lstStyle/>
          <a:p>
            <a:pPr algn="ctr"/>
            <a:r>
              <a:rPr lang="sl-SI" sz="4800" dirty="0">
                <a:solidFill>
                  <a:schemeClr val="bg1"/>
                </a:solidFill>
                <a:effectLst>
                  <a:outerShdw blurRad="38100" dist="38100" dir="2700000" algn="tl">
                    <a:srgbClr val="000000">
                      <a:alpha val="43137"/>
                    </a:srgbClr>
                  </a:outerShdw>
                </a:effectLst>
                <a:latin typeface="Comic Sans MS" panose="030F0702030302020204" pitchFamily="66" charset="0"/>
              </a:rPr>
              <a:t>IZBIRAŠ LAHKO MED NASLEDNJIMI DEJAVNOSTMI </a:t>
            </a:r>
          </a:p>
        </p:txBody>
      </p:sp>
      <p:sp>
        <p:nvSpPr>
          <p:cNvPr id="5" name="PoljeZBesedilom 4">
            <a:extLst>
              <a:ext uri="{FF2B5EF4-FFF2-40B4-BE49-F238E27FC236}">
                <a16:creationId xmlns:a16="http://schemas.microsoft.com/office/drawing/2014/main" id="{FD936853-A929-4D66-AFD5-EEE4D84F708B}"/>
              </a:ext>
            </a:extLst>
          </p:cNvPr>
          <p:cNvSpPr txBox="1"/>
          <p:nvPr/>
        </p:nvSpPr>
        <p:spPr>
          <a:xfrm>
            <a:off x="1770143" y="1929442"/>
            <a:ext cx="5914023" cy="3647152"/>
          </a:xfrm>
          <a:prstGeom prst="rect">
            <a:avLst/>
          </a:prstGeom>
          <a:noFill/>
        </p:spPr>
        <p:txBody>
          <a:bodyPr wrap="square" rtlCol="0">
            <a:spAutoFit/>
          </a:bodyPr>
          <a:lstStyle/>
          <a:p>
            <a:r>
              <a:rPr lang="sl-SI" sz="2000" dirty="0">
                <a:effectLst>
                  <a:outerShdw blurRad="38100" dist="38100" dir="2700000" algn="tl">
                    <a:srgbClr val="000000">
                      <a:alpha val="43137"/>
                    </a:srgbClr>
                  </a:outerShdw>
                </a:effectLst>
                <a:latin typeface="Comic Sans MS" panose="030F0702030302020204" pitchFamily="66" charset="0"/>
              </a:rPr>
              <a:t>ČE JE V TVOJI OKOLICI SNEG, LAHKO IZBEREŠ MED NASLEDNJIMI DEJAVNOSTMI</a:t>
            </a:r>
            <a:r>
              <a:rPr lang="sl-SI" sz="2000" dirty="0">
                <a:latin typeface="Comic Sans MS" panose="030F0702030302020204" pitchFamily="66" charset="0"/>
              </a:rPr>
              <a:t>:</a:t>
            </a:r>
          </a:p>
          <a:p>
            <a:pPr marL="342900" indent="-342900">
              <a:lnSpc>
                <a:spcPct val="150000"/>
              </a:lnSpc>
              <a:buFont typeface="Arial" panose="020B0604020202020204" pitchFamily="34" charset="0"/>
              <a:buChar char="•"/>
            </a:pPr>
            <a:r>
              <a:rPr lang="sl-SI" dirty="0">
                <a:latin typeface="Comic Sans MS" panose="030F0702030302020204" pitchFamily="66" charset="0"/>
              </a:rPr>
              <a:t>SANKANJE,</a:t>
            </a:r>
          </a:p>
          <a:p>
            <a:pPr marL="342900" indent="-342900">
              <a:lnSpc>
                <a:spcPct val="150000"/>
              </a:lnSpc>
              <a:buFont typeface="Arial" panose="020B0604020202020204" pitchFamily="34" charset="0"/>
              <a:buChar char="•"/>
            </a:pPr>
            <a:r>
              <a:rPr lang="sl-SI" dirty="0">
                <a:latin typeface="Comic Sans MS" panose="030F0702030302020204" pitchFamily="66" charset="0"/>
              </a:rPr>
              <a:t>KEPANJE,</a:t>
            </a:r>
          </a:p>
          <a:p>
            <a:pPr marL="342900" indent="-342900">
              <a:lnSpc>
                <a:spcPct val="150000"/>
              </a:lnSpc>
              <a:buFont typeface="Arial" panose="020B0604020202020204" pitchFamily="34" charset="0"/>
              <a:buChar char="•"/>
            </a:pPr>
            <a:r>
              <a:rPr lang="sl-SI" dirty="0">
                <a:latin typeface="Comic Sans MS" panose="030F0702030302020204" pitchFamily="66" charset="0"/>
              </a:rPr>
              <a:t>POSTAVLJANJE IGLUJEV,</a:t>
            </a:r>
          </a:p>
          <a:p>
            <a:pPr marL="342900" indent="-342900">
              <a:lnSpc>
                <a:spcPct val="150000"/>
              </a:lnSpc>
              <a:buFont typeface="Arial" panose="020B0604020202020204" pitchFamily="34" charset="0"/>
              <a:buChar char="•"/>
            </a:pPr>
            <a:r>
              <a:rPr lang="sl-SI" dirty="0">
                <a:latin typeface="Comic Sans MS" panose="030F0702030302020204" pitchFamily="66" charset="0"/>
              </a:rPr>
              <a:t>DELAMO SNEŽAKA IN</a:t>
            </a:r>
          </a:p>
          <a:p>
            <a:pPr marL="342900" indent="-342900">
              <a:lnSpc>
                <a:spcPct val="150000"/>
              </a:lnSpc>
              <a:buFont typeface="Arial" panose="020B0604020202020204" pitchFamily="34" charset="0"/>
              <a:buChar char="•"/>
            </a:pPr>
            <a:r>
              <a:rPr lang="sl-SI" dirty="0">
                <a:latin typeface="Comic Sans MS" panose="030F0702030302020204" pitchFamily="66" charset="0"/>
              </a:rPr>
              <a:t>GRADIMO SNEŽNE SKULPTURE (OBLIKE).</a:t>
            </a:r>
          </a:p>
          <a:p>
            <a:endParaRPr lang="sl-SI" dirty="0"/>
          </a:p>
          <a:p>
            <a:endParaRPr lang="sl-SI" dirty="0"/>
          </a:p>
        </p:txBody>
      </p:sp>
      <p:sp>
        <p:nvSpPr>
          <p:cNvPr id="6" name="PoljeZBesedilom 5">
            <a:extLst>
              <a:ext uri="{FF2B5EF4-FFF2-40B4-BE49-F238E27FC236}">
                <a16:creationId xmlns:a16="http://schemas.microsoft.com/office/drawing/2014/main" id="{A7902BA9-A8BE-4A19-A6C3-183D2AE724E9}"/>
              </a:ext>
            </a:extLst>
          </p:cNvPr>
          <p:cNvSpPr txBox="1"/>
          <p:nvPr/>
        </p:nvSpPr>
        <p:spPr>
          <a:xfrm>
            <a:off x="7146758" y="5448300"/>
            <a:ext cx="4686300" cy="984885"/>
          </a:xfrm>
          <a:prstGeom prst="rect">
            <a:avLst/>
          </a:prstGeom>
          <a:noFill/>
        </p:spPr>
        <p:txBody>
          <a:bodyPr wrap="square" rtlCol="0">
            <a:spAutoFit/>
          </a:bodyPr>
          <a:lstStyle/>
          <a:p>
            <a:r>
              <a:rPr lang="sl-SI" sz="2000" dirty="0">
                <a:effectLst>
                  <a:outerShdw blurRad="38100" dist="38100" dir="2700000" algn="tl">
                    <a:srgbClr val="000000">
                      <a:alpha val="43137"/>
                    </a:srgbClr>
                  </a:outerShdw>
                </a:effectLst>
                <a:latin typeface="Comic Sans MS" panose="030F0702030302020204" pitchFamily="66" charset="0"/>
              </a:rPr>
              <a:t>ČE PA SNEGA V TVOJI OKOLICI NI PA LAHKO IZBEREŠ:</a:t>
            </a:r>
          </a:p>
          <a:p>
            <a:pPr marL="285750" indent="-285750">
              <a:buFont typeface="Arial" panose="020B0604020202020204" pitchFamily="34" charset="0"/>
              <a:buChar char="•"/>
            </a:pPr>
            <a:r>
              <a:rPr lang="sl-SI" dirty="0">
                <a:latin typeface="Comic Sans MS" panose="030F0702030302020204" pitchFamily="66" charset="0"/>
              </a:rPr>
              <a:t>ZIMSKI POHOD.</a:t>
            </a:r>
          </a:p>
        </p:txBody>
      </p:sp>
      <p:sp>
        <p:nvSpPr>
          <p:cNvPr id="7" name="Pravokotnik: zaokroženi vogali 6">
            <a:extLst>
              <a:ext uri="{FF2B5EF4-FFF2-40B4-BE49-F238E27FC236}">
                <a16:creationId xmlns:a16="http://schemas.microsoft.com/office/drawing/2014/main" id="{5500A79B-EF65-4831-9390-85063A9073AE}"/>
              </a:ext>
            </a:extLst>
          </p:cNvPr>
          <p:cNvSpPr/>
          <p:nvPr/>
        </p:nvSpPr>
        <p:spPr>
          <a:xfrm>
            <a:off x="1573109" y="1821221"/>
            <a:ext cx="5647690" cy="3254023"/>
          </a:xfrm>
          <a:prstGeom prst="round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8" name="Pravokotnik: zaokroženi vogali 7">
            <a:extLst>
              <a:ext uri="{FF2B5EF4-FFF2-40B4-BE49-F238E27FC236}">
                <a16:creationId xmlns:a16="http://schemas.microsoft.com/office/drawing/2014/main" id="{DDA3E202-85A1-42A2-B48A-51318B13DDCA}"/>
              </a:ext>
            </a:extLst>
          </p:cNvPr>
          <p:cNvSpPr/>
          <p:nvPr/>
        </p:nvSpPr>
        <p:spPr>
          <a:xfrm>
            <a:off x="6924675" y="5292534"/>
            <a:ext cx="5191125" cy="126066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pic>
        <p:nvPicPr>
          <p:cNvPr id="9" name="Slika 8">
            <a:extLst>
              <a:ext uri="{FF2B5EF4-FFF2-40B4-BE49-F238E27FC236}">
                <a16:creationId xmlns:a16="http://schemas.microsoft.com/office/drawing/2014/main" id="{9B704A18-ED58-48FA-86A7-614CB4529240}"/>
              </a:ext>
            </a:extLst>
          </p:cNvPr>
          <p:cNvPicPr>
            <a:picLocks noChangeAspect="1"/>
          </p:cNvPicPr>
          <p:nvPr/>
        </p:nvPicPr>
        <p:blipFill>
          <a:blip r:embed="rId4"/>
          <a:stretch>
            <a:fillRect/>
          </a:stretch>
        </p:blipFill>
        <p:spPr>
          <a:xfrm>
            <a:off x="7598864" y="1782757"/>
            <a:ext cx="4176122" cy="2956816"/>
          </a:xfrm>
          <a:prstGeom prst="rect">
            <a:avLst/>
          </a:prstGeom>
        </p:spPr>
      </p:pic>
      <p:sp>
        <p:nvSpPr>
          <p:cNvPr id="10" name="PoljeZBesedilom 9">
            <a:extLst>
              <a:ext uri="{FF2B5EF4-FFF2-40B4-BE49-F238E27FC236}">
                <a16:creationId xmlns:a16="http://schemas.microsoft.com/office/drawing/2014/main" id="{A4C3FB79-69B8-4B5D-9F1B-B46BEEA1085B}"/>
              </a:ext>
            </a:extLst>
          </p:cNvPr>
          <p:cNvSpPr txBox="1"/>
          <p:nvPr/>
        </p:nvSpPr>
        <p:spPr>
          <a:xfrm>
            <a:off x="0" y="5448300"/>
            <a:ext cx="3946526" cy="1323439"/>
          </a:xfrm>
          <a:prstGeom prst="rect">
            <a:avLst/>
          </a:prstGeom>
          <a:noFill/>
        </p:spPr>
        <p:txBody>
          <a:bodyPr wrap="square" rtlCol="0">
            <a:spAutoFit/>
          </a:bodyPr>
          <a:lstStyle/>
          <a:p>
            <a:pPr algn="ctr"/>
            <a:r>
              <a:rPr lang="sl-SI" sz="2000" dirty="0">
                <a:latin typeface="Comic Sans MS" panose="030F0702030302020204" pitchFamily="66" charset="0"/>
              </a:rPr>
              <a:t>ČE V TVOJI OKOLICI NI SNEGA, NE SKRBI. IDEJE BOŠ LAHKO UPORABIL, KO BO ZAPADEL SNEG.</a:t>
            </a:r>
          </a:p>
        </p:txBody>
      </p:sp>
      <p:pic>
        <p:nvPicPr>
          <p:cNvPr id="4" name="Posnet zvok">
            <a:hlinkClick r:id="" action="ppaction://media"/>
            <a:extLst>
              <a:ext uri="{FF2B5EF4-FFF2-40B4-BE49-F238E27FC236}">
                <a16:creationId xmlns:a16="http://schemas.microsoft.com/office/drawing/2014/main" id="{585632C7-F518-4610-9DEA-79657C9E91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6350000"/>
            <a:ext cx="406400" cy="406400"/>
          </a:xfrm>
          <a:prstGeom prst="rect">
            <a:avLst/>
          </a:prstGeom>
        </p:spPr>
      </p:pic>
    </p:spTree>
    <p:extLst>
      <p:ext uri="{BB962C8B-B14F-4D97-AF65-F5344CB8AC3E}">
        <p14:creationId xmlns:p14="http://schemas.microsoft.com/office/powerpoint/2010/main" val="390629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C69C9460-931C-4689-9E9E-80560F24BB56}"/>
              </a:ext>
            </a:extLst>
          </p:cNvPr>
          <p:cNvSpPr txBox="1"/>
          <p:nvPr/>
        </p:nvSpPr>
        <p:spPr>
          <a:xfrm>
            <a:off x="1770409" y="1071562"/>
            <a:ext cx="4924426" cy="4463081"/>
          </a:xfrm>
          <a:prstGeom prst="rect">
            <a:avLst/>
          </a:prstGeom>
          <a:noFill/>
        </p:spPr>
        <p:txBody>
          <a:bodyPr wrap="square" rtlCol="0">
            <a:spAutoFit/>
          </a:bodyPr>
          <a:lstStyle/>
          <a:p>
            <a:pPr marL="285750" indent="-285750">
              <a:lnSpc>
                <a:spcPct val="150000"/>
              </a:lnSpc>
              <a:buFont typeface="Courier New" panose="02070309020205020404" pitchFamily="49" charset="0"/>
              <a:buChar char="o"/>
            </a:pPr>
            <a:r>
              <a:rPr lang="sl-SI" sz="2400" dirty="0">
                <a:latin typeface="Comic Sans MS" panose="030F0702030302020204" pitchFamily="66" charset="0"/>
              </a:rPr>
              <a:t>KOMBINEZON,</a:t>
            </a:r>
          </a:p>
          <a:p>
            <a:pPr marL="285750" indent="-285750">
              <a:lnSpc>
                <a:spcPct val="150000"/>
              </a:lnSpc>
              <a:buFont typeface="Courier New" panose="02070309020205020404" pitchFamily="49" charset="0"/>
              <a:buChar char="o"/>
            </a:pPr>
            <a:r>
              <a:rPr lang="sl-SI" sz="2400" dirty="0">
                <a:latin typeface="Comic Sans MS" panose="030F0702030302020204" pitchFamily="66" charset="0"/>
              </a:rPr>
              <a:t>ROKAVICE,</a:t>
            </a:r>
          </a:p>
          <a:p>
            <a:pPr marL="285750" indent="-285750">
              <a:lnSpc>
                <a:spcPct val="150000"/>
              </a:lnSpc>
              <a:buFont typeface="Courier New" panose="02070309020205020404" pitchFamily="49" charset="0"/>
              <a:buChar char="o"/>
            </a:pPr>
            <a:r>
              <a:rPr lang="sl-SI" sz="2400" dirty="0">
                <a:latin typeface="Comic Sans MS" panose="030F0702030302020204" pitchFamily="66" charset="0"/>
              </a:rPr>
              <a:t>ZIMSKO OBUTEV,</a:t>
            </a:r>
          </a:p>
          <a:p>
            <a:pPr marL="285750" indent="-285750">
              <a:lnSpc>
                <a:spcPct val="150000"/>
              </a:lnSpc>
              <a:buFont typeface="Courier New" panose="02070309020205020404" pitchFamily="49" charset="0"/>
              <a:buChar char="o"/>
            </a:pPr>
            <a:r>
              <a:rPr lang="sl-SI" sz="2400" dirty="0">
                <a:latin typeface="Comic Sans MS" panose="030F0702030302020204" pitchFamily="66" charset="0"/>
              </a:rPr>
              <a:t>KAPO,</a:t>
            </a:r>
          </a:p>
          <a:p>
            <a:pPr marL="285750" indent="-285750">
              <a:lnSpc>
                <a:spcPct val="150000"/>
              </a:lnSpc>
              <a:buFont typeface="Courier New" panose="02070309020205020404" pitchFamily="49" charset="0"/>
              <a:buChar char="o"/>
            </a:pPr>
            <a:r>
              <a:rPr lang="sl-SI" sz="2400" dirty="0">
                <a:latin typeface="Comic Sans MS" panose="030F0702030302020204" pitchFamily="66" charset="0"/>
              </a:rPr>
              <a:t>ŠAL,</a:t>
            </a:r>
          </a:p>
          <a:p>
            <a:pPr marL="285750" indent="-285750">
              <a:lnSpc>
                <a:spcPct val="150000"/>
              </a:lnSpc>
              <a:buFont typeface="Courier New" panose="02070309020205020404" pitchFamily="49" charset="0"/>
              <a:buChar char="o"/>
            </a:pPr>
            <a:r>
              <a:rPr lang="sl-SI" sz="2400" dirty="0">
                <a:latin typeface="Comic Sans MS" panose="030F0702030302020204" pitchFamily="66" charset="0"/>
              </a:rPr>
              <a:t>TERMOVKO ČAJA,</a:t>
            </a:r>
          </a:p>
          <a:p>
            <a:pPr marL="285750" indent="-285750">
              <a:lnSpc>
                <a:spcPct val="150000"/>
              </a:lnSpc>
              <a:buFont typeface="Courier New" panose="02070309020205020404" pitchFamily="49" charset="0"/>
              <a:buChar char="o"/>
            </a:pPr>
            <a:r>
              <a:rPr lang="sl-SI" sz="2400" dirty="0">
                <a:latin typeface="Comic Sans MS" panose="030F0702030302020204" pitchFamily="66" charset="0"/>
              </a:rPr>
              <a:t>PRIGRIZEK IN</a:t>
            </a:r>
          </a:p>
          <a:p>
            <a:pPr marL="285750" indent="-285750">
              <a:lnSpc>
                <a:spcPct val="150000"/>
              </a:lnSpc>
              <a:buFont typeface="Courier New" panose="02070309020205020404" pitchFamily="49" charset="0"/>
              <a:buChar char="o"/>
            </a:pPr>
            <a:r>
              <a:rPr lang="sl-SI" sz="2400" dirty="0">
                <a:latin typeface="Comic Sans MS" panose="030F0702030302020204" pitchFamily="66" charset="0"/>
              </a:rPr>
              <a:t>VELIKO DOBRE VOLJE.</a:t>
            </a:r>
          </a:p>
        </p:txBody>
      </p:sp>
      <p:sp>
        <p:nvSpPr>
          <p:cNvPr id="9" name="PoljeZBesedilom 8">
            <a:extLst>
              <a:ext uri="{FF2B5EF4-FFF2-40B4-BE49-F238E27FC236}">
                <a16:creationId xmlns:a16="http://schemas.microsoft.com/office/drawing/2014/main" id="{690FB924-159D-498E-B560-9BCC5142E319}"/>
              </a:ext>
            </a:extLst>
          </p:cNvPr>
          <p:cNvSpPr txBox="1"/>
          <p:nvPr/>
        </p:nvSpPr>
        <p:spPr>
          <a:xfrm>
            <a:off x="285749" y="207228"/>
            <a:ext cx="7972425" cy="830997"/>
          </a:xfrm>
          <a:prstGeom prst="rect">
            <a:avLst/>
          </a:prstGeom>
          <a:noFill/>
        </p:spPr>
        <p:txBody>
          <a:bodyPr wrap="square" rtlCol="0">
            <a:spAutoFit/>
          </a:bodyPr>
          <a:lstStyle/>
          <a:p>
            <a:r>
              <a:rPr lang="sl-SI" sz="4800" dirty="0">
                <a:solidFill>
                  <a:schemeClr val="bg1">
                    <a:lumMod val="95000"/>
                  </a:schemeClr>
                </a:solidFill>
                <a:effectLst>
                  <a:outerShdw blurRad="38100" dist="38100" dir="2700000" algn="tl">
                    <a:srgbClr val="000000">
                      <a:alpha val="43137"/>
                    </a:srgbClr>
                  </a:outerShdw>
                </a:effectLst>
                <a:latin typeface="Comic Sans MS" panose="030F0702030302020204" pitchFamily="66" charset="0"/>
              </a:rPr>
              <a:t>KAJ POTREBUJEŠ?</a:t>
            </a:r>
          </a:p>
        </p:txBody>
      </p:sp>
      <p:pic>
        <p:nvPicPr>
          <p:cNvPr id="12" name="Slika 11">
            <a:extLst>
              <a:ext uri="{FF2B5EF4-FFF2-40B4-BE49-F238E27FC236}">
                <a16:creationId xmlns:a16="http://schemas.microsoft.com/office/drawing/2014/main" id="{E2676627-8EFC-4EEC-8018-BC0382B72EEB}"/>
              </a:ext>
            </a:extLst>
          </p:cNvPr>
          <p:cNvPicPr>
            <a:picLocks noChangeAspect="1"/>
          </p:cNvPicPr>
          <p:nvPr/>
        </p:nvPicPr>
        <p:blipFill>
          <a:blip r:embed="rId4"/>
          <a:stretch>
            <a:fillRect/>
          </a:stretch>
        </p:blipFill>
        <p:spPr>
          <a:xfrm>
            <a:off x="9286593" y="70745"/>
            <a:ext cx="2819683" cy="3490310"/>
          </a:xfrm>
          <a:prstGeom prst="rect">
            <a:avLst/>
          </a:prstGeom>
          <a:ln>
            <a:noFill/>
          </a:ln>
          <a:effectLst>
            <a:softEdge rad="112500"/>
          </a:effectLst>
        </p:spPr>
      </p:pic>
      <p:pic>
        <p:nvPicPr>
          <p:cNvPr id="13" name="Slika 12">
            <a:extLst>
              <a:ext uri="{FF2B5EF4-FFF2-40B4-BE49-F238E27FC236}">
                <a16:creationId xmlns:a16="http://schemas.microsoft.com/office/drawing/2014/main" id="{3463BFCA-DFB9-4C2D-B2D5-5CE87348E041}"/>
              </a:ext>
            </a:extLst>
          </p:cNvPr>
          <p:cNvPicPr>
            <a:picLocks noChangeAspect="1"/>
          </p:cNvPicPr>
          <p:nvPr/>
        </p:nvPicPr>
        <p:blipFill>
          <a:blip r:embed="rId5"/>
          <a:stretch>
            <a:fillRect/>
          </a:stretch>
        </p:blipFill>
        <p:spPr>
          <a:xfrm>
            <a:off x="6278601" y="3130075"/>
            <a:ext cx="2922549" cy="3657180"/>
          </a:xfrm>
          <a:prstGeom prst="rect">
            <a:avLst/>
          </a:prstGeom>
          <a:ln>
            <a:noFill/>
          </a:ln>
          <a:effectLst>
            <a:softEdge rad="112500"/>
          </a:effectLst>
        </p:spPr>
      </p:pic>
      <p:sp>
        <p:nvSpPr>
          <p:cNvPr id="14" name="Pravokotnik: zaokroženi vogali 13">
            <a:extLst>
              <a:ext uri="{FF2B5EF4-FFF2-40B4-BE49-F238E27FC236}">
                <a16:creationId xmlns:a16="http://schemas.microsoft.com/office/drawing/2014/main" id="{B759A3DD-F2E6-4DD6-B698-CE4700AC5CC1}"/>
              </a:ext>
            </a:extLst>
          </p:cNvPr>
          <p:cNvSpPr/>
          <p:nvPr/>
        </p:nvSpPr>
        <p:spPr>
          <a:xfrm>
            <a:off x="1495425" y="971550"/>
            <a:ext cx="4600575" cy="4562475"/>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5" name="PoljeZBesedilom 14">
            <a:extLst>
              <a:ext uri="{FF2B5EF4-FFF2-40B4-BE49-F238E27FC236}">
                <a16:creationId xmlns:a16="http://schemas.microsoft.com/office/drawing/2014/main" id="{3004125C-A15C-4B26-B3C7-FA243C331A7B}"/>
              </a:ext>
            </a:extLst>
          </p:cNvPr>
          <p:cNvSpPr txBox="1"/>
          <p:nvPr/>
        </p:nvSpPr>
        <p:spPr>
          <a:xfrm>
            <a:off x="6491146" y="1873973"/>
            <a:ext cx="2400300" cy="1015663"/>
          </a:xfrm>
          <a:prstGeom prst="rect">
            <a:avLst/>
          </a:prstGeom>
          <a:noFill/>
        </p:spPr>
        <p:txBody>
          <a:bodyPr wrap="square" rtlCol="0">
            <a:spAutoFit/>
          </a:bodyPr>
          <a:lstStyle/>
          <a:p>
            <a:pPr marL="342900" indent="-342900">
              <a:buFont typeface="Arial" panose="020B0604020202020204" pitchFamily="34" charset="0"/>
              <a:buChar char="•"/>
            </a:pPr>
            <a:r>
              <a:rPr lang="sl-SI" sz="2000" dirty="0">
                <a:latin typeface="Comic Sans MS" panose="030F0702030302020204" pitchFamily="66" charset="0"/>
              </a:rPr>
              <a:t>SANKE,</a:t>
            </a:r>
          </a:p>
          <a:p>
            <a:pPr marL="342900" indent="-342900">
              <a:buFont typeface="Arial" panose="020B0604020202020204" pitchFamily="34" charset="0"/>
              <a:buChar char="•"/>
            </a:pPr>
            <a:r>
              <a:rPr lang="sl-SI" sz="2000" dirty="0">
                <a:latin typeface="Comic Sans MS" panose="030F0702030302020204" pitchFamily="66" charset="0"/>
              </a:rPr>
              <a:t>„LOPATO“</a:t>
            </a:r>
          </a:p>
          <a:p>
            <a:pPr marL="342900" indent="-342900">
              <a:buFont typeface="Arial" panose="020B0604020202020204" pitchFamily="34" charset="0"/>
              <a:buChar char="•"/>
            </a:pPr>
            <a:r>
              <a:rPr lang="sl-SI" sz="2000" dirty="0">
                <a:latin typeface="Comic Sans MS" panose="030F0702030302020204" pitchFamily="66" charset="0"/>
              </a:rPr>
              <a:t>BOB,…</a:t>
            </a:r>
          </a:p>
        </p:txBody>
      </p:sp>
      <p:sp>
        <p:nvSpPr>
          <p:cNvPr id="16" name="Pravokotnik: zaokroženi vogali 15">
            <a:extLst>
              <a:ext uri="{FF2B5EF4-FFF2-40B4-BE49-F238E27FC236}">
                <a16:creationId xmlns:a16="http://schemas.microsoft.com/office/drawing/2014/main" id="{156AEF82-13CC-47D2-BDA9-D536A5F64B55}"/>
              </a:ext>
            </a:extLst>
          </p:cNvPr>
          <p:cNvSpPr/>
          <p:nvPr/>
        </p:nvSpPr>
        <p:spPr>
          <a:xfrm>
            <a:off x="6278600" y="1633537"/>
            <a:ext cx="2732049" cy="149653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pic>
        <p:nvPicPr>
          <p:cNvPr id="2" name="Posnet zvok">
            <a:hlinkClick r:id="" action="ppaction://media"/>
            <a:extLst>
              <a:ext uri="{FF2B5EF4-FFF2-40B4-BE49-F238E27FC236}">
                <a16:creationId xmlns:a16="http://schemas.microsoft.com/office/drawing/2014/main" id="{3A0964BC-C5F4-45AB-B490-3446095238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1100" y="6121400"/>
            <a:ext cx="406400" cy="406400"/>
          </a:xfrm>
          <a:prstGeom prst="rect">
            <a:avLst/>
          </a:prstGeom>
        </p:spPr>
      </p:pic>
    </p:spTree>
    <p:extLst>
      <p:ext uri="{BB962C8B-B14F-4D97-AF65-F5344CB8AC3E}">
        <p14:creationId xmlns:p14="http://schemas.microsoft.com/office/powerpoint/2010/main" val="125942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0"/>
          <p:cNvSpPr txBox="1">
            <a:spLocks noGrp="1"/>
          </p:cNvSpPr>
          <p:nvPr>
            <p:ph type="title"/>
          </p:nvPr>
        </p:nvSpPr>
        <p:spPr>
          <a:xfrm>
            <a:off x="5292586" y="5315461"/>
            <a:ext cx="5816400" cy="1122400"/>
          </a:xfrm>
          <a:prstGeom prst="rect">
            <a:avLst/>
          </a:prstGeom>
        </p:spPr>
        <p:txBody>
          <a:bodyPr spcFirstLastPara="1" wrap="square" lIns="121900" tIns="121900" rIns="121900" bIns="121900" anchor="b" anchorCtr="0">
            <a:noAutofit/>
          </a:bodyPr>
          <a:lstStyle/>
          <a:p>
            <a:r>
              <a:rPr lang="sl-SI" sz="3200" dirty="0">
                <a:solidFill>
                  <a:schemeClr val="accent2">
                    <a:lumMod val="50000"/>
                  </a:schemeClr>
                </a:solidFill>
                <a:latin typeface="Comic Sans MS" panose="030F0702030302020204" pitchFamily="66" charset="0"/>
              </a:rPr>
              <a:t>TECI NA MESTU.</a:t>
            </a:r>
            <a:br>
              <a:rPr lang="sl-SI" sz="3200" dirty="0">
                <a:solidFill>
                  <a:schemeClr val="accent2">
                    <a:lumMod val="50000"/>
                  </a:schemeClr>
                </a:solidFill>
                <a:latin typeface="Comic Sans MS" panose="030F0702030302020204" pitchFamily="66" charset="0"/>
              </a:rPr>
            </a:br>
            <a:r>
              <a:rPr lang="sl-SI" sz="3200" dirty="0">
                <a:solidFill>
                  <a:schemeClr val="accent2">
                    <a:lumMod val="75000"/>
                  </a:schemeClr>
                </a:solidFill>
                <a:latin typeface="Comic Sans MS" panose="030F0702030302020204" pitchFamily="66" charset="0"/>
              </a:rPr>
              <a:t>POSKAKUJ NA MESTU.</a:t>
            </a:r>
            <a:br>
              <a:rPr lang="sl-SI" sz="3200" dirty="0">
                <a:solidFill>
                  <a:schemeClr val="accent2">
                    <a:lumMod val="75000"/>
                  </a:schemeClr>
                </a:solidFill>
                <a:latin typeface="Comic Sans MS" panose="030F0702030302020204" pitchFamily="66" charset="0"/>
              </a:rPr>
            </a:br>
            <a:r>
              <a:rPr lang="sl-SI" sz="3200" dirty="0">
                <a:solidFill>
                  <a:schemeClr val="accent3">
                    <a:lumMod val="75000"/>
                  </a:schemeClr>
                </a:solidFill>
                <a:latin typeface="Comic Sans MS" panose="030F0702030302020204" pitchFamily="66" charset="0"/>
              </a:rPr>
              <a:t>SKAČI NAZAJ, NAPREJ.</a:t>
            </a:r>
            <a:br>
              <a:rPr lang="sl-SI" sz="3200" dirty="0">
                <a:solidFill>
                  <a:schemeClr val="accent3">
                    <a:lumMod val="75000"/>
                  </a:schemeClr>
                </a:solidFill>
                <a:latin typeface="Comic Sans MS" panose="030F0702030302020204" pitchFamily="66" charset="0"/>
              </a:rPr>
            </a:br>
            <a:r>
              <a:rPr lang="sl-SI" sz="3200" dirty="0">
                <a:solidFill>
                  <a:schemeClr val="accent4">
                    <a:lumMod val="75000"/>
                  </a:schemeClr>
                </a:solidFill>
                <a:latin typeface="Comic Sans MS" panose="030F0702030302020204" pitchFamily="66" charset="0"/>
              </a:rPr>
              <a:t>SKAČI LEVO, DESNO.</a:t>
            </a:r>
            <a:br>
              <a:rPr lang="sl-SI" sz="3200" dirty="0">
                <a:solidFill>
                  <a:schemeClr val="accent4">
                    <a:lumMod val="75000"/>
                  </a:schemeClr>
                </a:solidFill>
                <a:latin typeface="Comic Sans MS" panose="030F0702030302020204" pitchFamily="66" charset="0"/>
              </a:rPr>
            </a:br>
            <a:r>
              <a:rPr lang="sl-SI" sz="3200" dirty="0">
                <a:solidFill>
                  <a:schemeClr val="accent5">
                    <a:lumMod val="75000"/>
                  </a:schemeClr>
                </a:solidFill>
                <a:latin typeface="Comic Sans MS" panose="030F0702030302020204" pitchFamily="66" charset="0"/>
              </a:rPr>
              <a:t>HODI V POČEPU.</a:t>
            </a:r>
            <a:endParaRPr dirty="0">
              <a:solidFill>
                <a:schemeClr val="accent5">
                  <a:lumMod val="75000"/>
                </a:schemeClr>
              </a:solidFill>
              <a:latin typeface="Comic Sans MS" panose="030F0702030302020204" pitchFamily="66" charset="0"/>
            </a:endParaRPr>
          </a:p>
        </p:txBody>
      </p:sp>
      <p:sp>
        <p:nvSpPr>
          <p:cNvPr id="477" name="Google Shape;477;p40"/>
          <p:cNvSpPr txBox="1">
            <a:spLocks noGrp="1"/>
          </p:cNvSpPr>
          <p:nvPr>
            <p:ph type="title" idx="2"/>
          </p:nvPr>
        </p:nvSpPr>
        <p:spPr>
          <a:xfrm>
            <a:off x="5292586" y="2338085"/>
            <a:ext cx="5933068" cy="1766800"/>
          </a:xfrm>
          <a:prstGeom prst="rect">
            <a:avLst/>
          </a:prstGeom>
        </p:spPr>
        <p:txBody>
          <a:bodyPr spcFirstLastPara="1" wrap="square" lIns="121900" tIns="121900" rIns="121900" bIns="121900" anchor="ctr" anchorCtr="0">
            <a:noAutofit/>
          </a:bodyPr>
          <a:lstStyle/>
          <a:p>
            <a:r>
              <a:rPr lang="sl-SI" sz="8800" dirty="0">
                <a:solidFill>
                  <a:schemeClr val="accent1">
                    <a:lumMod val="50000"/>
                  </a:schemeClr>
                </a:solidFill>
                <a:latin typeface="Chiller" panose="04020404031007020602" pitchFamily="82" charset="0"/>
              </a:rPr>
              <a:t>OGREVANJE</a:t>
            </a:r>
            <a:r>
              <a:rPr lang="sl-SI" sz="8000" dirty="0">
                <a:solidFill>
                  <a:schemeClr val="accent1">
                    <a:lumMod val="50000"/>
                  </a:schemeClr>
                </a:solidFill>
                <a:latin typeface="Chiller" panose="04020404031007020602" pitchFamily="82" charset="0"/>
              </a:rPr>
              <a:t>:</a:t>
            </a:r>
            <a:endParaRPr sz="8000" dirty="0">
              <a:solidFill>
                <a:schemeClr val="accent1">
                  <a:lumMod val="50000"/>
                </a:schemeClr>
              </a:solidFill>
              <a:latin typeface="Chiller" panose="04020404031007020602" pitchFamily="82" charset="0"/>
            </a:endParaRPr>
          </a:p>
        </p:txBody>
      </p:sp>
      <p:sp>
        <p:nvSpPr>
          <p:cNvPr id="479" name="Google Shape;479;p40"/>
          <p:cNvSpPr/>
          <p:nvPr/>
        </p:nvSpPr>
        <p:spPr>
          <a:xfrm rot="605883">
            <a:off x="2831415" y="1966496"/>
            <a:ext cx="733" cy="819"/>
          </a:xfrm>
          <a:custGeom>
            <a:avLst/>
            <a:gdLst/>
            <a:ahLst/>
            <a:cxnLst/>
            <a:rect l="l" t="t" r="r" b="b"/>
            <a:pathLst>
              <a:path w="17" h="19" fill="none" extrusionOk="0">
                <a:moveTo>
                  <a:pt x="17" y="19"/>
                </a:moveTo>
                <a:lnTo>
                  <a:pt x="1" y="0"/>
                </a:lnTo>
              </a:path>
            </a:pathLst>
          </a:custGeom>
          <a:noFill/>
          <a:ln w="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40"/>
          <p:cNvSpPr/>
          <p:nvPr/>
        </p:nvSpPr>
        <p:spPr>
          <a:xfrm rot="605883">
            <a:off x="883521" y="2622219"/>
            <a:ext cx="992" cy="301"/>
          </a:xfrm>
          <a:custGeom>
            <a:avLst/>
            <a:gdLst/>
            <a:ahLst/>
            <a:cxnLst/>
            <a:rect l="l" t="t" r="r" b="b"/>
            <a:pathLst>
              <a:path w="23" h="7" fill="none" extrusionOk="0">
                <a:moveTo>
                  <a:pt x="1" y="1"/>
                </a:moveTo>
                <a:cubicBezTo>
                  <a:pt x="8" y="3"/>
                  <a:pt x="16" y="4"/>
                  <a:pt x="22" y="6"/>
                </a:cubicBezTo>
              </a:path>
            </a:pathLst>
          </a:custGeom>
          <a:noFill/>
          <a:ln w="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81" name="Google Shape;481;p40"/>
          <p:cNvGrpSpPr/>
          <p:nvPr/>
        </p:nvGrpSpPr>
        <p:grpSpPr>
          <a:xfrm>
            <a:off x="188993" y="1793681"/>
            <a:ext cx="3550955" cy="4395836"/>
            <a:chOff x="141745" y="1345260"/>
            <a:chExt cx="2663216" cy="3296877"/>
          </a:xfrm>
        </p:grpSpPr>
        <p:sp>
          <p:nvSpPr>
            <p:cNvPr id="482" name="Google Shape;482;p40"/>
            <p:cNvSpPr/>
            <p:nvPr/>
          </p:nvSpPr>
          <p:spPr>
            <a:xfrm rot="605883">
              <a:off x="1008122" y="4133076"/>
              <a:ext cx="1787508" cy="264367"/>
            </a:xfrm>
            <a:custGeom>
              <a:avLst/>
              <a:gdLst/>
              <a:ahLst/>
              <a:cxnLst/>
              <a:rect l="l" t="t" r="r" b="b"/>
              <a:pathLst>
                <a:path w="55275" h="8175" extrusionOk="0">
                  <a:moveTo>
                    <a:pt x="2827" y="1"/>
                  </a:moveTo>
                  <a:lnTo>
                    <a:pt x="0" y="1228"/>
                  </a:lnTo>
                  <a:cubicBezTo>
                    <a:pt x="18664" y="4087"/>
                    <a:pt x="32637" y="6425"/>
                    <a:pt x="51436" y="8164"/>
                  </a:cubicBezTo>
                  <a:cubicBezTo>
                    <a:pt x="51510" y="8171"/>
                    <a:pt x="51584" y="8174"/>
                    <a:pt x="51659" y="8174"/>
                  </a:cubicBezTo>
                  <a:cubicBezTo>
                    <a:pt x="53030" y="8174"/>
                    <a:pt x="54517" y="7075"/>
                    <a:pt x="54887" y="6781"/>
                  </a:cubicBezTo>
                  <a:cubicBezTo>
                    <a:pt x="55275" y="6469"/>
                    <a:pt x="54698" y="4117"/>
                    <a:pt x="53995" y="3448"/>
                  </a:cubicBezTo>
                  <a:cubicBezTo>
                    <a:pt x="53294" y="5540"/>
                    <a:pt x="51335" y="5952"/>
                    <a:pt x="48733" y="5952"/>
                  </a:cubicBezTo>
                  <a:cubicBezTo>
                    <a:pt x="47867" y="5952"/>
                    <a:pt x="46929" y="5906"/>
                    <a:pt x="45943" y="5862"/>
                  </a:cubicBezTo>
                  <a:cubicBezTo>
                    <a:pt x="29961" y="5146"/>
                    <a:pt x="18640" y="2422"/>
                    <a:pt x="28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40"/>
            <p:cNvSpPr/>
            <p:nvPr/>
          </p:nvSpPr>
          <p:spPr>
            <a:xfrm rot="605883">
              <a:off x="1656968" y="3641007"/>
              <a:ext cx="242118" cy="528798"/>
            </a:xfrm>
            <a:custGeom>
              <a:avLst/>
              <a:gdLst/>
              <a:ahLst/>
              <a:cxnLst/>
              <a:rect l="l" t="t" r="r" b="b"/>
              <a:pathLst>
                <a:path w="7487" h="16352" extrusionOk="0">
                  <a:moveTo>
                    <a:pt x="485" y="1"/>
                  </a:moveTo>
                  <a:lnTo>
                    <a:pt x="485" y="1"/>
                  </a:lnTo>
                  <a:cubicBezTo>
                    <a:pt x="1" y="5467"/>
                    <a:pt x="1360" y="11109"/>
                    <a:pt x="3158" y="16294"/>
                  </a:cubicBezTo>
                  <a:cubicBezTo>
                    <a:pt x="3158" y="16294"/>
                    <a:pt x="3666" y="16352"/>
                    <a:pt x="4243" y="16352"/>
                  </a:cubicBezTo>
                  <a:cubicBezTo>
                    <a:pt x="4896" y="16352"/>
                    <a:pt x="5638" y="16278"/>
                    <a:pt x="5833" y="15966"/>
                  </a:cubicBezTo>
                  <a:cubicBezTo>
                    <a:pt x="6202" y="15376"/>
                    <a:pt x="6754" y="7198"/>
                    <a:pt x="7486" y="2515"/>
                  </a:cubicBezTo>
                  <a:lnTo>
                    <a:pt x="48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40"/>
            <p:cNvSpPr/>
            <p:nvPr/>
          </p:nvSpPr>
          <p:spPr>
            <a:xfrm rot="605883">
              <a:off x="1027493" y="4131691"/>
              <a:ext cx="1735863" cy="234260"/>
            </a:xfrm>
            <a:custGeom>
              <a:avLst/>
              <a:gdLst/>
              <a:ahLst/>
              <a:cxnLst/>
              <a:rect l="l" t="t" r="r" b="b"/>
              <a:pathLst>
                <a:path w="53678" h="7244" extrusionOk="0">
                  <a:moveTo>
                    <a:pt x="2314" y="1"/>
                  </a:moveTo>
                  <a:lnTo>
                    <a:pt x="0" y="1005"/>
                  </a:lnTo>
                  <a:cubicBezTo>
                    <a:pt x="0" y="1005"/>
                    <a:pt x="24182" y="5195"/>
                    <a:pt x="42574" y="6897"/>
                  </a:cubicBezTo>
                  <a:cubicBezTo>
                    <a:pt x="43361" y="6969"/>
                    <a:pt x="45726" y="7244"/>
                    <a:pt x="48012" y="7244"/>
                  </a:cubicBezTo>
                  <a:cubicBezTo>
                    <a:pt x="49874" y="7244"/>
                    <a:pt x="51684" y="7062"/>
                    <a:pt x="52547" y="6440"/>
                  </a:cubicBezTo>
                  <a:cubicBezTo>
                    <a:pt x="53677" y="5628"/>
                    <a:pt x="53529" y="3492"/>
                    <a:pt x="53482" y="3448"/>
                  </a:cubicBezTo>
                  <a:lnTo>
                    <a:pt x="53482" y="3448"/>
                  </a:lnTo>
                  <a:cubicBezTo>
                    <a:pt x="52781" y="5540"/>
                    <a:pt x="50822" y="5952"/>
                    <a:pt x="48220" y="5952"/>
                  </a:cubicBezTo>
                  <a:cubicBezTo>
                    <a:pt x="47354" y="5952"/>
                    <a:pt x="46416" y="5906"/>
                    <a:pt x="45430" y="5862"/>
                  </a:cubicBezTo>
                  <a:cubicBezTo>
                    <a:pt x="29448" y="5146"/>
                    <a:pt x="18127" y="2422"/>
                    <a:pt x="23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40"/>
            <p:cNvSpPr/>
            <p:nvPr/>
          </p:nvSpPr>
          <p:spPr>
            <a:xfrm rot="605883">
              <a:off x="1678000" y="4093472"/>
              <a:ext cx="256509" cy="151603"/>
            </a:xfrm>
            <a:custGeom>
              <a:avLst/>
              <a:gdLst/>
              <a:ahLst/>
              <a:cxnLst/>
              <a:rect l="l" t="t" r="r" b="b"/>
              <a:pathLst>
                <a:path w="7932" h="4688" extrusionOk="0">
                  <a:moveTo>
                    <a:pt x="4568" y="0"/>
                  </a:moveTo>
                  <a:cubicBezTo>
                    <a:pt x="3836" y="0"/>
                    <a:pt x="1195" y="115"/>
                    <a:pt x="1" y="285"/>
                  </a:cubicBezTo>
                  <a:cubicBezTo>
                    <a:pt x="202" y="1072"/>
                    <a:pt x="613" y="3969"/>
                    <a:pt x="986" y="4230"/>
                  </a:cubicBezTo>
                  <a:cubicBezTo>
                    <a:pt x="1272" y="4430"/>
                    <a:pt x="5012" y="4687"/>
                    <a:pt x="6822" y="4687"/>
                  </a:cubicBezTo>
                  <a:cubicBezTo>
                    <a:pt x="7378" y="4687"/>
                    <a:pt x="7751" y="4663"/>
                    <a:pt x="7786" y="4605"/>
                  </a:cubicBezTo>
                  <a:cubicBezTo>
                    <a:pt x="7932" y="4361"/>
                    <a:pt x="5246" y="2686"/>
                    <a:pt x="5208" y="2639"/>
                  </a:cubicBezTo>
                  <a:cubicBezTo>
                    <a:pt x="5163" y="2585"/>
                    <a:pt x="4792" y="43"/>
                    <a:pt x="4759" y="9"/>
                  </a:cubicBezTo>
                  <a:cubicBezTo>
                    <a:pt x="4753" y="3"/>
                    <a:pt x="4685" y="0"/>
                    <a:pt x="456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40"/>
            <p:cNvSpPr/>
            <p:nvPr/>
          </p:nvSpPr>
          <p:spPr>
            <a:xfrm rot="605883">
              <a:off x="150140" y="4107277"/>
              <a:ext cx="1807978" cy="255506"/>
            </a:xfrm>
            <a:custGeom>
              <a:avLst/>
              <a:gdLst/>
              <a:ahLst/>
              <a:cxnLst/>
              <a:rect l="l" t="t" r="r" b="b"/>
              <a:pathLst>
                <a:path w="55908" h="7901" extrusionOk="0">
                  <a:moveTo>
                    <a:pt x="2826" y="0"/>
                  </a:moveTo>
                  <a:lnTo>
                    <a:pt x="1" y="1228"/>
                  </a:lnTo>
                  <a:cubicBezTo>
                    <a:pt x="18663" y="4086"/>
                    <a:pt x="33269" y="6151"/>
                    <a:pt x="52069" y="7890"/>
                  </a:cubicBezTo>
                  <a:cubicBezTo>
                    <a:pt x="52143" y="7897"/>
                    <a:pt x="52218" y="7900"/>
                    <a:pt x="52293" y="7900"/>
                  </a:cubicBezTo>
                  <a:cubicBezTo>
                    <a:pt x="53665" y="7900"/>
                    <a:pt x="55151" y="6802"/>
                    <a:pt x="55519" y="6507"/>
                  </a:cubicBezTo>
                  <a:cubicBezTo>
                    <a:pt x="55907" y="6197"/>
                    <a:pt x="55329" y="3844"/>
                    <a:pt x="54628" y="3175"/>
                  </a:cubicBezTo>
                  <a:cubicBezTo>
                    <a:pt x="53925" y="5268"/>
                    <a:pt x="51965" y="5678"/>
                    <a:pt x="49361" y="5678"/>
                  </a:cubicBezTo>
                  <a:cubicBezTo>
                    <a:pt x="48496" y="5678"/>
                    <a:pt x="47560" y="5633"/>
                    <a:pt x="46575" y="5589"/>
                  </a:cubicBezTo>
                  <a:cubicBezTo>
                    <a:pt x="30593" y="4872"/>
                    <a:pt x="18640" y="2422"/>
                    <a:pt x="282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40"/>
            <p:cNvSpPr/>
            <p:nvPr/>
          </p:nvSpPr>
          <p:spPr>
            <a:xfrm rot="605883">
              <a:off x="817219" y="3624061"/>
              <a:ext cx="242118" cy="528798"/>
            </a:xfrm>
            <a:custGeom>
              <a:avLst/>
              <a:gdLst/>
              <a:ahLst/>
              <a:cxnLst/>
              <a:rect l="l" t="t" r="r" b="b"/>
              <a:pathLst>
                <a:path w="7487" h="16352" extrusionOk="0">
                  <a:moveTo>
                    <a:pt x="486" y="0"/>
                  </a:moveTo>
                  <a:lnTo>
                    <a:pt x="486" y="0"/>
                  </a:lnTo>
                  <a:cubicBezTo>
                    <a:pt x="1" y="5466"/>
                    <a:pt x="1361" y="11109"/>
                    <a:pt x="3157" y="16294"/>
                  </a:cubicBezTo>
                  <a:cubicBezTo>
                    <a:pt x="3157" y="16294"/>
                    <a:pt x="3665" y="16351"/>
                    <a:pt x="4243" y="16351"/>
                  </a:cubicBezTo>
                  <a:cubicBezTo>
                    <a:pt x="4896" y="16351"/>
                    <a:pt x="5638" y="16278"/>
                    <a:pt x="5833" y="15965"/>
                  </a:cubicBezTo>
                  <a:cubicBezTo>
                    <a:pt x="6202" y="15376"/>
                    <a:pt x="6754" y="7199"/>
                    <a:pt x="7486" y="2515"/>
                  </a:cubicBezTo>
                  <a:lnTo>
                    <a:pt x="48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40"/>
            <p:cNvSpPr/>
            <p:nvPr/>
          </p:nvSpPr>
          <p:spPr>
            <a:xfrm rot="605883">
              <a:off x="169481" y="4105884"/>
              <a:ext cx="1756301" cy="225399"/>
            </a:xfrm>
            <a:custGeom>
              <a:avLst/>
              <a:gdLst/>
              <a:ahLst/>
              <a:cxnLst/>
              <a:rect l="l" t="t" r="r" b="b"/>
              <a:pathLst>
                <a:path w="54310" h="6970" extrusionOk="0">
                  <a:moveTo>
                    <a:pt x="2314" y="0"/>
                  </a:moveTo>
                  <a:lnTo>
                    <a:pt x="0" y="1005"/>
                  </a:lnTo>
                  <a:cubicBezTo>
                    <a:pt x="0" y="1005"/>
                    <a:pt x="24815" y="4921"/>
                    <a:pt x="43207" y="6623"/>
                  </a:cubicBezTo>
                  <a:cubicBezTo>
                    <a:pt x="43995" y="6695"/>
                    <a:pt x="46361" y="6970"/>
                    <a:pt x="48648" y="6970"/>
                  </a:cubicBezTo>
                  <a:cubicBezTo>
                    <a:pt x="50509" y="6970"/>
                    <a:pt x="52318" y="6788"/>
                    <a:pt x="53181" y="6167"/>
                  </a:cubicBezTo>
                  <a:cubicBezTo>
                    <a:pt x="54309" y="5354"/>
                    <a:pt x="54161" y="3218"/>
                    <a:pt x="54116" y="3175"/>
                  </a:cubicBezTo>
                  <a:lnTo>
                    <a:pt x="54116" y="3175"/>
                  </a:lnTo>
                  <a:cubicBezTo>
                    <a:pt x="53413" y="5268"/>
                    <a:pt x="51453" y="5678"/>
                    <a:pt x="48849" y="5678"/>
                  </a:cubicBezTo>
                  <a:cubicBezTo>
                    <a:pt x="47984" y="5678"/>
                    <a:pt x="47048" y="5633"/>
                    <a:pt x="46063" y="5589"/>
                  </a:cubicBezTo>
                  <a:cubicBezTo>
                    <a:pt x="30081" y="4872"/>
                    <a:pt x="18128" y="2422"/>
                    <a:pt x="231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40"/>
            <p:cNvSpPr/>
            <p:nvPr/>
          </p:nvSpPr>
          <p:spPr>
            <a:xfrm rot="605883">
              <a:off x="838257" y="4076497"/>
              <a:ext cx="256541" cy="151603"/>
            </a:xfrm>
            <a:custGeom>
              <a:avLst/>
              <a:gdLst/>
              <a:ahLst/>
              <a:cxnLst/>
              <a:rect l="l" t="t" r="r" b="b"/>
              <a:pathLst>
                <a:path w="7933" h="4688" extrusionOk="0">
                  <a:moveTo>
                    <a:pt x="4569" y="1"/>
                  </a:moveTo>
                  <a:cubicBezTo>
                    <a:pt x="3840" y="1"/>
                    <a:pt x="1196" y="117"/>
                    <a:pt x="1" y="286"/>
                  </a:cubicBezTo>
                  <a:cubicBezTo>
                    <a:pt x="202" y="1072"/>
                    <a:pt x="613" y="3970"/>
                    <a:pt x="986" y="4231"/>
                  </a:cubicBezTo>
                  <a:cubicBezTo>
                    <a:pt x="1271" y="4431"/>
                    <a:pt x="5008" y="4688"/>
                    <a:pt x="6818" y="4688"/>
                  </a:cubicBezTo>
                  <a:cubicBezTo>
                    <a:pt x="7376" y="4688"/>
                    <a:pt x="7751" y="4663"/>
                    <a:pt x="7785" y="4606"/>
                  </a:cubicBezTo>
                  <a:cubicBezTo>
                    <a:pt x="7932" y="4361"/>
                    <a:pt x="5247" y="2687"/>
                    <a:pt x="5208" y="2639"/>
                  </a:cubicBezTo>
                  <a:cubicBezTo>
                    <a:pt x="5162" y="2585"/>
                    <a:pt x="4791" y="43"/>
                    <a:pt x="4759" y="10"/>
                  </a:cubicBezTo>
                  <a:cubicBezTo>
                    <a:pt x="4753" y="4"/>
                    <a:pt x="4685" y="1"/>
                    <a:pt x="456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40"/>
            <p:cNvSpPr/>
            <p:nvPr/>
          </p:nvSpPr>
          <p:spPr>
            <a:xfrm rot="605883">
              <a:off x="1758611" y="2743224"/>
              <a:ext cx="649291" cy="421014"/>
            </a:xfrm>
            <a:custGeom>
              <a:avLst/>
              <a:gdLst/>
              <a:ahLst/>
              <a:cxnLst/>
              <a:rect l="l" t="t" r="r" b="b"/>
              <a:pathLst>
                <a:path w="20078" h="13019" extrusionOk="0">
                  <a:moveTo>
                    <a:pt x="6780" y="0"/>
                  </a:moveTo>
                  <a:lnTo>
                    <a:pt x="1" y="9969"/>
                  </a:lnTo>
                  <a:cubicBezTo>
                    <a:pt x="3387" y="12055"/>
                    <a:pt x="7362" y="13019"/>
                    <a:pt x="11328" y="13019"/>
                  </a:cubicBezTo>
                  <a:cubicBezTo>
                    <a:pt x="14336" y="13019"/>
                    <a:pt x="17340" y="12464"/>
                    <a:pt x="20078" y="11423"/>
                  </a:cubicBezTo>
                  <a:lnTo>
                    <a:pt x="18037" y="6274"/>
                  </a:lnTo>
                  <a:cubicBezTo>
                    <a:pt x="14932" y="5932"/>
                    <a:pt x="9000" y="2776"/>
                    <a:pt x="6780" y="0"/>
                  </a:cubicBezTo>
                  <a:close/>
                </a:path>
              </a:pathLst>
            </a:custGeom>
            <a:solidFill>
              <a:srgbClr val="E05C4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40"/>
            <p:cNvSpPr/>
            <p:nvPr/>
          </p:nvSpPr>
          <p:spPr>
            <a:xfrm rot="605883">
              <a:off x="2203255" y="2943121"/>
              <a:ext cx="246839" cy="280439"/>
            </a:xfrm>
            <a:custGeom>
              <a:avLst/>
              <a:gdLst/>
              <a:ahLst/>
              <a:cxnLst/>
              <a:rect l="l" t="t" r="r" b="b"/>
              <a:pathLst>
                <a:path w="7633" h="8672" extrusionOk="0">
                  <a:moveTo>
                    <a:pt x="3795" y="0"/>
                  </a:moveTo>
                  <a:cubicBezTo>
                    <a:pt x="3564" y="0"/>
                    <a:pt x="3338" y="19"/>
                    <a:pt x="3128" y="57"/>
                  </a:cubicBezTo>
                  <a:cubicBezTo>
                    <a:pt x="2003" y="258"/>
                    <a:pt x="1018" y="989"/>
                    <a:pt x="596" y="1934"/>
                  </a:cubicBezTo>
                  <a:cubicBezTo>
                    <a:pt x="1" y="3270"/>
                    <a:pt x="254" y="4762"/>
                    <a:pt x="774" y="6083"/>
                  </a:cubicBezTo>
                  <a:cubicBezTo>
                    <a:pt x="1093" y="6894"/>
                    <a:pt x="1255" y="7790"/>
                    <a:pt x="2114" y="8307"/>
                  </a:cubicBezTo>
                  <a:cubicBezTo>
                    <a:pt x="2541" y="8564"/>
                    <a:pt x="3034" y="8671"/>
                    <a:pt x="3541" y="8671"/>
                  </a:cubicBezTo>
                  <a:cubicBezTo>
                    <a:pt x="4543" y="8671"/>
                    <a:pt x="5603" y="8252"/>
                    <a:pt x="6329" y="7736"/>
                  </a:cubicBezTo>
                  <a:cubicBezTo>
                    <a:pt x="7097" y="7188"/>
                    <a:pt x="7549" y="6325"/>
                    <a:pt x="7597" y="5454"/>
                  </a:cubicBezTo>
                  <a:cubicBezTo>
                    <a:pt x="7632" y="4800"/>
                    <a:pt x="7404" y="4169"/>
                    <a:pt x="7201" y="3539"/>
                  </a:cubicBezTo>
                  <a:cubicBezTo>
                    <a:pt x="7112" y="3266"/>
                    <a:pt x="7029" y="2993"/>
                    <a:pt x="6973" y="2718"/>
                  </a:cubicBezTo>
                  <a:cubicBezTo>
                    <a:pt x="6821" y="1970"/>
                    <a:pt x="6762" y="1044"/>
                    <a:pt x="5986" y="565"/>
                  </a:cubicBezTo>
                  <a:cubicBezTo>
                    <a:pt x="5400" y="202"/>
                    <a:pt x="4564" y="0"/>
                    <a:pt x="3795" y="0"/>
                  </a:cubicBezTo>
                  <a:close/>
                </a:path>
              </a:pathLst>
            </a:custGeom>
            <a:solidFill>
              <a:srgbClr val="F9B3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40"/>
            <p:cNvSpPr/>
            <p:nvPr/>
          </p:nvSpPr>
          <p:spPr>
            <a:xfrm rot="605883">
              <a:off x="2362907" y="3150027"/>
              <a:ext cx="32985" cy="79876"/>
            </a:xfrm>
            <a:custGeom>
              <a:avLst/>
              <a:gdLst/>
              <a:ahLst/>
              <a:cxnLst/>
              <a:rect l="l" t="t" r="r" b="b"/>
              <a:pathLst>
                <a:path w="1020" h="2470" extrusionOk="0">
                  <a:moveTo>
                    <a:pt x="194" y="1"/>
                  </a:moveTo>
                  <a:cubicBezTo>
                    <a:pt x="126" y="1"/>
                    <a:pt x="68" y="83"/>
                    <a:pt x="130" y="144"/>
                  </a:cubicBezTo>
                  <a:lnTo>
                    <a:pt x="131" y="144"/>
                  </a:lnTo>
                  <a:cubicBezTo>
                    <a:pt x="438" y="448"/>
                    <a:pt x="594" y="841"/>
                    <a:pt x="550" y="1275"/>
                  </a:cubicBezTo>
                  <a:cubicBezTo>
                    <a:pt x="508" y="1690"/>
                    <a:pt x="255" y="1973"/>
                    <a:pt x="48" y="2315"/>
                  </a:cubicBezTo>
                  <a:cubicBezTo>
                    <a:pt x="1" y="2394"/>
                    <a:pt x="68" y="2469"/>
                    <a:pt x="142" y="2469"/>
                  </a:cubicBezTo>
                  <a:cubicBezTo>
                    <a:pt x="166" y="2469"/>
                    <a:pt x="191" y="2461"/>
                    <a:pt x="213" y="2442"/>
                  </a:cubicBezTo>
                  <a:cubicBezTo>
                    <a:pt x="948" y="1783"/>
                    <a:pt x="1020" y="686"/>
                    <a:pt x="252" y="23"/>
                  </a:cubicBezTo>
                  <a:cubicBezTo>
                    <a:pt x="233" y="7"/>
                    <a:pt x="213" y="1"/>
                    <a:pt x="194" y="1"/>
                  </a:cubicBezTo>
                  <a:close/>
                </a:path>
              </a:pathLst>
            </a:custGeom>
            <a:solidFill>
              <a:srgbClr val="F0974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40"/>
            <p:cNvSpPr/>
            <p:nvPr/>
          </p:nvSpPr>
          <p:spPr>
            <a:xfrm rot="605883">
              <a:off x="2289532" y="2998866"/>
              <a:ext cx="210491" cy="162533"/>
            </a:xfrm>
            <a:custGeom>
              <a:avLst/>
              <a:gdLst/>
              <a:ahLst/>
              <a:cxnLst/>
              <a:rect l="l" t="t" r="r" b="b"/>
              <a:pathLst>
                <a:path w="6509" h="5026" extrusionOk="0">
                  <a:moveTo>
                    <a:pt x="3484" y="1"/>
                  </a:moveTo>
                  <a:cubicBezTo>
                    <a:pt x="2473" y="1"/>
                    <a:pt x="1422" y="368"/>
                    <a:pt x="771" y="984"/>
                  </a:cubicBezTo>
                  <a:cubicBezTo>
                    <a:pt x="0" y="1714"/>
                    <a:pt x="133" y="3083"/>
                    <a:pt x="396" y="3998"/>
                  </a:cubicBezTo>
                  <a:cubicBezTo>
                    <a:pt x="474" y="4357"/>
                    <a:pt x="751" y="4638"/>
                    <a:pt x="1070" y="4792"/>
                  </a:cubicBezTo>
                  <a:cubicBezTo>
                    <a:pt x="1388" y="4946"/>
                    <a:pt x="1746" y="4988"/>
                    <a:pt x="2098" y="5009"/>
                  </a:cubicBezTo>
                  <a:cubicBezTo>
                    <a:pt x="2260" y="5019"/>
                    <a:pt x="2423" y="5025"/>
                    <a:pt x="2586" y="5025"/>
                  </a:cubicBezTo>
                  <a:cubicBezTo>
                    <a:pt x="3473" y="5025"/>
                    <a:pt x="4373" y="4859"/>
                    <a:pt x="5105" y="4336"/>
                  </a:cubicBezTo>
                  <a:cubicBezTo>
                    <a:pt x="5973" y="3716"/>
                    <a:pt x="6508" y="2483"/>
                    <a:pt x="6096" y="1492"/>
                  </a:cubicBezTo>
                  <a:cubicBezTo>
                    <a:pt x="5660" y="445"/>
                    <a:pt x="4596" y="1"/>
                    <a:pt x="3484" y="1"/>
                  </a:cubicBezTo>
                  <a:close/>
                </a:path>
              </a:pathLst>
            </a:custGeom>
            <a:solidFill>
              <a:srgbClr val="DD843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40"/>
            <p:cNvSpPr/>
            <p:nvPr/>
          </p:nvSpPr>
          <p:spPr>
            <a:xfrm rot="605883">
              <a:off x="2151783" y="2522071"/>
              <a:ext cx="301491" cy="1743948"/>
            </a:xfrm>
            <a:custGeom>
              <a:avLst/>
              <a:gdLst/>
              <a:ahLst/>
              <a:cxnLst/>
              <a:rect l="l" t="t" r="r" b="b"/>
              <a:pathLst>
                <a:path w="9323" h="53928" extrusionOk="0">
                  <a:moveTo>
                    <a:pt x="8914" y="0"/>
                  </a:moveTo>
                  <a:cubicBezTo>
                    <a:pt x="8786" y="0"/>
                    <a:pt x="8668" y="73"/>
                    <a:pt x="8640" y="241"/>
                  </a:cubicBezTo>
                  <a:cubicBezTo>
                    <a:pt x="5737" y="18042"/>
                    <a:pt x="2772" y="35836"/>
                    <a:pt x="24" y="53661"/>
                  </a:cubicBezTo>
                  <a:cubicBezTo>
                    <a:pt x="0" y="53821"/>
                    <a:pt x="137" y="53927"/>
                    <a:pt x="259" y="53927"/>
                  </a:cubicBezTo>
                  <a:cubicBezTo>
                    <a:pt x="340" y="53927"/>
                    <a:pt x="415" y="53881"/>
                    <a:pt x="433" y="53774"/>
                  </a:cubicBezTo>
                  <a:cubicBezTo>
                    <a:pt x="3507" y="36010"/>
                    <a:pt x="6364" y="18207"/>
                    <a:pt x="9281" y="417"/>
                  </a:cubicBezTo>
                  <a:cubicBezTo>
                    <a:pt x="9322" y="166"/>
                    <a:pt x="9107" y="0"/>
                    <a:pt x="891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40"/>
            <p:cNvSpPr/>
            <p:nvPr/>
          </p:nvSpPr>
          <p:spPr>
            <a:xfrm rot="605883">
              <a:off x="1948532" y="4124818"/>
              <a:ext cx="158329" cy="78000"/>
            </a:xfrm>
            <a:custGeom>
              <a:avLst/>
              <a:gdLst/>
              <a:ahLst/>
              <a:cxnLst/>
              <a:rect l="l" t="t" r="r" b="b"/>
              <a:pathLst>
                <a:path w="4896" h="2412" fill="none" extrusionOk="0">
                  <a:moveTo>
                    <a:pt x="4791" y="1146"/>
                  </a:moveTo>
                  <a:cubicBezTo>
                    <a:pt x="4499" y="494"/>
                    <a:pt x="1878" y="0"/>
                    <a:pt x="355" y="728"/>
                  </a:cubicBezTo>
                  <a:cubicBezTo>
                    <a:pt x="0" y="898"/>
                    <a:pt x="47" y="1365"/>
                    <a:pt x="410" y="1593"/>
                  </a:cubicBezTo>
                  <a:cubicBezTo>
                    <a:pt x="979" y="1949"/>
                    <a:pt x="3063" y="2411"/>
                    <a:pt x="4464" y="1790"/>
                  </a:cubicBezTo>
                  <a:cubicBezTo>
                    <a:pt x="4823" y="1633"/>
                    <a:pt x="4896" y="1383"/>
                    <a:pt x="4791" y="1146"/>
                  </a:cubicBezTo>
                  <a:close/>
                </a:path>
              </a:pathLst>
            </a:custGeom>
            <a:noFill/>
            <a:ln w="250" cap="flat" cmpd="sng">
              <a:solidFill>
                <a:srgbClr val="493831"/>
              </a:solidFill>
              <a:prstDash val="solid"/>
              <a:miter lim="1081"/>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40"/>
            <p:cNvSpPr/>
            <p:nvPr/>
          </p:nvSpPr>
          <p:spPr>
            <a:xfrm rot="605883">
              <a:off x="2353119" y="3066490"/>
              <a:ext cx="128966" cy="107913"/>
            </a:xfrm>
            <a:custGeom>
              <a:avLst/>
              <a:gdLst/>
              <a:ahLst/>
              <a:cxnLst/>
              <a:rect l="l" t="t" r="r" b="b"/>
              <a:pathLst>
                <a:path w="3988" h="3337" extrusionOk="0">
                  <a:moveTo>
                    <a:pt x="1591" y="0"/>
                  </a:moveTo>
                  <a:cubicBezTo>
                    <a:pt x="1257" y="0"/>
                    <a:pt x="920" y="182"/>
                    <a:pt x="692" y="437"/>
                  </a:cubicBezTo>
                  <a:cubicBezTo>
                    <a:pt x="404" y="763"/>
                    <a:pt x="258" y="1187"/>
                    <a:pt x="139" y="1606"/>
                  </a:cubicBezTo>
                  <a:cubicBezTo>
                    <a:pt x="66" y="1861"/>
                    <a:pt x="0" y="2125"/>
                    <a:pt x="28" y="2389"/>
                  </a:cubicBezTo>
                  <a:cubicBezTo>
                    <a:pt x="92" y="2994"/>
                    <a:pt x="698" y="3311"/>
                    <a:pt x="1307" y="3335"/>
                  </a:cubicBezTo>
                  <a:cubicBezTo>
                    <a:pt x="1334" y="3336"/>
                    <a:pt x="1361" y="3337"/>
                    <a:pt x="1390" y="3337"/>
                  </a:cubicBezTo>
                  <a:cubicBezTo>
                    <a:pt x="1997" y="3337"/>
                    <a:pt x="2856" y="3102"/>
                    <a:pt x="3172" y="2614"/>
                  </a:cubicBezTo>
                  <a:cubicBezTo>
                    <a:pt x="3503" y="2102"/>
                    <a:pt x="3988" y="1267"/>
                    <a:pt x="3945" y="659"/>
                  </a:cubicBezTo>
                  <a:lnTo>
                    <a:pt x="1858" y="42"/>
                  </a:lnTo>
                  <a:cubicBezTo>
                    <a:pt x="1771" y="13"/>
                    <a:pt x="1681" y="0"/>
                    <a:pt x="1591" y="0"/>
                  </a:cubicBezTo>
                  <a:close/>
                </a:path>
              </a:pathLst>
            </a:custGeom>
            <a:solidFill>
              <a:srgbClr val="DD843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40"/>
            <p:cNvSpPr/>
            <p:nvPr/>
          </p:nvSpPr>
          <p:spPr>
            <a:xfrm rot="605883">
              <a:off x="2357661" y="3032062"/>
              <a:ext cx="88607" cy="60602"/>
            </a:xfrm>
            <a:custGeom>
              <a:avLst/>
              <a:gdLst/>
              <a:ahLst/>
              <a:cxnLst/>
              <a:rect l="l" t="t" r="r" b="b"/>
              <a:pathLst>
                <a:path w="2740" h="1874" extrusionOk="0">
                  <a:moveTo>
                    <a:pt x="1297" y="1"/>
                  </a:moveTo>
                  <a:lnTo>
                    <a:pt x="1" y="1094"/>
                  </a:lnTo>
                  <a:cubicBezTo>
                    <a:pt x="263" y="1240"/>
                    <a:pt x="529" y="1378"/>
                    <a:pt x="800" y="1505"/>
                  </a:cubicBezTo>
                  <a:cubicBezTo>
                    <a:pt x="1137" y="1665"/>
                    <a:pt x="1486" y="1812"/>
                    <a:pt x="1855" y="1860"/>
                  </a:cubicBezTo>
                  <a:cubicBezTo>
                    <a:pt x="1918" y="1868"/>
                    <a:pt x="1987" y="1873"/>
                    <a:pt x="2059" y="1873"/>
                  </a:cubicBezTo>
                  <a:cubicBezTo>
                    <a:pt x="2302" y="1873"/>
                    <a:pt x="2570" y="1811"/>
                    <a:pt x="2655" y="1573"/>
                  </a:cubicBezTo>
                  <a:cubicBezTo>
                    <a:pt x="2739" y="1342"/>
                    <a:pt x="2634" y="1048"/>
                    <a:pt x="2483" y="872"/>
                  </a:cubicBezTo>
                  <a:cubicBezTo>
                    <a:pt x="2156" y="498"/>
                    <a:pt x="1752" y="201"/>
                    <a:pt x="1297" y="1"/>
                  </a:cubicBezTo>
                  <a:close/>
                </a:path>
              </a:pathLst>
            </a:custGeom>
            <a:solidFill>
              <a:srgbClr val="DD843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40"/>
            <p:cNvSpPr/>
            <p:nvPr/>
          </p:nvSpPr>
          <p:spPr>
            <a:xfrm rot="605883">
              <a:off x="2351802" y="3030888"/>
              <a:ext cx="115125" cy="69495"/>
            </a:xfrm>
            <a:custGeom>
              <a:avLst/>
              <a:gdLst/>
              <a:ahLst/>
              <a:cxnLst/>
              <a:rect l="l" t="t" r="r" b="b"/>
              <a:pathLst>
                <a:path w="3560" h="2149" extrusionOk="0">
                  <a:moveTo>
                    <a:pt x="1460" y="1"/>
                  </a:moveTo>
                  <a:cubicBezTo>
                    <a:pt x="1394" y="1"/>
                    <a:pt x="1361" y="107"/>
                    <a:pt x="1427" y="145"/>
                  </a:cubicBezTo>
                  <a:lnTo>
                    <a:pt x="1425" y="145"/>
                  </a:lnTo>
                  <a:cubicBezTo>
                    <a:pt x="1729" y="319"/>
                    <a:pt x="2017" y="503"/>
                    <a:pt x="2275" y="744"/>
                  </a:cubicBezTo>
                  <a:cubicBezTo>
                    <a:pt x="2384" y="847"/>
                    <a:pt x="2562" y="991"/>
                    <a:pt x="2622" y="1134"/>
                  </a:cubicBezTo>
                  <a:cubicBezTo>
                    <a:pt x="2852" y="1695"/>
                    <a:pt x="2554" y="1794"/>
                    <a:pt x="2267" y="1794"/>
                  </a:cubicBezTo>
                  <a:cubicBezTo>
                    <a:pt x="2221" y="1794"/>
                    <a:pt x="2174" y="1791"/>
                    <a:pt x="2131" y="1788"/>
                  </a:cubicBezTo>
                  <a:cubicBezTo>
                    <a:pt x="1446" y="1730"/>
                    <a:pt x="843" y="1272"/>
                    <a:pt x="199" y="1059"/>
                  </a:cubicBezTo>
                  <a:cubicBezTo>
                    <a:pt x="188" y="1055"/>
                    <a:pt x="178" y="1053"/>
                    <a:pt x="167" y="1053"/>
                  </a:cubicBezTo>
                  <a:cubicBezTo>
                    <a:pt x="73" y="1053"/>
                    <a:pt x="1" y="1188"/>
                    <a:pt x="84" y="1257"/>
                  </a:cubicBezTo>
                  <a:cubicBezTo>
                    <a:pt x="494" y="1588"/>
                    <a:pt x="1420" y="2149"/>
                    <a:pt x="2150" y="2149"/>
                  </a:cubicBezTo>
                  <a:cubicBezTo>
                    <a:pt x="2413" y="2149"/>
                    <a:pt x="2651" y="2076"/>
                    <a:pt x="2829" y="1893"/>
                  </a:cubicBezTo>
                  <a:cubicBezTo>
                    <a:pt x="3559" y="1142"/>
                    <a:pt x="2028" y="206"/>
                    <a:pt x="1485" y="5"/>
                  </a:cubicBezTo>
                  <a:cubicBezTo>
                    <a:pt x="1476" y="2"/>
                    <a:pt x="1468" y="1"/>
                    <a:pt x="1460" y="1"/>
                  </a:cubicBezTo>
                  <a:close/>
                </a:path>
              </a:pathLst>
            </a:custGeom>
            <a:solidFill>
              <a:srgbClr val="C168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40"/>
            <p:cNvSpPr/>
            <p:nvPr/>
          </p:nvSpPr>
          <p:spPr>
            <a:xfrm rot="605883">
              <a:off x="726131" y="2611358"/>
              <a:ext cx="1415034" cy="1100186"/>
            </a:xfrm>
            <a:custGeom>
              <a:avLst/>
              <a:gdLst/>
              <a:ahLst/>
              <a:cxnLst/>
              <a:rect l="l" t="t" r="r" b="b"/>
              <a:pathLst>
                <a:path w="43757" h="34021" extrusionOk="0">
                  <a:moveTo>
                    <a:pt x="33704" y="0"/>
                  </a:moveTo>
                  <a:lnTo>
                    <a:pt x="8376" y="993"/>
                  </a:lnTo>
                  <a:cubicBezTo>
                    <a:pt x="3773" y="11433"/>
                    <a:pt x="928" y="22648"/>
                    <a:pt x="0" y="34021"/>
                  </a:cubicBezTo>
                  <a:lnTo>
                    <a:pt x="10934" y="34021"/>
                  </a:lnTo>
                  <a:lnTo>
                    <a:pt x="27410" y="33212"/>
                  </a:lnTo>
                  <a:lnTo>
                    <a:pt x="39350" y="28720"/>
                  </a:lnTo>
                  <a:lnTo>
                    <a:pt x="43756" y="23386"/>
                  </a:lnTo>
                  <a:cubicBezTo>
                    <a:pt x="41941" y="15855"/>
                    <a:pt x="37920" y="6499"/>
                    <a:pt x="337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40"/>
            <p:cNvSpPr/>
            <p:nvPr/>
          </p:nvSpPr>
          <p:spPr>
            <a:xfrm rot="605883">
              <a:off x="1059776" y="2560722"/>
              <a:ext cx="156744" cy="241310"/>
            </a:xfrm>
            <a:custGeom>
              <a:avLst/>
              <a:gdLst/>
              <a:ahLst/>
              <a:cxnLst/>
              <a:rect l="l" t="t" r="r" b="b"/>
              <a:pathLst>
                <a:path w="4847" h="7462" fill="none" extrusionOk="0">
                  <a:moveTo>
                    <a:pt x="2724" y="0"/>
                  </a:moveTo>
                  <a:cubicBezTo>
                    <a:pt x="1832" y="373"/>
                    <a:pt x="1474" y="1577"/>
                    <a:pt x="1873" y="2459"/>
                  </a:cubicBezTo>
                  <a:cubicBezTo>
                    <a:pt x="2108" y="2979"/>
                    <a:pt x="2558" y="3379"/>
                    <a:pt x="3068" y="3621"/>
                  </a:cubicBezTo>
                  <a:cubicBezTo>
                    <a:pt x="3456" y="3806"/>
                    <a:pt x="4549" y="4233"/>
                    <a:pt x="4734" y="3574"/>
                  </a:cubicBezTo>
                  <a:cubicBezTo>
                    <a:pt x="4846" y="3173"/>
                    <a:pt x="4353" y="2857"/>
                    <a:pt x="4056" y="2707"/>
                  </a:cubicBezTo>
                  <a:cubicBezTo>
                    <a:pt x="3515" y="2435"/>
                    <a:pt x="2799" y="2338"/>
                    <a:pt x="2219" y="2536"/>
                  </a:cubicBezTo>
                  <a:cubicBezTo>
                    <a:pt x="1726" y="2706"/>
                    <a:pt x="1306" y="3149"/>
                    <a:pt x="1201" y="3664"/>
                  </a:cubicBezTo>
                  <a:cubicBezTo>
                    <a:pt x="1063" y="4345"/>
                    <a:pt x="1503" y="4917"/>
                    <a:pt x="2034" y="5285"/>
                  </a:cubicBezTo>
                  <a:cubicBezTo>
                    <a:pt x="2525" y="5623"/>
                    <a:pt x="3409" y="6064"/>
                    <a:pt x="4027" y="5930"/>
                  </a:cubicBezTo>
                  <a:cubicBezTo>
                    <a:pt x="4172" y="5899"/>
                    <a:pt x="4313" y="5794"/>
                    <a:pt x="4339" y="5647"/>
                  </a:cubicBezTo>
                  <a:cubicBezTo>
                    <a:pt x="4355" y="5557"/>
                    <a:pt x="4327" y="5463"/>
                    <a:pt x="4275" y="5387"/>
                  </a:cubicBezTo>
                  <a:cubicBezTo>
                    <a:pt x="4170" y="5235"/>
                    <a:pt x="3985" y="5158"/>
                    <a:pt x="3804" y="5118"/>
                  </a:cubicBezTo>
                  <a:cubicBezTo>
                    <a:pt x="2936" y="4926"/>
                    <a:pt x="1" y="5827"/>
                    <a:pt x="2148" y="7462"/>
                  </a:cubicBezTo>
                </a:path>
              </a:pathLst>
            </a:custGeom>
            <a:noFill/>
            <a:ln w="350" cap="flat" cmpd="sng">
              <a:solidFill>
                <a:srgbClr val="FFFFFF"/>
              </a:solidFill>
              <a:prstDash val="solid"/>
              <a:miter lim="1081"/>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40"/>
            <p:cNvSpPr/>
            <p:nvPr/>
          </p:nvSpPr>
          <p:spPr>
            <a:xfrm rot="605883">
              <a:off x="1210132" y="2573947"/>
              <a:ext cx="81040" cy="289170"/>
            </a:xfrm>
            <a:custGeom>
              <a:avLst/>
              <a:gdLst/>
              <a:ahLst/>
              <a:cxnLst/>
              <a:rect l="l" t="t" r="r" b="b"/>
              <a:pathLst>
                <a:path w="2506" h="8942" fill="none" extrusionOk="0">
                  <a:moveTo>
                    <a:pt x="1158" y="1"/>
                  </a:moveTo>
                  <a:cubicBezTo>
                    <a:pt x="742" y="115"/>
                    <a:pt x="640" y="696"/>
                    <a:pt x="828" y="1084"/>
                  </a:cubicBezTo>
                  <a:cubicBezTo>
                    <a:pt x="1147" y="1744"/>
                    <a:pt x="2259" y="2218"/>
                    <a:pt x="2009" y="3100"/>
                  </a:cubicBezTo>
                  <a:cubicBezTo>
                    <a:pt x="1811" y="3801"/>
                    <a:pt x="681" y="4111"/>
                    <a:pt x="1116" y="4969"/>
                  </a:cubicBezTo>
                  <a:cubicBezTo>
                    <a:pt x="1582" y="5889"/>
                    <a:pt x="1331" y="6198"/>
                    <a:pt x="706" y="6914"/>
                  </a:cubicBezTo>
                  <a:cubicBezTo>
                    <a:pt x="199" y="7495"/>
                    <a:pt x="0" y="8039"/>
                    <a:pt x="712" y="8568"/>
                  </a:cubicBezTo>
                  <a:cubicBezTo>
                    <a:pt x="1218" y="8942"/>
                    <a:pt x="1906" y="8928"/>
                    <a:pt x="2505" y="8912"/>
                  </a:cubicBezTo>
                </a:path>
              </a:pathLst>
            </a:custGeom>
            <a:noFill/>
            <a:ln w="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40"/>
            <p:cNvSpPr/>
            <p:nvPr/>
          </p:nvSpPr>
          <p:spPr>
            <a:xfrm rot="605883">
              <a:off x="1305038" y="2663656"/>
              <a:ext cx="147334" cy="241989"/>
            </a:xfrm>
            <a:custGeom>
              <a:avLst/>
              <a:gdLst/>
              <a:ahLst/>
              <a:cxnLst/>
              <a:rect l="l" t="t" r="r" b="b"/>
              <a:pathLst>
                <a:path w="4556" h="7483" fill="none" extrusionOk="0">
                  <a:moveTo>
                    <a:pt x="2129" y="0"/>
                  </a:moveTo>
                  <a:cubicBezTo>
                    <a:pt x="1279" y="460"/>
                    <a:pt x="1042" y="1694"/>
                    <a:pt x="1526" y="2531"/>
                  </a:cubicBezTo>
                  <a:cubicBezTo>
                    <a:pt x="1812" y="3025"/>
                    <a:pt x="2300" y="3379"/>
                    <a:pt x="2832" y="3569"/>
                  </a:cubicBezTo>
                  <a:cubicBezTo>
                    <a:pt x="3237" y="3714"/>
                    <a:pt x="4366" y="4031"/>
                    <a:pt x="4484" y="3355"/>
                  </a:cubicBezTo>
                  <a:cubicBezTo>
                    <a:pt x="4556" y="2945"/>
                    <a:pt x="4033" y="2680"/>
                    <a:pt x="3723" y="2560"/>
                  </a:cubicBezTo>
                  <a:cubicBezTo>
                    <a:pt x="3157" y="2344"/>
                    <a:pt x="2436" y="2320"/>
                    <a:pt x="1879" y="2574"/>
                  </a:cubicBezTo>
                  <a:cubicBezTo>
                    <a:pt x="1404" y="2792"/>
                    <a:pt x="1032" y="3273"/>
                    <a:pt x="979" y="3797"/>
                  </a:cubicBezTo>
                  <a:cubicBezTo>
                    <a:pt x="909" y="4489"/>
                    <a:pt x="1404" y="5013"/>
                    <a:pt x="1970" y="5327"/>
                  </a:cubicBezTo>
                  <a:cubicBezTo>
                    <a:pt x="2491" y="5614"/>
                    <a:pt x="3415" y="5965"/>
                    <a:pt x="4016" y="5770"/>
                  </a:cubicBezTo>
                  <a:cubicBezTo>
                    <a:pt x="4158" y="5724"/>
                    <a:pt x="4286" y="5606"/>
                    <a:pt x="4299" y="5458"/>
                  </a:cubicBezTo>
                  <a:cubicBezTo>
                    <a:pt x="4306" y="5367"/>
                    <a:pt x="4268" y="5276"/>
                    <a:pt x="4210" y="5206"/>
                  </a:cubicBezTo>
                  <a:cubicBezTo>
                    <a:pt x="4090" y="5064"/>
                    <a:pt x="3897" y="5007"/>
                    <a:pt x="3713" y="4985"/>
                  </a:cubicBezTo>
                  <a:cubicBezTo>
                    <a:pt x="2831" y="4880"/>
                    <a:pt x="0" y="6069"/>
                    <a:pt x="2300" y="7482"/>
                  </a:cubicBezTo>
                </a:path>
              </a:pathLst>
            </a:custGeom>
            <a:noFill/>
            <a:ln w="350" cap="flat" cmpd="sng">
              <a:solidFill>
                <a:srgbClr val="FFFFFF"/>
              </a:solidFill>
              <a:prstDash val="solid"/>
              <a:miter lim="1081"/>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40"/>
            <p:cNvSpPr/>
            <p:nvPr/>
          </p:nvSpPr>
          <p:spPr>
            <a:xfrm rot="605883">
              <a:off x="888251" y="1378273"/>
              <a:ext cx="408467" cy="361026"/>
            </a:xfrm>
            <a:custGeom>
              <a:avLst/>
              <a:gdLst/>
              <a:ahLst/>
              <a:cxnLst/>
              <a:rect l="l" t="t" r="r" b="b"/>
              <a:pathLst>
                <a:path w="12631" h="11164" extrusionOk="0">
                  <a:moveTo>
                    <a:pt x="8744" y="1"/>
                  </a:moveTo>
                  <a:cubicBezTo>
                    <a:pt x="8618" y="1"/>
                    <a:pt x="8492" y="4"/>
                    <a:pt x="8367" y="9"/>
                  </a:cubicBezTo>
                  <a:cubicBezTo>
                    <a:pt x="7905" y="29"/>
                    <a:pt x="7374" y="116"/>
                    <a:pt x="7127" y="575"/>
                  </a:cubicBezTo>
                  <a:cubicBezTo>
                    <a:pt x="6769" y="265"/>
                    <a:pt x="6325" y="96"/>
                    <a:pt x="5880" y="96"/>
                  </a:cubicBezTo>
                  <a:cubicBezTo>
                    <a:pt x="5784" y="96"/>
                    <a:pt x="5688" y="104"/>
                    <a:pt x="5593" y="120"/>
                  </a:cubicBezTo>
                  <a:cubicBezTo>
                    <a:pt x="5433" y="146"/>
                    <a:pt x="5269" y="200"/>
                    <a:pt x="5147" y="327"/>
                  </a:cubicBezTo>
                  <a:cubicBezTo>
                    <a:pt x="5026" y="455"/>
                    <a:pt x="4965" y="675"/>
                    <a:pt x="5040" y="844"/>
                  </a:cubicBezTo>
                  <a:cubicBezTo>
                    <a:pt x="4641" y="656"/>
                    <a:pt x="4213" y="565"/>
                    <a:pt x="3784" y="565"/>
                  </a:cubicBezTo>
                  <a:cubicBezTo>
                    <a:pt x="2818" y="565"/>
                    <a:pt x="1846" y="1025"/>
                    <a:pt x="1187" y="1860"/>
                  </a:cubicBezTo>
                  <a:cubicBezTo>
                    <a:pt x="236" y="3066"/>
                    <a:pt x="0" y="4976"/>
                    <a:pt x="620" y="6449"/>
                  </a:cubicBezTo>
                  <a:cubicBezTo>
                    <a:pt x="646" y="6509"/>
                    <a:pt x="673" y="6571"/>
                    <a:pt x="674" y="6638"/>
                  </a:cubicBezTo>
                  <a:cubicBezTo>
                    <a:pt x="676" y="6747"/>
                    <a:pt x="613" y="6838"/>
                    <a:pt x="564" y="6929"/>
                  </a:cubicBezTo>
                  <a:cubicBezTo>
                    <a:pt x="323" y="7376"/>
                    <a:pt x="381" y="7958"/>
                    <a:pt x="502" y="8467"/>
                  </a:cubicBezTo>
                  <a:cubicBezTo>
                    <a:pt x="586" y="8826"/>
                    <a:pt x="712" y="9201"/>
                    <a:pt x="973" y="9413"/>
                  </a:cubicBezTo>
                  <a:cubicBezTo>
                    <a:pt x="1078" y="9499"/>
                    <a:pt x="1211" y="9543"/>
                    <a:pt x="1341" y="9543"/>
                  </a:cubicBezTo>
                  <a:cubicBezTo>
                    <a:pt x="1532" y="9543"/>
                    <a:pt x="1715" y="9447"/>
                    <a:pt x="1796" y="9246"/>
                  </a:cubicBezTo>
                  <a:cubicBezTo>
                    <a:pt x="1947" y="10397"/>
                    <a:pt x="3378" y="11164"/>
                    <a:pt x="4710" y="11164"/>
                  </a:cubicBezTo>
                  <a:cubicBezTo>
                    <a:pt x="5363" y="11164"/>
                    <a:pt x="5992" y="10980"/>
                    <a:pt x="6436" y="10567"/>
                  </a:cubicBezTo>
                  <a:lnTo>
                    <a:pt x="8154" y="9582"/>
                  </a:lnTo>
                  <a:cubicBezTo>
                    <a:pt x="9244" y="8989"/>
                    <a:pt x="10639" y="9074"/>
                    <a:pt x="11477" y="8060"/>
                  </a:cubicBezTo>
                  <a:cubicBezTo>
                    <a:pt x="11878" y="7575"/>
                    <a:pt x="12077" y="6913"/>
                    <a:pt x="12259" y="6272"/>
                  </a:cubicBezTo>
                  <a:cubicBezTo>
                    <a:pt x="12447" y="5609"/>
                    <a:pt x="12631" y="4923"/>
                    <a:pt x="12590" y="4225"/>
                  </a:cubicBezTo>
                  <a:cubicBezTo>
                    <a:pt x="12551" y="3582"/>
                    <a:pt x="12323" y="2974"/>
                    <a:pt x="12056" y="2409"/>
                  </a:cubicBezTo>
                  <a:cubicBezTo>
                    <a:pt x="11670" y="1588"/>
                    <a:pt x="11170" y="794"/>
                    <a:pt x="10452" y="378"/>
                  </a:cubicBezTo>
                  <a:cubicBezTo>
                    <a:pt x="9927" y="74"/>
                    <a:pt x="9334" y="1"/>
                    <a:pt x="874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40"/>
            <p:cNvSpPr/>
            <p:nvPr/>
          </p:nvSpPr>
          <p:spPr>
            <a:xfrm rot="605883">
              <a:off x="1065806" y="1846784"/>
              <a:ext cx="1103905" cy="862143"/>
            </a:xfrm>
            <a:custGeom>
              <a:avLst/>
              <a:gdLst/>
              <a:ahLst/>
              <a:cxnLst/>
              <a:rect l="l" t="t" r="r" b="b"/>
              <a:pathLst>
                <a:path w="34136" h="26660" extrusionOk="0">
                  <a:moveTo>
                    <a:pt x="10295" y="1"/>
                  </a:moveTo>
                  <a:lnTo>
                    <a:pt x="1741" y="8377"/>
                  </a:lnTo>
                  <a:lnTo>
                    <a:pt x="887" y="13849"/>
                  </a:lnTo>
                  <a:cubicBezTo>
                    <a:pt x="328" y="16599"/>
                    <a:pt x="0" y="19671"/>
                    <a:pt x="1533" y="22022"/>
                  </a:cubicBezTo>
                  <a:cubicBezTo>
                    <a:pt x="2746" y="23884"/>
                    <a:pt x="4899" y="24905"/>
                    <a:pt x="7023" y="25557"/>
                  </a:cubicBezTo>
                  <a:cubicBezTo>
                    <a:pt x="9435" y="26297"/>
                    <a:pt x="11955" y="26659"/>
                    <a:pt x="14476" y="26659"/>
                  </a:cubicBezTo>
                  <a:cubicBezTo>
                    <a:pt x="19745" y="26659"/>
                    <a:pt x="25023" y="25078"/>
                    <a:pt x="29352" y="22066"/>
                  </a:cubicBezTo>
                  <a:cubicBezTo>
                    <a:pt x="30204" y="21473"/>
                    <a:pt x="31026" y="20823"/>
                    <a:pt x="31702" y="20033"/>
                  </a:cubicBezTo>
                  <a:cubicBezTo>
                    <a:pt x="33579" y="17840"/>
                    <a:pt x="34136" y="14679"/>
                    <a:pt x="33432" y="11879"/>
                  </a:cubicBezTo>
                  <a:cubicBezTo>
                    <a:pt x="32726" y="9079"/>
                    <a:pt x="30859" y="6650"/>
                    <a:pt x="28518" y="4960"/>
                  </a:cubicBezTo>
                  <a:lnTo>
                    <a:pt x="10295" y="1"/>
                  </a:lnTo>
                  <a:close/>
                </a:path>
              </a:pathLst>
            </a:custGeom>
            <a:solidFill>
              <a:srgbClr val="FFD2B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40"/>
            <p:cNvSpPr/>
            <p:nvPr/>
          </p:nvSpPr>
          <p:spPr>
            <a:xfrm rot="605883">
              <a:off x="1719206" y="2223198"/>
              <a:ext cx="156841" cy="112894"/>
            </a:xfrm>
            <a:custGeom>
              <a:avLst/>
              <a:gdLst/>
              <a:ahLst/>
              <a:cxnLst/>
              <a:rect l="l" t="t" r="r" b="b"/>
              <a:pathLst>
                <a:path w="4850" h="3491" extrusionOk="0">
                  <a:moveTo>
                    <a:pt x="2483" y="1"/>
                  </a:moveTo>
                  <a:cubicBezTo>
                    <a:pt x="2420" y="1"/>
                    <a:pt x="2355" y="4"/>
                    <a:pt x="2288" y="11"/>
                  </a:cubicBezTo>
                  <a:cubicBezTo>
                    <a:pt x="1667" y="73"/>
                    <a:pt x="1103" y="410"/>
                    <a:pt x="716" y="894"/>
                  </a:cubicBezTo>
                  <a:cubicBezTo>
                    <a:pt x="509" y="1157"/>
                    <a:pt x="368" y="1449"/>
                    <a:pt x="259" y="1765"/>
                  </a:cubicBezTo>
                  <a:cubicBezTo>
                    <a:pt x="197" y="1940"/>
                    <a:pt x="151" y="2567"/>
                    <a:pt x="90" y="2742"/>
                  </a:cubicBezTo>
                  <a:cubicBezTo>
                    <a:pt x="40" y="2796"/>
                    <a:pt x="3" y="2859"/>
                    <a:pt x="1" y="2941"/>
                  </a:cubicBezTo>
                  <a:cubicBezTo>
                    <a:pt x="0" y="3044"/>
                    <a:pt x="4" y="3132"/>
                    <a:pt x="52" y="3227"/>
                  </a:cubicBezTo>
                  <a:cubicBezTo>
                    <a:pt x="144" y="3405"/>
                    <a:pt x="317" y="3490"/>
                    <a:pt x="487" y="3490"/>
                  </a:cubicBezTo>
                  <a:cubicBezTo>
                    <a:pt x="712" y="3490"/>
                    <a:pt x="932" y="3344"/>
                    <a:pt x="959" y="3071"/>
                  </a:cubicBezTo>
                  <a:cubicBezTo>
                    <a:pt x="1061" y="2043"/>
                    <a:pt x="1291" y="707"/>
                    <a:pt x="2606" y="698"/>
                  </a:cubicBezTo>
                  <a:cubicBezTo>
                    <a:pt x="2609" y="698"/>
                    <a:pt x="2612" y="698"/>
                    <a:pt x="2616" y="698"/>
                  </a:cubicBezTo>
                  <a:cubicBezTo>
                    <a:pt x="3487" y="698"/>
                    <a:pt x="4006" y="1571"/>
                    <a:pt x="4433" y="2219"/>
                  </a:cubicBezTo>
                  <a:cubicBezTo>
                    <a:pt x="4469" y="2274"/>
                    <a:pt x="4519" y="2297"/>
                    <a:pt x="4571" y="2297"/>
                  </a:cubicBezTo>
                  <a:cubicBezTo>
                    <a:pt x="4706" y="2297"/>
                    <a:pt x="4849" y="2146"/>
                    <a:pt x="4774" y="2001"/>
                  </a:cubicBezTo>
                  <a:cubicBezTo>
                    <a:pt x="4294" y="1062"/>
                    <a:pt x="3632" y="1"/>
                    <a:pt x="2483" y="1"/>
                  </a:cubicBezTo>
                  <a:close/>
                </a:path>
              </a:pathLst>
            </a:custGeom>
            <a:solidFill>
              <a:srgbClr val="2A3B4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40"/>
            <p:cNvSpPr/>
            <p:nvPr/>
          </p:nvSpPr>
          <p:spPr>
            <a:xfrm rot="605883">
              <a:off x="1222373" y="2234755"/>
              <a:ext cx="171006" cy="99311"/>
            </a:xfrm>
            <a:custGeom>
              <a:avLst/>
              <a:gdLst/>
              <a:ahLst/>
              <a:cxnLst/>
              <a:rect l="l" t="t" r="r" b="b"/>
              <a:pathLst>
                <a:path w="5288" h="3071" extrusionOk="0">
                  <a:moveTo>
                    <a:pt x="2724" y="1"/>
                  </a:moveTo>
                  <a:cubicBezTo>
                    <a:pt x="2632" y="1"/>
                    <a:pt x="2538" y="7"/>
                    <a:pt x="2440" y="20"/>
                  </a:cubicBezTo>
                  <a:cubicBezTo>
                    <a:pt x="1850" y="100"/>
                    <a:pt x="1331" y="442"/>
                    <a:pt x="982" y="918"/>
                  </a:cubicBezTo>
                  <a:cubicBezTo>
                    <a:pt x="583" y="1465"/>
                    <a:pt x="538" y="2184"/>
                    <a:pt x="122" y="2710"/>
                  </a:cubicBezTo>
                  <a:cubicBezTo>
                    <a:pt x="0" y="2863"/>
                    <a:pt x="158" y="3070"/>
                    <a:pt x="316" y="3070"/>
                  </a:cubicBezTo>
                  <a:cubicBezTo>
                    <a:pt x="362" y="3070"/>
                    <a:pt x="408" y="3053"/>
                    <a:pt x="447" y="3011"/>
                  </a:cubicBezTo>
                  <a:cubicBezTo>
                    <a:pt x="985" y="2433"/>
                    <a:pt x="1001" y="1563"/>
                    <a:pt x="1633" y="1072"/>
                  </a:cubicBezTo>
                  <a:cubicBezTo>
                    <a:pt x="1930" y="840"/>
                    <a:pt x="2232" y="741"/>
                    <a:pt x="2520" y="741"/>
                  </a:cubicBezTo>
                  <a:cubicBezTo>
                    <a:pt x="3332" y="741"/>
                    <a:pt x="4037" y="1530"/>
                    <a:pt x="4251" y="2368"/>
                  </a:cubicBezTo>
                  <a:cubicBezTo>
                    <a:pt x="4316" y="2626"/>
                    <a:pt x="4503" y="2734"/>
                    <a:pt x="4691" y="2734"/>
                  </a:cubicBezTo>
                  <a:cubicBezTo>
                    <a:pt x="4987" y="2734"/>
                    <a:pt x="5287" y="2466"/>
                    <a:pt x="5126" y="2094"/>
                  </a:cubicBezTo>
                  <a:cubicBezTo>
                    <a:pt x="4684" y="1076"/>
                    <a:pt x="3921" y="1"/>
                    <a:pt x="2724" y="1"/>
                  </a:cubicBezTo>
                  <a:close/>
                </a:path>
              </a:pathLst>
            </a:custGeom>
            <a:solidFill>
              <a:srgbClr val="2A3B4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40"/>
            <p:cNvSpPr/>
            <p:nvPr/>
          </p:nvSpPr>
          <p:spPr>
            <a:xfrm rot="605883">
              <a:off x="1547558" y="2251314"/>
              <a:ext cx="132814" cy="154351"/>
            </a:xfrm>
            <a:custGeom>
              <a:avLst/>
              <a:gdLst/>
              <a:ahLst/>
              <a:cxnLst/>
              <a:rect l="l" t="t" r="r" b="b"/>
              <a:pathLst>
                <a:path w="4107" h="4773" extrusionOk="0">
                  <a:moveTo>
                    <a:pt x="553" y="0"/>
                  </a:moveTo>
                  <a:cubicBezTo>
                    <a:pt x="469" y="0"/>
                    <a:pt x="383" y="36"/>
                    <a:pt x="315" y="122"/>
                  </a:cubicBezTo>
                  <a:cubicBezTo>
                    <a:pt x="49" y="463"/>
                    <a:pt x="66" y="986"/>
                    <a:pt x="47" y="1397"/>
                  </a:cubicBezTo>
                  <a:cubicBezTo>
                    <a:pt x="20" y="2059"/>
                    <a:pt x="1" y="2762"/>
                    <a:pt x="239" y="3391"/>
                  </a:cubicBezTo>
                  <a:cubicBezTo>
                    <a:pt x="529" y="4162"/>
                    <a:pt x="1238" y="4773"/>
                    <a:pt x="2041" y="4773"/>
                  </a:cubicBezTo>
                  <a:cubicBezTo>
                    <a:pt x="2231" y="4773"/>
                    <a:pt x="2426" y="4739"/>
                    <a:pt x="2621" y="4664"/>
                  </a:cubicBezTo>
                  <a:cubicBezTo>
                    <a:pt x="3400" y="4369"/>
                    <a:pt x="4106" y="3241"/>
                    <a:pt x="3434" y="2510"/>
                  </a:cubicBezTo>
                  <a:cubicBezTo>
                    <a:pt x="3129" y="2180"/>
                    <a:pt x="2661" y="2134"/>
                    <a:pt x="2250" y="2033"/>
                  </a:cubicBezTo>
                  <a:cubicBezTo>
                    <a:pt x="1386" y="1820"/>
                    <a:pt x="1154" y="1094"/>
                    <a:pt x="956" y="310"/>
                  </a:cubicBezTo>
                  <a:cubicBezTo>
                    <a:pt x="941" y="244"/>
                    <a:pt x="896" y="187"/>
                    <a:pt x="835" y="156"/>
                  </a:cubicBezTo>
                  <a:cubicBezTo>
                    <a:pt x="775" y="64"/>
                    <a:pt x="666" y="0"/>
                    <a:pt x="553" y="0"/>
                  </a:cubicBezTo>
                  <a:close/>
                </a:path>
              </a:pathLst>
            </a:custGeom>
            <a:solidFill>
              <a:srgbClr val="EBB88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40"/>
            <p:cNvSpPr/>
            <p:nvPr/>
          </p:nvSpPr>
          <p:spPr>
            <a:xfrm rot="605883">
              <a:off x="1708573" y="2347078"/>
              <a:ext cx="216474" cy="143583"/>
            </a:xfrm>
            <a:custGeom>
              <a:avLst/>
              <a:gdLst/>
              <a:ahLst/>
              <a:cxnLst/>
              <a:rect l="l" t="t" r="r" b="b"/>
              <a:pathLst>
                <a:path w="6694" h="4440" extrusionOk="0">
                  <a:moveTo>
                    <a:pt x="4181" y="1"/>
                  </a:moveTo>
                  <a:cubicBezTo>
                    <a:pt x="2411" y="1"/>
                    <a:pt x="1" y="1353"/>
                    <a:pt x="788" y="3229"/>
                  </a:cubicBezTo>
                  <a:cubicBezTo>
                    <a:pt x="1146" y="4081"/>
                    <a:pt x="2035" y="4440"/>
                    <a:pt x="2996" y="4440"/>
                  </a:cubicBezTo>
                  <a:cubicBezTo>
                    <a:pt x="3966" y="4440"/>
                    <a:pt x="5010" y="4075"/>
                    <a:pt x="5656" y="3481"/>
                  </a:cubicBezTo>
                  <a:cubicBezTo>
                    <a:pt x="6084" y="3329"/>
                    <a:pt x="6359" y="2764"/>
                    <a:pt x="6467" y="2278"/>
                  </a:cubicBezTo>
                  <a:cubicBezTo>
                    <a:pt x="6694" y="1236"/>
                    <a:pt x="5978" y="444"/>
                    <a:pt x="5002" y="120"/>
                  </a:cubicBezTo>
                  <a:cubicBezTo>
                    <a:pt x="4759" y="39"/>
                    <a:pt x="4479" y="1"/>
                    <a:pt x="4181" y="1"/>
                  </a:cubicBezTo>
                  <a:close/>
                </a:path>
              </a:pathLst>
            </a:custGeom>
            <a:solidFill>
              <a:srgbClr val="E8774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40"/>
            <p:cNvSpPr/>
            <p:nvPr/>
          </p:nvSpPr>
          <p:spPr>
            <a:xfrm rot="605883">
              <a:off x="1170957" y="2358723"/>
              <a:ext cx="216474" cy="143550"/>
            </a:xfrm>
            <a:custGeom>
              <a:avLst/>
              <a:gdLst/>
              <a:ahLst/>
              <a:cxnLst/>
              <a:rect l="l" t="t" r="r" b="b"/>
              <a:pathLst>
                <a:path w="6694" h="4439" extrusionOk="0">
                  <a:moveTo>
                    <a:pt x="4180" y="0"/>
                  </a:moveTo>
                  <a:cubicBezTo>
                    <a:pt x="2411" y="0"/>
                    <a:pt x="0" y="1353"/>
                    <a:pt x="788" y="3228"/>
                  </a:cubicBezTo>
                  <a:cubicBezTo>
                    <a:pt x="1145" y="4080"/>
                    <a:pt x="2034" y="4439"/>
                    <a:pt x="2995" y="4439"/>
                  </a:cubicBezTo>
                  <a:cubicBezTo>
                    <a:pt x="3965" y="4439"/>
                    <a:pt x="5009" y="4074"/>
                    <a:pt x="5656" y="3481"/>
                  </a:cubicBezTo>
                  <a:cubicBezTo>
                    <a:pt x="6083" y="3327"/>
                    <a:pt x="6359" y="2764"/>
                    <a:pt x="6465" y="2277"/>
                  </a:cubicBezTo>
                  <a:cubicBezTo>
                    <a:pt x="6693" y="1236"/>
                    <a:pt x="5977" y="443"/>
                    <a:pt x="5001" y="119"/>
                  </a:cubicBezTo>
                  <a:cubicBezTo>
                    <a:pt x="4758" y="39"/>
                    <a:pt x="4478" y="0"/>
                    <a:pt x="4180" y="0"/>
                  </a:cubicBezTo>
                  <a:close/>
                </a:path>
              </a:pathLst>
            </a:custGeom>
            <a:solidFill>
              <a:srgbClr val="E8774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40"/>
            <p:cNvSpPr/>
            <p:nvPr/>
          </p:nvSpPr>
          <p:spPr>
            <a:xfrm rot="605883">
              <a:off x="1518040" y="2459085"/>
              <a:ext cx="130874" cy="81849"/>
            </a:xfrm>
            <a:custGeom>
              <a:avLst/>
              <a:gdLst/>
              <a:ahLst/>
              <a:cxnLst/>
              <a:rect l="l" t="t" r="r" b="b"/>
              <a:pathLst>
                <a:path w="4047" h="2531" extrusionOk="0">
                  <a:moveTo>
                    <a:pt x="3537" y="1"/>
                  </a:moveTo>
                  <a:cubicBezTo>
                    <a:pt x="3396" y="1"/>
                    <a:pt x="3259" y="105"/>
                    <a:pt x="3289" y="288"/>
                  </a:cubicBezTo>
                  <a:cubicBezTo>
                    <a:pt x="3407" y="1003"/>
                    <a:pt x="2902" y="1931"/>
                    <a:pt x="2137" y="1931"/>
                  </a:cubicBezTo>
                  <a:cubicBezTo>
                    <a:pt x="2065" y="1931"/>
                    <a:pt x="1990" y="1923"/>
                    <a:pt x="1913" y="1905"/>
                  </a:cubicBezTo>
                  <a:cubicBezTo>
                    <a:pt x="1387" y="1785"/>
                    <a:pt x="799" y="1166"/>
                    <a:pt x="725" y="626"/>
                  </a:cubicBezTo>
                  <a:cubicBezTo>
                    <a:pt x="704" y="472"/>
                    <a:pt x="580" y="397"/>
                    <a:pt x="454" y="397"/>
                  </a:cubicBezTo>
                  <a:cubicBezTo>
                    <a:pt x="342" y="397"/>
                    <a:pt x="228" y="456"/>
                    <a:pt x="180" y="574"/>
                  </a:cubicBezTo>
                  <a:cubicBezTo>
                    <a:pt x="0" y="1013"/>
                    <a:pt x="426" y="1505"/>
                    <a:pt x="705" y="1807"/>
                  </a:cubicBezTo>
                  <a:cubicBezTo>
                    <a:pt x="1063" y="2194"/>
                    <a:pt x="1533" y="2504"/>
                    <a:pt x="2072" y="2529"/>
                  </a:cubicBezTo>
                  <a:cubicBezTo>
                    <a:pt x="2095" y="2530"/>
                    <a:pt x="2117" y="2531"/>
                    <a:pt x="2139" y="2531"/>
                  </a:cubicBezTo>
                  <a:cubicBezTo>
                    <a:pt x="3262" y="2531"/>
                    <a:pt x="4047" y="1228"/>
                    <a:pt x="3792" y="203"/>
                  </a:cubicBezTo>
                  <a:cubicBezTo>
                    <a:pt x="3757" y="64"/>
                    <a:pt x="3646" y="1"/>
                    <a:pt x="3537" y="1"/>
                  </a:cubicBezTo>
                  <a:close/>
                </a:path>
              </a:pathLst>
            </a:custGeom>
            <a:solidFill>
              <a:srgbClr val="E8774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40"/>
            <p:cNvSpPr/>
            <p:nvPr/>
          </p:nvSpPr>
          <p:spPr>
            <a:xfrm rot="605883">
              <a:off x="1302002" y="2103298"/>
              <a:ext cx="83401" cy="56043"/>
            </a:xfrm>
            <a:custGeom>
              <a:avLst/>
              <a:gdLst/>
              <a:ahLst/>
              <a:cxnLst/>
              <a:rect l="l" t="t" r="r" b="b"/>
              <a:pathLst>
                <a:path w="2579" h="1733" extrusionOk="0">
                  <a:moveTo>
                    <a:pt x="1883" y="1"/>
                  </a:moveTo>
                  <a:cubicBezTo>
                    <a:pt x="1870" y="1"/>
                    <a:pt x="1856" y="2"/>
                    <a:pt x="1843" y="3"/>
                  </a:cubicBezTo>
                  <a:cubicBezTo>
                    <a:pt x="1613" y="31"/>
                    <a:pt x="1402" y="128"/>
                    <a:pt x="1204" y="248"/>
                  </a:cubicBezTo>
                  <a:cubicBezTo>
                    <a:pt x="719" y="420"/>
                    <a:pt x="0" y="793"/>
                    <a:pt x="63" y="1369"/>
                  </a:cubicBezTo>
                  <a:cubicBezTo>
                    <a:pt x="76" y="1495"/>
                    <a:pt x="175" y="1582"/>
                    <a:pt x="290" y="1615"/>
                  </a:cubicBezTo>
                  <a:cubicBezTo>
                    <a:pt x="377" y="1688"/>
                    <a:pt x="487" y="1731"/>
                    <a:pt x="600" y="1733"/>
                  </a:cubicBezTo>
                  <a:cubicBezTo>
                    <a:pt x="607" y="1733"/>
                    <a:pt x="613" y="1733"/>
                    <a:pt x="619" y="1733"/>
                  </a:cubicBezTo>
                  <a:cubicBezTo>
                    <a:pt x="872" y="1733"/>
                    <a:pt x="1158" y="1629"/>
                    <a:pt x="1393" y="1546"/>
                  </a:cubicBezTo>
                  <a:cubicBezTo>
                    <a:pt x="1796" y="1402"/>
                    <a:pt x="2579" y="989"/>
                    <a:pt x="2293" y="455"/>
                  </a:cubicBezTo>
                  <a:cubicBezTo>
                    <a:pt x="2279" y="392"/>
                    <a:pt x="2250" y="332"/>
                    <a:pt x="2207" y="282"/>
                  </a:cubicBezTo>
                  <a:cubicBezTo>
                    <a:pt x="2207" y="275"/>
                    <a:pt x="2207" y="268"/>
                    <a:pt x="2207" y="261"/>
                  </a:cubicBezTo>
                  <a:cubicBezTo>
                    <a:pt x="2191" y="99"/>
                    <a:pt x="2032" y="1"/>
                    <a:pt x="1883" y="1"/>
                  </a:cubicBezTo>
                  <a:close/>
                </a:path>
              </a:pathLst>
            </a:custGeom>
            <a:solidFill>
              <a:srgbClr val="B0815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40"/>
            <p:cNvSpPr/>
            <p:nvPr/>
          </p:nvSpPr>
          <p:spPr>
            <a:xfrm rot="605883">
              <a:off x="1769733" y="2106704"/>
              <a:ext cx="86473" cy="43042"/>
            </a:xfrm>
            <a:custGeom>
              <a:avLst/>
              <a:gdLst/>
              <a:ahLst/>
              <a:cxnLst/>
              <a:rect l="l" t="t" r="r" b="b"/>
              <a:pathLst>
                <a:path w="2674" h="1331" extrusionOk="0">
                  <a:moveTo>
                    <a:pt x="1512" y="1"/>
                  </a:moveTo>
                  <a:cubicBezTo>
                    <a:pt x="1451" y="1"/>
                    <a:pt x="1390" y="4"/>
                    <a:pt x="1330" y="10"/>
                  </a:cubicBezTo>
                  <a:cubicBezTo>
                    <a:pt x="1244" y="11"/>
                    <a:pt x="1158" y="22"/>
                    <a:pt x="1075" y="40"/>
                  </a:cubicBezTo>
                  <a:cubicBezTo>
                    <a:pt x="1026" y="37"/>
                    <a:pt x="978" y="35"/>
                    <a:pt x="929" y="35"/>
                  </a:cubicBezTo>
                  <a:cubicBezTo>
                    <a:pt x="835" y="35"/>
                    <a:pt x="743" y="42"/>
                    <a:pt x="655" y="61"/>
                  </a:cubicBezTo>
                  <a:cubicBezTo>
                    <a:pt x="478" y="85"/>
                    <a:pt x="316" y="134"/>
                    <a:pt x="194" y="231"/>
                  </a:cubicBezTo>
                  <a:cubicBezTo>
                    <a:pt x="18" y="371"/>
                    <a:pt x="1" y="575"/>
                    <a:pt x="83" y="753"/>
                  </a:cubicBezTo>
                  <a:cubicBezTo>
                    <a:pt x="99" y="930"/>
                    <a:pt x="185" y="1096"/>
                    <a:pt x="348" y="1196"/>
                  </a:cubicBezTo>
                  <a:cubicBezTo>
                    <a:pt x="522" y="1303"/>
                    <a:pt x="731" y="1331"/>
                    <a:pt x="938" y="1331"/>
                  </a:cubicBezTo>
                  <a:cubicBezTo>
                    <a:pt x="1055" y="1331"/>
                    <a:pt x="1172" y="1322"/>
                    <a:pt x="1281" y="1313"/>
                  </a:cubicBezTo>
                  <a:cubicBezTo>
                    <a:pt x="1685" y="1281"/>
                    <a:pt x="2673" y="1221"/>
                    <a:pt x="2585" y="606"/>
                  </a:cubicBezTo>
                  <a:cubicBezTo>
                    <a:pt x="2536" y="266"/>
                    <a:pt x="2113" y="82"/>
                    <a:pt x="1819" y="27"/>
                  </a:cubicBezTo>
                  <a:cubicBezTo>
                    <a:pt x="1718" y="10"/>
                    <a:pt x="1615" y="1"/>
                    <a:pt x="1512" y="1"/>
                  </a:cubicBezTo>
                  <a:close/>
                </a:path>
              </a:pathLst>
            </a:custGeom>
            <a:solidFill>
              <a:srgbClr val="B0815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40"/>
            <p:cNvSpPr/>
            <p:nvPr/>
          </p:nvSpPr>
          <p:spPr>
            <a:xfrm rot="605883">
              <a:off x="885206" y="2858242"/>
              <a:ext cx="649291" cy="421014"/>
            </a:xfrm>
            <a:custGeom>
              <a:avLst/>
              <a:gdLst/>
              <a:ahLst/>
              <a:cxnLst/>
              <a:rect l="l" t="t" r="r" b="b"/>
              <a:pathLst>
                <a:path w="20078" h="13019" extrusionOk="0">
                  <a:moveTo>
                    <a:pt x="6780" y="1"/>
                  </a:moveTo>
                  <a:lnTo>
                    <a:pt x="0" y="9970"/>
                  </a:lnTo>
                  <a:cubicBezTo>
                    <a:pt x="3387" y="12055"/>
                    <a:pt x="7362" y="13019"/>
                    <a:pt x="11327" y="13019"/>
                  </a:cubicBezTo>
                  <a:cubicBezTo>
                    <a:pt x="14336" y="13019"/>
                    <a:pt x="17340" y="12464"/>
                    <a:pt x="20078" y="11423"/>
                  </a:cubicBezTo>
                  <a:lnTo>
                    <a:pt x="18037" y="6274"/>
                  </a:lnTo>
                  <a:cubicBezTo>
                    <a:pt x="17841" y="6300"/>
                    <a:pt x="17631" y="6313"/>
                    <a:pt x="17406" y="6313"/>
                  </a:cubicBezTo>
                  <a:cubicBezTo>
                    <a:pt x="14302" y="6313"/>
                    <a:pt x="8657" y="3807"/>
                    <a:pt x="6780" y="1"/>
                  </a:cubicBezTo>
                  <a:close/>
                </a:path>
              </a:pathLst>
            </a:custGeom>
            <a:solidFill>
              <a:srgbClr val="E05C4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40"/>
            <p:cNvSpPr/>
            <p:nvPr/>
          </p:nvSpPr>
          <p:spPr>
            <a:xfrm rot="605883">
              <a:off x="606546" y="2134859"/>
              <a:ext cx="537433" cy="583515"/>
            </a:xfrm>
            <a:custGeom>
              <a:avLst/>
              <a:gdLst/>
              <a:ahLst/>
              <a:cxnLst/>
              <a:rect l="l" t="t" r="r" b="b"/>
              <a:pathLst>
                <a:path w="16619" h="18044" extrusionOk="0">
                  <a:moveTo>
                    <a:pt x="14237" y="1"/>
                  </a:moveTo>
                  <a:lnTo>
                    <a:pt x="13315" y="4363"/>
                  </a:lnTo>
                  <a:cubicBezTo>
                    <a:pt x="13287" y="3772"/>
                    <a:pt x="13275" y="3182"/>
                    <a:pt x="13299" y="2592"/>
                  </a:cubicBezTo>
                  <a:lnTo>
                    <a:pt x="13299" y="2592"/>
                  </a:lnTo>
                  <a:lnTo>
                    <a:pt x="11176" y="7106"/>
                  </a:lnTo>
                  <a:lnTo>
                    <a:pt x="11177" y="3533"/>
                  </a:lnTo>
                  <a:lnTo>
                    <a:pt x="11177" y="3533"/>
                  </a:lnTo>
                  <a:cubicBezTo>
                    <a:pt x="10987" y="3808"/>
                    <a:pt x="10500" y="5186"/>
                    <a:pt x="9906" y="6961"/>
                  </a:cubicBezTo>
                  <a:lnTo>
                    <a:pt x="8797" y="4311"/>
                  </a:lnTo>
                  <a:cubicBezTo>
                    <a:pt x="8974" y="3908"/>
                    <a:pt x="9147" y="3505"/>
                    <a:pt x="9309" y="3096"/>
                  </a:cubicBezTo>
                  <a:lnTo>
                    <a:pt x="6275" y="655"/>
                  </a:lnTo>
                  <a:cubicBezTo>
                    <a:pt x="5710" y="3469"/>
                    <a:pt x="5141" y="6293"/>
                    <a:pt x="4201" y="9006"/>
                  </a:cubicBezTo>
                  <a:cubicBezTo>
                    <a:pt x="3261" y="11718"/>
                    <a:pt x="1933" y="14333"/>
                    <a:pt x="0" y="16455"/>
                  </a:cubicBezTo>
                  <a:cubicBezTo>
                    <a:pt x="1118" y="15883"/>
                    <a:pt x="1998" y="14939"/>
                    <a:pt x="2807" y="13978"/>
                  </a:cubicBezTo>
                  <a:cubicBezTo>
                    <a:pt x="4459" y="12007"/>
                    <a:pt x="5918" y="9881"/>
                    <a:pt x="7161" y="7628"/>
                  </a:cubicBezTo>
                  <a:lnTo>
                    <a:pt x="7161" y="7628"/>
                  </a:lnTo>
                  <a:cubicBezTo>
                    <a:pt x="6134" y="11439"/>
                    <a:pt x="4420" y="15486"/>
                    <a:pt x="2799" y="17152"/>
                  </a:cubicBezTo>
                  <a:cubicBezTo>
                    <a:pt x="2920" y="17173"/>
                    <a:pt x="3040" y="17183"/>
                    <a:pt x="3160" y="17183"/>
                  </a:cubicBezTo>
                  <a:cubicBezTo>
                    <a:pt x="4005" y="17183"/>
                    <a:pt x="4815" y="16687"/>
                    <a:pt x="5498" y="16154"/>
                  </a:cubicBezTo>
                  <a:cubicBezTo>
                    <a:pt x="6218" y="15590"/>
                    <a:pt x="6881" y="14958"/>
                    <a:pt x="7493" y="14279"/>
                  </a:cubicBezTo>
                  <a:lnTo>
                    <a:pt x="7493" y="14279"/>
                  </a:lnTo>
                  <a:cubicBezTo>
                    <a:pt x="7015" y="15686"/>
                    <a:pt x="6634" y="16729"/>
                    <a:pt x="6471" y="16965"/>
                  </a:cubicBezTo>
                  <a:cubicBezTo>
                    <a:pt x="6432" y="17021"/>
                    <a:pt x="6391" y="17086"/>
                    <a:pt x="6408" y="17154"/>
                  </a:cubicBezTo>
                  <a:cubicBezTo>
                    <a:pt x="6427" y="17229"/>
                    <a:pt x="6498" y="17256"/>
                    <a:pt x="6578" y="17256"/>
                  </a:cubicBezTo>
                  <a:cubicBezTo>
                    <a:pt x="6638" y="17256"/>
                    <a:pt x="6702" y="17242"/>
                    <a:pt x="6755" y="17220"/>
                  </a:cubicBezTo>
                  <a:cubicBezTo>
                    <a:pt x="8114" y="16683"/>
                    <a:pt x="10929" y="15110"/>
                    <a:pt x="11603" y="12012"/>
                  </a:cubicBezTo>
                  <a:cubicBezTo>
                    <a:pt x="11621" y="13643"/>
                    <a:pt x="11939" y="15059"/>
                    <a:pt x="11603" y="17238"/>
                  </a:cubicBezTo>
                  <a:cubicBezTo>
                    <a:pt x="13656" y="16193"/>
                    <a:pt x="13832" y="12428"/>
                    <a:pt x="13845" y="11687"/>
                  </a:cubicBezTo>
                  <a:cubicBezTo>
                    <a:pt x="14479" y="13767"/>
                    <a:pt x="14951" y="15891"/>
                    <a:pt x="15257" y="18043"/>
                  </a:cubicBezTo>
                  <a:cubicBezTo>
                    <a:pt x="15577" y="17861"/>
                    <a:pt x="15716" y="17479"/>
                    <a:pt x="15818" y="17124"/>
                  </a:cubicBezTo>
                  <a:cubicBezTo>
                    <a:pt x="16618" y="14337"/>
                    <a:pt x="16535" y="11364"/>
                    <a:pt x="16089" y="8499"/>
                  </a:cubicBezTo>
                  <a:cubicBezTo>
                    <a:pt x="15645" y="5634"/>
                    <a:pt x="14851" y="2834"/>
                    <a:pt x="1423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40"/>
            <p:cNvSpPr/>
            <p:nvPr/>
          </p:nvSpPr>
          <p:spPr>
            <a:xfrm rot="605883">
              <a:off x="1096214" y="2183298"/>
              <a:ext cx="177829" cy="567216"/>
            </a:xfrm>
            <a:custGeom>
              <a:avLst/>
              <a:gdLst/>
              <a:ahLst/>
              <a:cxnLst/>
              <a:rect l="l" t="t" r="r" b="b"/>
              <a:pathLst>
                <a:path w="5499" h="17540" extrusionOk="0">
                  <a:moveTo>
                    <a:pt x="169" y="1"/>
                  </a:moveTo>
                  <a:cubicBezTo>
                    <a:pt x="89" y="1"/>
                    <a:pt x="0" y="70"/>
                    <a:pt x="18" y="176"/>
                  </a:cubicBezTo>
                  <a:cubicBezTo>
                    <a:pt x="522" y="3240"/>
                    <a:pt x="1036" y="6301"/>
                    <a:pt x="1849" y="9301"/>
                  </a:cubicBezTo>
                  <a:cubicBezTo>
                    <a:pt x="2601" y="12081"/>
                    <a:pt x="3558" y="15078"/>
                    <a:pt x="5203" y="17473"/>
                  </a:cubicBezTo>
                  <a:cubicBezTo>
                    <a:pt x="5235" y="17520"/>
                    <a:pt x="5278" y="17540"/>
                    <a:pt x="5320" y="17540"/>
                  </a:cubicBezTo>
                  <a:cubicBezTo>
                    <a:pt x="5412" y="17540"/>
                    <a:pt x="5499" y="17443"/>
                    <a:pt x="5446" y="17329"/>
                  </a:cubicBezTo>
                  <a:cubicBezTo>
                    <a:pt x="4139" y="14519"/>
                    <a:pt x="2936" y="11792"/>
                    <a:pt x="2131" y="8785"/>
                  </a:cubicBezTo>
                  <a:cubicBezTo>
                    <a:pt x="1367" y="5927"/>
                    <a:pt x="828" y="3008"/>
                    <a:pt x="286" y="102"/>
                  </a:cubicBezTo>
                  <a:cubicBezTo>
                    <a:pt x="273" y="31"/>
                    <a:pt x="223" y="1"/>
                    <a:pt x="16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40"/>
            <p:cNvSpPr/>
            <p:nvPr/>
          </p:nvSpPr>
          <p:spPr>
            <a:xfrm rot="605883">
              <a:off x="2030899" y="2188506"/>
              <a:ext cx="102060" cy="513826"/>
            </a:xfrm>
            <a:custGeom>
              <a:avLst/>
              <a:gdLst/>
              <a:ahLst/>
              <a:cxnLst/>
              <a:rect l="l" t="t" r="r" b="b"/>
              <a:pathLst>
                <a:path w="3156" h="15889" extrusionOk="0">
                  <a:moveTo>
                    <a:pt x="180" y="0"/>
                  </a:moveTo>
                  <a:cubicBezTo>
                    <a:pt x="89" y="0"/>
                    <a:pt x="1" y="49"/>
                    <a:pt x="42" y="125"/>
                  </a:cubicBezTo>
                  <a:cubicBezTo>
                    <a:pt x="2749" y="5143"/>
                    <a:pt x="2335" y="10640"/>
                    <a:pt x="191" y="15763"/>
                  </a:cubicBezTo>
                  <a:cubicBezTo>
                    <a:pt x="159" y="15840"/>
                    <a:pt x="245" y="15888"/>
                    <a:pt x="332" y="15888"/>
                  </a:cubicBezTo>
                  <a:cubicBezTo>
                    <a:pt x="390" y="15888"/>
                    <a:pt x="449" y="15867"/>
                    <a:pt x="473" y="15817"/>
                  </a:cubicBezTo>
                  <a:cubicBezTo>
                    <a:pt x="3051" y="10666"/>
                    <a:pt x="3156" y="5129"/>
                    <a:pt x="329" y="70"/>
                  </a:cubicBezTo>
                  <a:cubicBezTo>
                    <a:pt x="302" y="21"/>
                    <a:pt x="240" y="0"/>
                    <a:pt x="18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40"/>
            <p:cNvSpPr/>
            <p:nvPr/>
          </p:nvSpPr>
          <p:spPr>
            <a:xfrm rot="605883">
              <a:off x="2082920" y="2170923"/>
              <a:ext cx="273325" cy="569415"/>
            </a:xfrm>
            <a:custGeom>
              <a:avLst/>
              <a:gdLst/>
              <a:ahLst/>
              <a:cxnLst/>
              <a:rect l="l" t="t" r="r" b="b"/>
              <a:pathLst>
                <a:path w="8452" h="17608" extrusionOk="0">
                  <a:moveTo>
                    <a:pt x="4088" y="1"/>
                  </a:moveTo>
                  <a:lnTo>
                    <a:pt x="3333" y="3146"/>
                  </a:lnTo>
                  <a:cubicBezTo>
                    <a:pt x="3277" y="2721"/>
                    <a:pt x="3217" y="2296"/>
                    <a:pt x="3151" y="1873"/>
                  </a:cubicBezTo>
                  <a:lnTo>
                    <a:pt x="0" y="2867"/>
                  </a:lnTo>
                  <a:cubicBezTo>
                    <a:pt x="2520" y="9823"/>
                    <a:pt x="2467" y="15265"/>
                    <a:pt x="2491" y="17608"/>
                  </a:cubicBezTo>
                  <a:cubicBezTo>
                    <a:pt x="3321" y="16265"/>
                    <a:pt x="3526" y="14636"/>
                    <a:pt x="3635" y="13060"/>
                  </a:cubicBezTo>
                  <a:cubicBezTo>
                    <a:pt x="3766" y="11193"/>
                    <a:pt x="3781" y="9319"/>
                    <a:pt x="3699" y="7448"/>
                  </a:cubicBezTo>
                  <a:lnTo>
                    <a:pt x="3699" y="7448"/>
                  </a:lnTo>
                  <a:cubicBezTo>
                    <a:pt x="4350" y="11363"/>
                    <a:pt x="4671" y="15451"/>
                    <a:pt x="4687" y="17132"/>
                  </a:cubicBezTo>
                  <a:cubicBezTo>
                    <a:pt x="5331" y="15350"/>
                    <a:pt x="5387" y="11332"/>
                    <a:pt x="5349" y="8223"/>
                  </a:cubicBezTo>
                  <a:lnTo>
                    <a:pt x="5349" y="8223"/>
                  </a:lnTo>
                  <a:cubicBezTo>
                    <a:pt x="6971" y="9685"/>
                    <a:pt x="7340" y="12888"/>
                    <a:pt x="7963" y="13867"/>
                  </a:cubicBezTo>
                  <a:cubicBezTo>
                    <a:pt x="8452" y="13733"/>
                    <a:pt x="6931" y="4126"/>
                    <a:pt x="40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40"/>
            <p:cNvSpPr/>
            <p:nvPr/>
          </p:nvSpPr>
          <p:spPr>
            <a:xfrm rot="605883">
              <a:off x="2153059" y="2654996"/>
              <a:ext cx="184070" cy="171103"/>
            </a:xfrm>
            <a:custGeom>
              <a:avLst/>
              <a:gdLst/>
              <a:ahLst/>
              <a:cxnLst/>
              <a:rect l="l" t="t" r="r" b="b"/>
              <a:pathLst>
                <a:path w="5692" h="5291" extrusionOk="0">
                  <a:moveTo>
                    <a:pt x="3108" y="0"/>
                  </a:moveTo>
                  <a:cubicBezTo>
                    <a:pt x="3006" y="0"/>
                    <a:pt x="2908" y="25"/>
                    <a:pt x="2823" y="93"/>
                  </a:cubicBezTo>
                  <a:lnTo>
                    <a:pt x="2472" y="177"/>
                  </a:lnTo>
                  <a:cubicBezTo>
                    <a:pt x="1599" y="188"/>
                    <a:pt x="689" y="531"/>
                    <a:pt x="277" y="1347"/>
                  </a:cubicBezTo>
                  <a:cubicBezTo>
                    <a:pt x="76" y="1745"/>
                    <a:pt x="1" y="2199"/>
                    <a:pt x="7" y="2646"/>
                  </a:cubicBezTo>
                  <a:cubicBezTo>
                    <a:pt x="12" y="3078"/>
                    <a:pt x="94" y="3513"/>
                    <a:pt x="288" y="3899"/>
                  </a:cubicBezTo>
                  <a:cubicBezTo>
                    <a:pt x="446" y="4211"/>
                    <a:pt x="581" y="4456"/>
                    <a:pt x="882" y="4641"/>
                  </a:cubicBezTo>
                  <a:cubicBezTo>
                    <a:pt x="929" y="4670"/>
                    <a:pt x="984" y="4681"/>
                    <a:pt x="1043" y="4681"/>
                  </a:cubicBezTo>
                  <a:cubicBezTo>
                    <a:pt x="1223" y="4681"/>
                    <a:pt x="1443" y="4581"/>
                    <a:pt x="1614" y="4581"/>
                  </a:cubicBezTo>
                  <a:cubicBezTo>
                    <a:pt x="1651" y="4581"/>
                    <a:pt x="1685" y="4585"/>
                    <a:pt x="1717" y="4597"/>
                  </a:cubicBezTo>
                  <a:cubicBezTo>
                    <a:pt x="1788" y="4623"/>
                    <a:pt x="1849" y="4672"/>
                    <a:pt x="1911" y="4718"/>
                  </a:cubicBezTo>
                  <a:cubicBezTo>
                    <a:pt x="2323" y="5024"/>
                    <a:pt x="2781" y="5291"/>
                    <a:pt x="3258" y="5291"/>
                  </a:cubicBezTo>
                  <a:cubicBezTo>
                    <a:pt x="3366" y="5291"/>
                    <a:pt x="3474" y="5277"/>
                    <a:pt x="3584" y="5248"/>
                  </a:cubicBezTo>
                  <a:cubicBezTo>
                    <a:pt x="3803" y="5188"/>
                    <a:pt x="4014" y="5072"/>
                    <a:pt x="4145" y="4888"/>
                  </a:cubicBezTo>
                  <a:cubicBezTo>
                    <a:pt x="4222" y="4780"/>
                    <a:pt x="4269" y="4652"/>
                    <a:pt x="4351" y="4547"/>
                  </a:cubicBezTo>
                  <a:cubicBezTo>
                    <a:pt x="4501" y="4350"/>
                    <a:pt x="4689" y="4410"/>
                    <a:pt x="4900" y="4364"/>
                  </a:cubicBezTo>
                  <a:cubicBezTo>
                    <a:pt x="5223" y="4295"/>
                    <a:pt x="5429" y="4001"/>
                    <a:pt x="5443" y="3679"/>
                  </a:cubicBezTo>
                  <a:cubicBezTo>
                    <a:pt x="5458" y="3343"/>
                    <a:pt x="5266" y="3036"/>
                    <a:pt x="5057" y="2774"/>
                  </a:cubicBezTo>
                  <a:cubicBezTo>
                    <a:pt x="5426" y="2507"/>
                    <a:pt x="5692" y="2201"/>
                    <a:pt x="5603" y="1715"/>
                  </a:cubicBezTo>
                  <a:cubicBezTo>
                    <a:pt x="5524" y="1280"/>
                    <a:pt x="5246" y="859"/>
                    <a:pt x="4945" y="541"/>
                  </a:cubicBezTo>
                  <a:cubicBezTo>
                    <a:pt x="4786" y="372"/>
                    <a:pt x="4603" y="240"/>
                    <a:pt x="4368" y="216"/>
                  </a:cubicBezTo>
                  <a:cubicBezTo>
                    <a:pt x="4125" y="190"/>
                    <a:pt x="3881" y="233"/>
                    <a:pt x="3644" y="142"/>
                  </a:cubicBezTo>
                  <a:cubicBezTo>
                    <a:pt x="3487" y="81"/>
                    <a:pt x="3290" y="0"/>
                    <a:pt x="3108" y="0"/>
                  </a:cubicBezTo>
                  <a:close/>
                </a:path>
              </a:pathLst>
            </a:custGeom>
            <a:solidFill>
              <a:srgbClr val="F9F4C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40"/>
            <p:cNvSpPr/>
            <p:nvPr/>
          </p:nvSpPr>
          <p:spPr>
            <a:xfrm rot="605883">
              <a:off x="2317906" y="2709886"/>
              <a:ext cx="21440" cy="41555"/>
            </a:xfrm>
            <a:custGeom>
              <a:avLst/>
              <a:gdLst/>
              <a:ahLst/>
              <a:cxnLst/>
              <a:rect l="l" t="t" r="r" b="b"/>
              <a:pathLst>
                <a:path w="663" h="1285" extrusionOk="0">
                  <a:moveTo>
                    <a:pt x="435" y="0"/>
                  </a:moveTo>
                  <a:cubicBezTo>
                    <a:pt x="347" y="204"/>
                    <a:pt x="190" y="370"/>
                    <a:pt x="1" y="523"/>
                  </a:cubicBezTo>
                  <a:cubicBezTo>
                    <a:pt x="161" y="747"/>
                    <a:pt x="304" y="1005"/>
                    <a:pt x="335" y="1284"/>
                  </a:cubicBezTo>
                  <a:cubicBezTo>
                    <a:pt x="543" y="1069"/>
                    <a:pt x="663" y="815"/>
                    <a:pt x="600" y="468"/>
                  </a:cubicBezTo>
                  <a:cubicBezTo>
                    <a:pt x="571" y="307"/>
                    <a:pt x="508" y="152"/>
                    <a:pt x="435" y="0"/>
                  </a:cubicBezTo>
                  <a:close/>
                </a:path>
              </a:pathLst>
            </a:custGeom>
            <a:solidFill>
              <a:srgbClr val="F2E3B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40"/>
            <p:cNvSpPr/>
            <p:nvPr/>
          </p:nvSpPr>
          <p:spPr>
            <a:xfrm rot="605883">
              <a:off x="769556" y="2753411"/>
              <a:ext cx="232837" cy="210944"/>
            </a:xfrm>
            <a:custGeom>
              <a:avLst/>
              <a:gdLst/>
              <a:ahLst/>
              <a:cxnLst/>
              <a:rect l="l" t="t" r="r" b="b"/>
              <a:pathLst>
                <a:path w="7200" h="6523" extrusionOk="0">
                  <a:moveTo>
                    <a:pt x="4396" y="1"/>
                  </a:moveTo>
                  <a:cubicBezTo>
                    <a:pt x="3951" y="1"/>
                    <a:pt x="3526" y="115"/>
                    <a:pt x="3219" y="339"/>
                  </a:cubicBezTo>
                  <a:lnTo>
                    <a:pt x="2784" y="346"/>
                  </a:lnTo>
                  <a:cubicBezTo>
                    <a:pt x="2717" y="317"/>
                    <a:pt x="2650" y="305"/>
                    <a:pt x="2583" y="305"/>
                  </a:cubicBezTo>
                  <a:cubicBezTo>
                    <a:pt x="2315" y="305"/>
                    <a:pt x="2050" y="506"/>
                    <a:pt x="1845" y="651"/>
                  </a:cubicBezTo>
                  <a:cubicBezTo>
                    <a:pt x="1596" y="828"/>
                    <a:pt x="1301" y="854"/>
                    <a:pt x="1025" y="957"/>
                  </a:cubicBezTo>
                  <a:cubicBezTo>
                    <a:pt x="760" y="1057"/>
                    <a:pt x="586" y="1264"/>
                    <a:pt x="451" y="1507"/>
                  </a:cubicBezTo>
                  <a:cubicBezTo>
                    <a:pt x="197" y="1965"/>
                    <a:pt x="1" y="2534"/>
                    <a:pt x="40" y="3062"/>
                  </a:cubicBezTo>
                  <a:cubicBezTo>
                    <a:pt x="82" y="3648"/>
                    <a:pt x="483" y="3921"/>
                    <a:pt x="992" y="4117"/>
                  </a:cubicBezTo>
                  <a:cubicBezTo>
                    <a:pt x="829" y="4482"/>
                    <a:pt x="698" y="4894"/>
                    <a:pt x="816" y="5277"/>
                  </a:cubicBezTo>
                  <a:cubicBezTo>
                    <a:pt x="926" y="5632"/>
                    <a:pt x="1237" y="5903"/>
                    <a:pt x="1617" y="5903"/>
                  </a:cubicBezTo>
                  <a:cubicBezTo>
                    <a:pt x="1629" y="5903"/>
                    <a:pt x="1642" y="5903"/>
                    <a:pt x="1654" y="5902"/>
                  </a:cubicBezTo>
                  <a:cubicBezTo>
                    <a:pt x="1806" y="5895"/>
                    <a:pt x="1938" y="5850"/>
                    <a:pt x="2068" y="5850"/>
                  </a:cubicBezTo>
                  <a:cubicBezTo>
                    <a:pt x="2160" y="5850"/>
                    <a:pt x="2251" y="5872"/>
                    <a:pt x="2348" y="5947"/>
                  </a:cubicBezTo>
                  <a:cubicBezTo>
                    <a:pt x="2473" y="6044"/>
                    <a:pt x="2567" y="6176"/>
                    <a:pt x="2688" y="6278"/>
                  </a:cubicBezTo>
                  <a:cubicBezTo>
                    <a:pt x="2897" y="6451"/>
                    <a:pt x="3177" y="6520"/>
                    <a:pt x="3449" y="6522"/>
                  </a:cubicBezTo>
                  <a:cubicBezTo>
                    <a:pt x="3453" y="6522"/>
                    <a:pt x="3458" y="6522"/>
                    <a:pt x="3462" y="6522"/>
                  </a:cubicBezTo>
                  <a:cubicBezTo>
                    <a:pt x="4197" y="6522"/>
                    <a:pt x="4765" y="5988"/>
                    <a:pt x="5236" y="5405"/>
                  </a:cubicBezTo>
                  <a:cubicBezTo>
                    <a:pt x="5295" y="5333"/>
                    <a:pt x="5350" y="5258"/>
                    <a:pt x="5426" y="5206"/>
                  </a:cubicBezTo>
                  <a:cubicBezTo>
                    <a:pt x="5665" y="5044"/>
                    <a:pt x="6195" y="5229"/>
                    <a:pt x="6410" y="5005"/>
                  </a:cubicBezTo>
                  <a:cubicBezTo>
                    <a:pt x="6703" y="4700"/>
                    <a:pt x="7001" y="3998"/>
                    <a:pt x="7089" y="3591"/>
                  </a:cubicBezTo>
                  <a:cubicBezTo>
                    <a:pt x="7200" y="3087"/>
                    <a:pt x="6610" y="2847"/>
                    <a:pt x="6488" y="2347"/>
                  </a:cubicBezTo>
                  <a:cubicBezTo>
                    <a:pt x="6360" y="1830"/>
                    <a:pt x="6479" y="1110"/>
                    <a:pt x="6126" y="711"/>
                  </a:cubicBezTo>
                  <a:cubicBezTo>
                    <a:pt x="5700" y="232"/>
                    <a:pt x="5028" y="1"/>
                    <a:pt x="4396" y="1"/>
                  </a:cubicBezTo>
                  <a:close/>
                </a:path>
              </a:pathLst>
            </a:custGeom>
            <a:solidFill>
              <a:srgbClr val="F9F4C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40"/>
            <p:cNvSpPr/>
            <p:nvPr/>
          </p:nvSpPr>
          <p:spPr>
            <a:xfrm rot="605883">
              <a:off x="852828" y="2757650"/>
              <a:ext cx="18692" cy="6435"/>
            </a:xfrm>
            <a:custGeom>
              <a:avLst/>
              <a:gdLst/>
              <a:ahLst/>
              <a:cxnLst/>
              <a:rect l="l" t="t" r="r" b="b"/>
              <a:pathLst>
                <a:path w="578" h="199" extrusionOk="0">
                  <a:moveTo>
                    <a:pt x="528" y="0"/>
                  </a:moveTo>
                  <a:cubicBezTo>
                    <a:pt x="345" y="0"/>
                    <a:pt x="163" y="92"/>
                    <a:pt x="1" y="198"/>
                  </a:cubicBezTo>
                  <a:cubicBezTo>
                    <a:pt x="195" y="137"/>
                    <a:pt x="394" y="96"/>
                    <a:pt x="577" y="3"/>
                  </a:cubicBezTo>
                  <a:cubicBezTo>
                    <a:pt x="561" y="1"/>
                    <a:pt x="544" y="0"/>
                    <a:pt x="528" y="0"/>
                  </a:cubicBezTo>
                  <a:close/>
                </a:path>
              </a:pathLst>
            </a:custGeom>
            <a:solidFill>
              <a:srgbClr val="F2E3B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40"/>
            <p:cNvSpPr/>
            <p:nvPr/>
          </p:nvSpPr>
          <p:spPr>
            <a:xfrm rot="605883">
              <a:off x="791221" y="1498681"/>
              <a:ext cx="1553668" cy="1447534"/>
            </a:xfrm>
            <a:custGeom>
              <a:avLst/>
              <a:gdLst/>
              <a:ahLst/>
              <a:cxnLst/>
              <a:rect l="l" t="t" r="r" b="b"/>
              <a:pathLst>
                <a:path w="48044" h="44762" extrusionOk="0">
                  <a:moveTo>
                    <a:pt x="21948" y="1"/>
                  </a:moveTo>
                  <a:cubicBezTo>
                    <a:pt x="16558" y="1"/>
                    <a:pt x="11119" y="1590"/>
                    <a:pt x="7109" y="4834"/>
                  </a:cubicBezTo>
                  <a:cubicBezTo>
                    <a:pt x="197" y="10425"/>
                    <a:pt x="0" y="20455"/>
                    <a:pt x="981" y="28754"/>
                  </a:cubicBezTo>
                  <a:cubicBezTo>
                    <a:pt x="1584" y="33852"/>
                    <a:pt x="4003" y="41953"/>
                    <a:pt x="5012" y="43508"/>
                  </a:cubicBezTo>
                  <a:cubicBezTo>
                    <a:pt x="5577" y="44379"/>
                    <a:pt x="6027" y="44761"/>
                    <a:pt x="6329" y="44761"/>
                  </a:cubicBezTo>
                  <a:cubicBezTo>
                    <a:pt x="6653" y="44761"/>
                    <a:pt x="6809" y="44324"/>
                    <a:pt x="6758" y="43579"/>
                  </a:cubicBezTo>
                  <a:cubicBezTo>
                    <a:pt x="6035" y="33002"/>
                    <a:pt x="8324" y="26595"/>
                    <a:pt x="14386" y="21269"/>
                  </a:cubicBezTo>
                  <a:cubicBezTo>
                    <a:pt x="18061" y="18042"/>
                    <a:pt x="22936" y="16373"/>
                    <a:pt x="27727" y="16330"/>
                  </a:cubicBezTo>
                  <a:cubicBezTo>
                    <a:pt x="27771" y="16329"/>
                    <a:pt x="27815" y="16329"/>
                    <a:pt x="27860" y="16329"/>
                  </a:cubicBezTo>
                  <a:cubicBezTo>
                    <a:pt x="31658" y="16329"/>
                    <a:pt x="35852" y="17750"/>
                    <a:pt x="38959" y="20110"/>
                  </a:cubicBezTo>
                  <a:cubicBezTo>
                    <a:pt x="42306" y="22651"/>
                    <a:pt x="44315" y="26565"/>
                    <a:pt x="45703" y="30585"/>
                  </a:cubicBezTo>
                  <a:cubicBezTo>
                    <a:pt x="45878" y="31094"/>
                    <a:pt x="46166" y="33673"/>
                    <a:pt x="46954" y="33673"/>
                  </a:cubicBezTo>
                  <a:cubicBezTo>
                    <a:pt x="47177" y="33673"/>
                    <a:pt x="47441" y="33465"/>
                    <a:pt x="47753" y="32945"/>
                  </a:cubicBezTo>
                  <a:lnTo>
                    <a:pt x="47738" y="32420"/>
                  </a:lnTo>
                  <a:cubicBezTo>
                    <a:pt x="48043" y="29569"/>
                    <a:pt x="47747" y="25966"/>
                    <a:pt x="47457" y="24240"/>
                  </a:cubicBezTo>
                  <a:cubicBezTo>
                    <a:pt x="46029" y="15754"/>
                    <a:pt x="41617" y="7306"/>
                    <a:pt x="33954" y="2970"/>
                  </a:cubicBezTo>
                  <a:cubicBezTo>
                    <a:pt x="30474" y="1002"/>
                    <a:pt x="26226" y="1"/>
                    <a:pt x="219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40"/>
            <p:cNvSpPr/>
            <p:nvPr/>
          </p:nvSpPr>
          <p:spPr>
            <a:xfrm rot="605883">
              <a:off x="922692" y="1490223"/>
              <a:ext cx="808" cy="162"/>
            </a:xfrm>
            <a:custGeom>
              <a:avLst/>
              <a:gdLst/>
              <a:ahLst/>
              <a:cxnLst/>
              <a:rect l="l" t="t" r="r" b="b"/>
              <a:pathLst>
                <a:path w="25" h="5" fill="none" extrusionOk="0">
                  <a:moveTo>
                    <a:pt x="1" y="1"/>
                  </a:moveTo>
                  <a:lnTo>
                    <a:pt x="25" y="5"/>
                  </a:lnTo>
                </a:path>
              </a:pathLst>
            </a:custGeom>
            <a:noFill/>
            <a:ln w="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40"/>
            <p:cNvSpPr/>
            <p:nvPr/>
          </p:nvSpPr>
          <p:spPr>
            <a:xfrm rot="605883">
              <a:off x="1593932" y="2158907"/>
              <a:ext cx="420" cy="744"/>
            </a:xfrm>
            <a:custGeom>
              <a:avLst/>
              <a:gdLst/>
              <a:ahLst/>
              <a:cxnLst/>
              <a:rect l="l" t="t" r="r" b="b"/>
              <a:pathLst>
                <a:path w="13" h="23" fill="none" extrusionOk="0">
                  <a:moveTo>
                    <a:pt x="12" y="22"/>
                  </a:moveTo>
                  <a:lnTo>
                    <a:pt x="0" y="0"/>
                  </a:lnTo>
                </a:path>
              </a:pathLst>
            </a:custGeom>
            <a:noFill/>
            <a:ln w="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40"/>
            <p:cNvSpPr/>
            <p:nvPr/>
          </p:nvSpPr>
          <p:spPr>
            <a:xfrm rot="605883">
              <a:off x="1613922" y="2179378"/>
              <a:ext cx="776" cy="194"/>
            </a:xfrm>
            <a:custGeom>
              <a:avLst/>
              <a:gdLst/>
              <a:ahLst/>
              <a:cxnLst/>
              <a:rect l="l" t="t" r="r" b="b"/>
              <a:pathLst>
                <a:path w="24" h="6" fill="none" extrusionOk="0">
                  <a:moveTo>
                    <a:pt x="1" y="6"/>
                  </a:moveTo>
                  <a:lnTo>
                    <a:pt x="23" y="0"/>
                  </a:lnTo>
                </a:path>
              </a:pathLst>
            </a:custGeom>
            <a:noFill/>
            <a:ln w="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40"/>
            <p:cNvSpPr/>
            <p:nvPr/>
          </p:nvSpPr>
          <p:spPr>
            <a:xfrm rot="605883">
              <a:off x="545581" y="3292966"/>
              <a:ext cx="1643246" cy="553861"/>
            </a:xfrm>
            <a:custGeom>
              <a:avLst/>
              <a:gdLst/>
              <a:ahLst/>
              <a:cxnLst/>
              <a:rect l="l" t="t" r="r" b="b"/>
              <a:pathLst>
                <a:path w="50814" h="17127" extrusionOk="0">
                  <a:moveTo>
                    <a:pt x="46063" y="1"/>
                  </a:moveTo>
                  <a:cubicBezTo>
                    <a:pt x="45102" y="1"/>
                    <a:pt x="45362" y="1983"/>
                    <a:pt x="44627" y="2753"/>
                  </a:cubicBezTo>
                  <a:cubicBezTo>
                    <a:pt x="44155" y="3249"/>
                    <a:pt x="43801" y="3881"/>
                    <a:pt x="43213" y="4232"/>
                  </a:cubicBezTo>
                  <a:cubicBezTo>
                    <a:pt x="42644" y="4571"/>
                    <a:pt x="41950" y="4592"/>
                    <a:pt x="41297" y="4698"/>
                  </a:cubicBezTo>
                  <a:cubicBezTo>
                    <a:pt x="38787" y="5104"/>
                    <a:pt x="36608" y="6845"/>
                    <a:pt x="34074" y="7058"/>
                  </a:cubicBezTo>
                  <a:cubicBezTo>
                    <a:pt x="33876" y="7075"/>
                    <a:pt x="33676" y="7082"/>
                    <a:pt x="33477" y="7082"/>
                  </a:cubicBezTo>
                  <a:cubicBezTo>
                    <a:pt x="32368" y="7082"/>
                    <a:pt x="31248" y="6863"/>
                    <a:pt x="30149" y="6863"/>
                  </a:cubicBezTo>
                  <a:cubicBezTo>
                    <a:pt x="29684" y="6863"/>
                    <a:pt x="29222" y="6902"/>
                    <a:pt x="28767" y="7014"/>
                  </a:cubicBezTo>
                  <a:cubicBezTo>
                    <a:pt x="27873" y="7234"/>
                    <a:pt x="27056" y="7723"/>
                    <a:pt x="26149" y="7884"/>
                  </a:cubicBezTo>
                  <a:cubicBezTo>
                    <a:pt x="25901" y="7928"/>
                    <a:pt x="25653" y="7947"/>
                    <a:pt x="25406" y="7947"/>
                  </a:cubicBezTo>
                  <a:cubicBezTo>
                    <a:pt x="24117" y="7947"/>
                    <a:pt x="22830" y="7435"/>
                    <a:pt x="21525" y="7313"/>
                  </a:cubicBezTo>
                  <a:cubicBezTo>
                    <a:pt x="21302" y="7292"/>
                    <a:pt x="21078" y="7282"/>
                    <a:pt x="20855" y="7282"/>
                  </a:cubicBezTo>
                  <a:cubicBezTo>
                    <a:pt x="18461" y="7282"/>
                    <a:pt x="16085" y="8392"/>
                    <a:pt x="13717" y="8392"/>
                  </a:cubicBezTo>
                  <a:cubicBezTo>
                    <a:pt x="13302" y="8392"/>
                    <a:pt x="12888" y="8357"/>
                    <a:pt x="12473" y="8277"/>
                  </a:cubicBezTo>
                  <a:cubicBezTo>
                    <a:pt x="11456" y="8082"/>
                    <a:pt x="10511" y="7615"/>
                    <a:pt x="9527" y="7289"/>
                  </a:cubicBezTo>
                  <a:cubicBezTo>
                    <a:pt x="6515" y="6290"/>
                    <a:pt x="5084" y="5774"/>
                    <a:pt x="4290" y="5774"/>
                  </a:cubicBezTo>
                  <a:cubicBezTo>
                    <a:pt x="3547" y="5774"/>
                    <a:pt x="3361" y="6225"/>
                    <a:pt x="2960" y="7155"/>
                  </a:cubicBezTo>
                  <a:cubicBezTo>
                    <a:pt x="1893" y="7568"/>
                    <a:pt x="2302" y="7836"/>
                    <a:pt x="1449" y="8596"/>
                  </a:cubicBezTo>
                  <a:cubicBezTo>
                    <a:pt x="596" y="9357"/>
                    <a:pt x="1" y="10504"/>
                    <a:pt x="193" y="11631"/>
                  </a:cubicBezTo>
                  <a:cubicBezTo>
                    <a:pt x="397" y="12818"/>
                    <a:pt x="1386" y="13697"/>
                    <a:pt x="2361" y="14406"/>
                  </a:cubicBezTo>
                  <a:cubicBezTo>
                    <a:pt x="3603" y="15307"/>
                    <a:pt x="5020" y="16128"/>
                    <a:pt x="6549" y="16128"/>
                  </a:cubicBezTo>
                  <a:cubicBezTo>
                    <a:pt x="6587" y="16128"/>
                    <a:pt x="6626" y="16127"/>
                    <a:pt x="6665" y="16126"/>
                  </a:cubicBezTo>
                  <a:cubicBezTo>
                    <a:pt x="7043" y="16116"/>
                    <a:pt x="7421" y="16053"/>
                    <a:pt x="7799" y="16053"/>
                  </a:cubicBezTo>
                  <a:cubicBezTo>
                    <a:pt x="7878" y="16053"/>
                    <a:pt x="7957" y="16056"/>
                    <a:pt x="8037" y="16063"/>
                  </a:cubicBezTo>
                  <a:cubicBezTo>
                    <a:pt x="8611" y="16111"/>
                    <a:pt x="9146" y="16355"/>
                    <a:pt x="9688" y="16548"/>
                  </a:cubicBezTo>
                  <a:cubicBezTo>
                    <a:pt x="10765" y="16933"/>
                    <a:pt x="11908" y="17127"/>
                    <a:pt x="13052" y="17127"/>
                  </a:cubicBezTo>
                  <a:cubicBezTo>
                    <a:pt x="14002" y="17127"/>
                    <a:pt x="14953" y="16993"/>
                    <a:pt x="15865" y="16724"/>
                  </a:cubicBezTo>
                  <a:cubicBezTo>
                    <a:pt x="16509" y="16535"/>
                    <a:pt x="17138" y="16279"/>
                    <a:pt x="17802" y="16180"/>
                  </a:cubicBezTo>
                  <a:cubicBezTo>
                    <a:pt x="18072" y="16141"/>
                    <a:pt x="18344" y="16127"/>
                    <a:pt x="18617" y="16127"/>
                  </a:cubicBezTo>
                  <a:cubicBezTo>
                    <a:pt x="18966" y="16127"/>
                    <a:pt x="19317" y="16149"/>
                    <a:pt x="19666" y="16167"/>
                  </a:cubicBezTo>
                  <a:cubicBezTo>
                    <a:pt x="20314" y="16201"/>
                    <a:pt x="20964" y="16218"/>
                    <a:pt x="21614" y="16218"/>
                  </a:cubicBezTo>
                  <a:cubicBezTo>
                    <a:pt x="26473" y="16218"/>
                    <a:pt x="31353" y="15271"/>
                    <a:pt x="35675" y="13075"/>
                  </a:cubicBezTo>
                  <a:cubicBezTo>
                    <a:pt x="36207" y="12805"/>
                    <a:pt x="36744" y="12511"/>
                    <a:pt x="37334" y="12423"/>
                  </a:cubicBezTo>
                  <a:cubicBezTo>
                    <a:pt x="37494" y="12399"/>
                    <a:pt x="37654" y="12391"/>
                    <a:pt x="37815" y="12391"/>
                  </a:cubicBezTo>
                  <a:cubicBezTo>
                    <a:pt x="38100" y="12391"/>
                    <a:pt x="38387" y="12418"/>
                    <a:pt x="38673" y="12433"/>
                  </a:cubicBezTo>
                  <a:cubicBezTo>
                    <a:pt x="38898" y="12444"/>
                    <a:pt x="39127" y="12450"/>
                    <a:pt x="39360" y="12450"/>
                  </a:cubicBezTo>
                  <a:cubicBezTo>
                    <a:pt x="42932" y="12450"/>
                    <a:pt x="47416" y="11082"/>
                    <a:pt x="49141" y="8103"/>
                  </a:cubicBezTo>
                  <a:cubicBezTo>
                    <a:pt x="49744" y="7062"/>
                    <a:pt x="50814" y="670"/>
                    <a:pt x="46174" y="9"/>
                  </a:cubicBezTo>
                  <a:cubicBezTo>
                    <a:pt x="46135" y="3"/>
                    <a:pt x="46098" y="1"/>
                    <a:pt x="46063" y="1"/>
                  </a:cubicBezTo>
                  <a:close/>
                </a:path>
              </a:pathLst>
            </a:custGeom>
            <a:solidFill>
              <a:srgbClr val="E05C4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40"/>
            <p:cNvSpPr/>
            <p:nvPr/>
          </p:nvSpPr>
          <p:spPr>
            <a:xfrm rot="605883">
              <a:off x="1270093" y="2889967"/>
              <a:ext cx="345957" cy="1735281"/>
            </a:xfrm>
            <a:custGeom>
              <a:avLst/>
              <a:gdLst/>
              <a:ahLst/>
              <a:cxnLst/>
              <a:rect l="l" t="t" r="r" b="b"/>
              <a:pathLst>
                <a:path w="10698" h="53660" extrusionOk="0">
                  <a:moveTo>
                    <a:pt x="10342" y="0"/>
                  </a:moveTo>
                  <a:cubicBezTo>
                    <a:pt x="10192" y="0"/>
                    <a:pt x="10039" y="87"/>
                    <a:pt x="10004" y="274"/>
                  </a:cubicBezTo>
                  <a:lnTo>
                    <a:pt x="10004" y="273"/>
                  </a:lnTo>
                  <a:cubicBezTo>
                    <a:pt x="6648" y="17987"/>
                    <a:pt x="3229" y="35692"/>
                    <a:pt x="26" y="53434"/>
                  </a:cubicBezTo>
                  <a:cubicBezTo>
                    <a:pt x="0" y="53580"/>
                    <a:pt x="111" y="53660"/>
                    <a:pt x="225" y="53660"/>
                  </a:cubicBezTo>
                  <a:cubicBezTo>
                    <a:pt x="321" y="53660"/>
                    <a:pt x="419" y="53604"/>
                    <a:pt x="443" y="53485"/>
                  </a:cubicBezTo>
                  <a:cubicBezTo>
                    <a:pt x="3970" y="35798"/>
                    <a:pt x="7282" y="18068"/>
                    <a:pt x="10655" y="353"/>
                  </a:cubicBezTo>
                  <a:cubicBezTo>
                    <a:pt x="10698" y="126"/>
                    <a:pt x="10523" y="0"/>
                    <a:pt x="10342" y="0"/>
                  </a:cubicBezTo>
                  <a:close/>
                </a:path>
              </a:pathLst>
            </a:custGeom>
            <a:solidFill>
              <a:srgbClr val="49383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40"/>
            <p:cNvSpPr/>
            <p:nvPr/>
          </p:nvSpPr>
          <p:spPr>
            <a:xfrm rot="605883">
              <a:off x="1270093" y="2889967"/>
              <a:ext cx="345957" cy="1735281"/>
            </a:xfrm>
            <a:custGeom>
              <a:avLst/>
              <a:gdLst/>
              <a:ahLst/>
              <a:cxnLst/>
              <a:rect l="l" t="t" r="r" b="b"/>
              <a:pathLst>
                <a:path w="10698" h="53660" extrusionOk="0">
                  <a:moveTo>
                    <a:pt x="10342" y="0"/>
                  </a:moveTo>
                  <a:cubicBezTo>
                    <a:pt x="10192" y="0"/>
                    <a:pt x="10039" y="87"/>
                    <a:pt x="10004" y="274"/>
                  </a:cubicBezTo>
                  <a:lnTo>
                    <a:pt x="10004" y="273"/>
                  </a:lnTo>
                  <a:cubicBezTo>
                    <a:pt x="6648" y="17987"/>
                    <a:pt x="3229" y="35692"/>
                    <a:pt x="26" y="53434"/>
                  </a:cubicBezTo>
                  <a:cubicBezTo>
                    <a:pt x="0" y="53580"/>
                    <a:pt x="111" y="53660"/>
                    <a:pt x="225" y="53660"/>
                  </a:cubicBezTo>
                  <a:cubicBezTo>
                    <a:pt x="321" y="53660"/>
                    <a:pt x="419" y="53604"/>
                    <a:pt x="443" y="53485"/>
                  </a:cubicBezTo>
                  <a:cubicBezTo>
                    <a:pt x="3970" y="35798"/>
                    <a:pt x="7282" y="18068"/>
                    <a:pt x="10655" y="353"/>
                  </a:cubicBezTo>
                  <a:cubicBezTo>
                    <a:pt x="10698" y="126"/>
                    <a:pt x="10523" y="0"/>
                    <a:pt x="1034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40"/>
            <p:cNvSpPr/>
            <p:nvPr/>
          </p:nvSpPr>
          <p:spPr>
            <a:xfrm rot="605883">
              <a:off x="1069825" y="4480617"/>
              <a:ext cx="157876" cy="78938"/>
            </a:xfrm>
            <a:custGeom>
              <a:avLst/>
              <a:gdLst/>
              <a:ahLst/>
              <a:cxnLst/>
              <a:rect l="l" t="t" r="r" b="b"/>
              <a:pathLst>
                <a:path w="4882" h="2441" fill="none" extrusionOk="0">
                  <a:moveTo>
                    <a:pt x="4782" y="1220"/>
                  </a:moveTo>
                  <a:cubicBezTo>
                    <a:pt x="4508" y="560"/>
                    <a:pt x="1900" y="1"/>
                    <a:pt x="359" y="690"/>
                  </a:cubicBezTo>
                  <a:cubicBezTo>
                    <a:pt x="1" y="850"/>
                    <a:pt x="34" y="1318"/>
                    <a:pt x="392" y="1555"/>
                  </a:cubicBezTo>
                  <a:cubicBezTo>
                    <a:pt x="951" y="1925"/>
                    <a:pt x="3023" y="2441"/>
                    <a:pt x="4440" y="1856"/>
                  </a:cubicBezTo>
                  <a:cubicBezTo>
                    <a:pt x="4802" y="1707"/>
                    <a:pt x="4882" y="1459"/>
                    <a:pt x="4782" y="1220"/>
                  </a:cubicBezTo>
                  <a:close/>
                </a:path>
              </a:pathLst>
            </a:custGeom>
            <a:noFill/>
            <a:ln w="250" cap="flat" cmpd="sng">
              <a:solidFill>
                <a:srgbClr val="493831"/>
              </a:solidFill>
              <a:prstDash val="solid"/>
              <a:miter lim="1081"/>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40"/>
            <p:cNvSpPr/>
            <p:nvPr/>
          </p:nvSpPr>
          <p:spPr>
            <a:xfrm rot="605883">
              <a:off x="1506878" y="3147720"/>
              <a:ext cx="188339" cy="179284"/>
            </a:xfrm>
            <a:custGeom>
              <a:avLst/>
              <a:gdLst/>
              <a:ahLst/>
              <a:cxnLst/>
              <a:rect l="l" t="t" r="r" b="b"/>
              <a:pathLst>
                <a:path w="5824" h="5544" extrusionOk="0">
                  <a:moveTo>
                    <a:pt x="3339" y="1"/>
                  </a:moveTo>
                  <a:cubicBezTo>
                    <a:pt x="2730" y="1"/>
                    <a:pt x="2235" y="136"/>
                    <a:pt x="1557" y="136"/>
                  </a:cubicBezTo>
                  <a:cubicBezTo>
                    <a:pt x="1526" y="136"/>
                    <a:pt x="1494" y="135"/>
                    <a:pt x="1462" y="135"/>
                  </a:cubicBezTo>
                  <a:cubicBezTo>
                    <a:pt x="1343" y="133"/>
                    <a:pt x="847" y="39"/>
                    <a:pt x="542" y="39"/>
                  </a:cubicBezTo>
                  <a:cubicBezTo>
                    <a:pt x="412" y="39"/>
                    <a:pt x="316" y="56"/>
                    <a:pt x="300" y="105"/>
                  </a:cubicBezTo>
                  <a:lnTo>
                    <a:pt x="0" y="4309"/>
                  </a:lnTo>
                  <a:cubicBezTo>
                    <a:pt x="105" y="4648"/>
                    <a:pt x="405" y="4901"/>
                    <a:pt x="735" y="5029"/>
                  </a:cubicBezTo>
                  <a:cubicBezTo>
                    <a:pt x="1353" y="5267"/>
                    <a:pt x="2354" y="5543"/>
                    <a:pt x="3211" y="5543"/>
                  </a:cubicBezTo>
                  <a:cubicBezTo>
                    <a:pt x="3788" y="5543"/>
                    <a:pt x="4301" y="5418"/>
                    <a:pt x="4586" y="5070"/>
                  </a:cubicBezTo>
                  <a:cubicBezTo>
                    <a:pt x="4843" y="5035"/>
                    <a:pt x="5146" y="4906"/>
                    <a:pt x="5278" y="4668"/>
                  </a:cubicBezTo>
                  <a:cubicBezTo>
                    <a:pt x="5418" y="4415"/>
                    <a:pt x="5267" y="4147"/>
                    <a:pt x="5336" y="3884"/>
                  </a:cubicBezTo>
                  <a:cubicBezTo>
                    <a:pt x="5372" y="3744"/>
                    <a:pt x="5474" y="3633"/>
                    <a:pt x="5556" y="3514"/>
                  </a:cubicBezTo>
                  <a:cubicBezTo>
                    <a:pt x="5823" y="3128"/>
                    <a:pt x="5481" y="2964"/>
                    <a:pt x="5442" y="2591"/>
                  </a:cubicBezTo>
                  <a:cubicBezTo>
                    <a:pt x="5418" y="2349"/>
                    <a:pt x="5531" y="2120"/>
                    <a:pt x="5524" y="1878"/>
                  </a:cubicBezTo>
                  <a:cubicBezTo>
                    <a:pt x="5515" y="1598"/>
                    <a:pt x="5374" y="1345"/>
                    <a:pt x="5162" y="1163"/>
                  </a:cubicBezTo>
                  <a:cubicBezTo>
                    <a:pt x="4932" y="967"/>
                    <a:pt x="4625" y="884"/>
                    <a:pt x="4456" y="613"/>
                  </a:cubicBezTo>
                  <a:cubicBezTo>
                    <a:pt x="4314" y="383"/>
                    <a:pt x="4195" y="83"/>
                    <a:pt x="3891" y="40"/>
                  </a:cubicBezTo>
                  <a:cubicBezTo>
                    <a:pt x="3694" y="12"/>
                    <a:pt x="3512" y="1"/>
                    <a:pt x="3339" y="1"/>
                  </a:cubicBezTo>
                  <a:close/>
                </a:path>
              </a:pathLst>
            </a:custGeom>
            <a:solidFill>
              <a:srgbClr val="DD843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40"/>
            <p:cNvSpPr/>
            <p:nvPr/>
          </p:nvSpPr>
          <p:spPr>
            <a:xfrm rot="605883">
              <a:off x="1347126" y="3053899"/>
              <a:ext cx="257317" cy="300554"/>
            </a:xfrm>
            <a:custGeom>
              <a:avLst/>
              <a:gdLst/>
              <a:ahLst/>
              <a:cxnLst/>
              <a:rect l="l" t="t" r="r" b="b"/>
              <a:pathLst>
                <a:path w="7957" h="9294" extrusionOk="0">
                  <a:moveTo>
                    <a:pt x="2840" y="54"/>
                  </a:moveTo>
                  <a:cubicBezTo>
                    <a:pt x="2026" y="54"/>
                    <a:pt x="1313" y="344"/>
                    <a:pt x="889" y="1415"/>
                  </a:cubicBezTo>
                  <a:cubicBezTo>
                    <a:pt x="355" y="2766"/>
                    <a:pt x="0" y="4237"/>
                    <a:pt x="458" y="5608"/>
                  </a:cubicBezTo>
                  <a:cubicBezTo>
                    <a:pt x="915" y="6980"/>
                    <a:pt x="601" y="8367"/>
                    <a:pt x="1775" y="9153"/>
                  </a:cubicBezTo>
                  <a:cubicBezTo>
                    <a:pt x="1931" y="9257"/>
                    <a:pt x="2173" y="9294"/>
                    <a:pt x="2456" y="9294"/>
                  </a:cubicBezTo>
                  <a:cubicBezTo>
                    <a:pt x="3167" y="9294"/>
                    <a:pt x="4133" y="9057"/>
                    <a:pt x="4602" y="9057"/>
                  </a:cubicBezTo>
                  <a:cubicBezTo>
                    <a:pt x="4603" y="9057"/>
                    <a:pt x="4604" y="9057"/>
                    <a:pt x="4605" y="9057"/>
                  </a:cubicBezTo>
                  <a:cubicBezTo>
                    <a:pt x="4673" y="9058"/>
                    <a:pt x="4756" y="9059"/>
                    <a:pt x="4847" y="9059"/>
                  </a:cubicBezTo>
                  <a:cubicBezTo>
                    <a:pt x="5626" y="9059"/>
                    <a:pt x="7084" y="8985"/>
                    <a:pt x="6814" y="7663"/>
                  </a:cubicBezTo>
                  <a:cubicBezTo>
                    <a:pt x="6814" y="7663"/>
                    <a:pt x="6608" y="7538"/>
                    <a:pt x="6163" y="7472"/>
                  </a:cubicBezTo>
                  <a:cubicBezTo>
                    <a:pt x="4949" y="7302"/>
                    <a:pt x="4876" y="3913"/>
                    <a:pt x="6216" y="2763"/>
                  </a:cubicBezTo>
                  <a:cubicBezTo>
                    <a:pt x="6549" y="2476"/>
                    <a:pt x="7156" y="2229"/>
                    <a:pt x="7575" y="2207"/>
                  </a:cubicBezTo>
                  <a:cubicBezTo>
                    <a:pt x="7956" y="0"/>
                    <a:pt x="5351" y="456"/>
                    <a:pt x="4339" y="254"/>
                  </a:cubicBezTo>
                  <a:cubicBezTo>
                    <a:pt x="3829" y="154"/>
                    <a:pt x="3317" y="54"/>
                    <a:pt x="2840" y="54"/>
                  </a:cubicBezTo>
                  <a:close/>
                </a:path>
              </a:pathLst>
            </a:custGeom>
            <a:solidFill>
              <a:srgbClr val="F9B3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40"/>
            <p:cNvSpPr/>
            <p:nvPr/>
          </p:nvSpPr>
          <p:spPr>
            <a:xfrm rot="605883">
              <a:off x="1416152" y="3238073"/>
              <a:ext cx="2134" cy="1649"/>
            </a:xfrm>
            <a:custGeom>
              <a:avLst/>
              <a:gdLst/>
              <a:ahLst/>
              <a:cxnLst/>
              <a:rect l="l" t="t" r="r" b="b"/>
              <a:pathLst>
                <a:path w="66" h="51" extrusionOk="0">
                  <a:moveTo>
                    <a:pt x="33" y="1"/>
                  </a:moveTo>
                  <a:cubicBezTo>
                    <a:pt x="1" y="1"/>
                    <a:pt x="1" y="50"/>
                    <a:pt x="33" y="50"/>
                  </a:cubicBezTo>
                  <a:cubicBezTo>
                    <a:pt x="66" y="49"/>
                    <a:pt x="66" y="1"/>
                    <a:pt x="33" y="1"/>
                  </a:cubicBezTo>
                  <a:close/>
                </a:path>
              </a:pathLst>
            </a:custGeom>
            <a:solidFill>
              <a:srgbClr val="F0974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40"/>
            <p:cNvSpPr/>
            <p:nvPr/>
          </p:nvSpPr>
          <p:spPr>
            <a:xfrm rot="605883">
              <a:off x="1614828" y="3186983"/>
              <a:ext cx="54102" cy="28231"/>
            </a:xfrm>
            <a:custGeom>
              <a:avLst/>
              <a:gdLst/>
              <a:ahLst/>
              <a:cxnLst/>
              <a:rect l="l" t="t" r="r" b="b"/>
              <a:pathLst>
                <a:path w="1673" h="873" extrusionOk="0">
                  <a:moveTo>
                    <a:pt x="94" y="0"/>
                  </a:moveTo>
                  <a:cubicBezTo>
                    <a:pt x="48" y="0"/>
                    <a:pt x="0" y="32"/>
                    <a:pt x="7" y="83"/>
                  </a:cubicBezTo>
                  <a:cubicBezTo>
                    <a:pt x="67" y="535"/>
                    <a:pt x="660" y="872"/>
                    <a:pt x="1157" y="872"/>
                  </a:cubicBezTo>
                  <a:cubicBezTo>
                    <a:pt x="1310" y="872"/>
                    <a:pt x="1454" y="840"/>
                    <a:pt x="1571" y="770"/>
                  </a:cubicBezTo>
                  <a:cubicBezTo>
                    <a:pt x="1673" y="708"/>
                    <a:pt x="1670" y="510"/>
                    <a:pt x="1534" y="491"/>
                  </a:cubicBezTo>
                  <a:cubicBezTo>
                    <a:pt x="1479" y="483"/>
                    <a:pt x="1425" y="480"/>
                    <a:pt x="1370" y="480"/>
                  </a:cubicBezTo>
                  <a:cubicBezTo>
                    <a:pt x="1267" y="480"/>
                    <a:pt x="1163" y="490"/>
                    <a:pt x="1059" y="490"/>
                  </a:cubicBezTo>
                  <a:cubicBezTo>
                    <a:pt x="987" y="490"/>
                    <a:pt x="915" y="485"/>
                    <a:pt x="841" y="469"/>
                  </a:cubicBezTo>
                  <a:cubicBezTo>
                    <a:pt x="576" y="412"/>
                    <a:pt x="287" y="301"/>
                    <a:pt x="164" y="41"/>
                  </a:cubicBezTo>
                  <a:cubicBezTo>
                    <a:pt x="150" y="13"/>
                    <a:pt x="122" y="0"/>
                    <a:pt x="94" y="0"/>
                  </a:cubicBezTo>
                  <a:close/>
                </a:path>
              </a:pathLst>
            </a:custGeom>
            <a:solidFill>
              <a:srgbClr val="C168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40"/>
            <p:cNvSpPr/>
            <p:nvPr/>
          </p:nvSpPr>
          <p:spPr>
            <a:xfrm rot="605883">
              <a:off x="1664343" y="2924780"/>
              <a:ext cx="76222" cy="291531"/>
            </a:xfrm>
            <a:custGeom>
              <a:avLst/>
              <a:gdLst/>
              <a:ahLst/>
              <a:cxnLst/>
              <a:rect l="l" t="t" r="r" b="b"/>
              <a:pathLst>
                <a:path w="2357" h="9015" extrusionOk="0">
                  <a:moveTo>
                    <a:pt x="2000" y="0"/>
                  </a:moveTo>
                  <a:cubicBezTo>
                    <a:pt x="1851" y="0"/>
                    <a:pt x="1697" y="87"/>
                    <a:pt x="1662" y="274"/>
                  </a:cubicBezTo>
                  <a:cubicBezTo>
                    <a:pt x="1109" y="3188"/>
                    <a:pt x="555" y="6101"/>
                    <a:pt x="0" y="9014"/>
                  </a:cubicBezTo>
                  <a:cubicBezTo>
                    <a:pt x="7" y="9014"/>
                    <a:pt x="14" y="9014"/>
                    <a:pt x="21" y="9014"/>
                  </a:cubicBezTo>
                  <a:cubicBezTo>
                    <a:pt x="249" y="9014"/>
                    <a:pt x="474" y="8963"/>
                    <a:pt x="694" y="8881"/>
                  </a:cubicBezTo>
                  <a:cubicBezTo>
                    <a:pt x="1233" y="6039"/>
                    <a:pt x="1773" y="3196"/>
                    <a:pt x="2313" y="353"/>
                  </a:cubicBezTo>
                  <a:cubicBezTo>
                    <a:pt x="2356" y="126"/>
                    <a:pt x="2181" y="0"/>
                    <a:pt x="2000" y="0"/>
                  </a:cubicBezTo>
                  <a:close/>
                </a:path>
              </a:pathLst>
            </a:custGeom>
            <a:solidFill>
              <a:srgbClr val="49383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40"/>
            <p:cNvSpPr/>
            <p:nvPr/>
          </p:nvSpPr>
          <p:spPr>
            <a:xfrm rot="605951">
              <a:off x="1011752" y="2476228"/>
              <a:ext cx="1128849" cy="467355"/>
            </a:xfrm>
            <a:custGeom>
              <a:avLst/>
              <a:gdLst/>
              <a:ahLst/>
              <a:cxnLst/>
              <a:rect l="l" t="t" r="r" b="b"/>
              <a:pathLst>
                <a:path w="32651" h="14452" extrusionOk="0">
                  <a:moveTo>
                    <a:pt x="27332" y="0"/>
                  </a:moveTo>
                  <a:lnTo>
                    <a:pt x="2104" y="2489"/>
                  </a:lnTo>
                  <a:cubicBezTo>
                    <a:pt x="871" y="4152"/>
                    <a:pt x="0" y="8579"/>
                    <a:pt x="1177" y="10083"/>
                  </a:cubicBezTo>
                  <a:cubicBezTo>
                    <a:pt x="2355" y="11587"/>
                    <a:pt x="5386" y="11929"/>
                    <a:pt x="7069" y="12760"/>
                  </a:cubicBezTo>
                  <a:cubicBezTo>
                    <a:pt x="9494" y="13958"/>
                    <a:pt x="12299" y="14451"/>
                    <a:pt x="15181" y="14451"/>
                  </a:cubicBezTo>
                  <a:cubicBezTo>
                    <a:pt x="19140" y="14451"/>
                    <a:pt x="23244" y="13521"/>
                    <a:pt x="26709" y="12208"/>
                  </a:cubicBezTo>
                  <a:cubicBezTo>
                    <a:pt x="28085" y="11687"/>
                    <a:pt x="29431" y="11025"/>
                    <a:pt x="30558" y="10052"/>
                  </a:cubicBezTo>
                  <a:cubicBezTo>
                    <a:pt x="31686" y="9080"/>
                    <a:pt x="32025" y="8649"/>
                    <a:pt x="32337" y="7159"/>
                  </a:cubicBezTo>
                  <a:cubicBezTo>
                    <a:pt x="32650" y="5659"/>
                    <a:pt x="32145" y="4402"/>
                    <a:pt x="31291" y="3150"/>
                  </a:cubicBezTo>
                  <a:cubicBezTo>
                    <a:pt x="30436" y="1899"/>
                    <a:pt x="28797" y="185"/>
                    <a:pt x="2733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36" name="Google Shape;536;p40"/>
          <p:cNvSpPr/>
          <p:nvPr/>
        </p:nvSpPr>
        <p:spPr>
          <a:xfrm>
            <a:off x="4089000" y="5177567"/>
            <a:ext cx="367200" cy="3672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40"/>
          <p:cNvSpPr/>
          <p:nvPr/>
        </p:nvSpPr>
        <p:spPr>
          <a:xfrm>
            <a:off x="2921233" y="1685300"/>
            <a:ext cx="210400" cy="2104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40"/>
          <p:cNvSpPr/>
          <p:nvPr/>
        </p:nvSpPr>
        <p:spPr>
          <a:xfrm>
            <a:off x="4727533" y="2478067"/>
            <a:ext cx="354800" cy="3548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40"/>
          <p:cNvSpPr/>
          <p:nvPr/>
        </p:nvSpPr>
        <p:spPr>
          <a:xfrm>
            <a:off x="6613267" y="985500"/>
            <a:ext cx="950800" cy="9508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40"/>
          <p:cNvSpPr/>
          <p:nvPr/>
        </p:nvSpPr>
        <p:spPr>
          <a:xfrm>
            <a:off x="11377167" y="4670667"/>
            <a:ext cx="950800" cy="9508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PoljeZBesedilom 2">
            <a:extLst>
              <a:ext uri="{FF2B5EF4-FFF2-40B4-BE49-F238E27FC236}">
                <a16:creationId xmlns:a16="http://schemas.microsoft.com/office/drawing/2014/main" id="{ED8CBC47-9178-4FE2-B935-0F1F29B4CF25}"/>
              </a:ext>
            </a:extLst>
          </p:cNvPr>
          <p:cNvSpPr txBox="1"/>
          <p:nvPr/>
        </p:nvSpPr>
        <p:spPr>
          <a:xfrm>
            <a:off x="217765" y="108086"/>
            <a:ext cx="7798212" cy="1200329"/>
          </a:xfrm>
          <a:prstGeom prst="rect">
            <a:avLst/>
          </a:prstGeom>
          <a:noFill/>
        </p:spPr>
        <p:txBody>
          <a:bodyPr wrap="square" rtlCol="0">
            <a:spAutoFit/>
          </a:bodyPr>
          <a:lstStyle/>
          <a:p>
            <a:r>
              <a:rPr lang="sl-SI" sz="3600" dirty="0">
                <a:solidFill>
                  <a:schemeClr val="bg1">
                    <a:lumMod val="95000"/>
                  </a:schemeClr>
                </a:solidFill>
                <a:latin typeface="Comic Sans MS" panose="030F0702030302020204" pitchFamily="66" charset="0"/>
              </a:rPr>
              <a:t>ŠE PREDEN PA ZAČNEŠ, NE POZABI NA OGREVANJE</a:t>
            </a:r>
          </a:p>
        </p:txBody>
      </p:sp>
      <p:sp>
        <p:nvSpPr>
          <p:cNvPr id="4" name="Pravokotnik: zaokroženi vogali 3">
            <a:extLst>
              <a:ext uri="{FF2B5EF4-FFF2-40B4-BE49-F238E27FC236}">
                <a16:creationId xmlns:a16="http://schemas.microsoft.com/office/drawing/2014/main" id="{DCB478A2-B2AE-4387-B5B3-DEF8FAB16246}"/>
              </a:ext>
            </a:extLst>
          </p:cNvPr>
          <p:cNvSpPr/>
          <p:nvPr/>
        </p:nvSpPr>
        <p:spPr>
          <a:xfrm>
            <a:off x="108155" y="0"/>
            <a:ext cx="6597445" cy="143521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5" name="PoljeZBesedilom 4">
            <a:extLst>
              <a:ext uri="{FF2B5EF4-FFF2-40B4-BE49-F238E27FC236}">
                <a16:creationId xmlns:a16="http://schemas.microsoft.com/office/drawing/2014/main" id="{87BA11E6-8E6F-4D68-88BE-620748E5942C}"/>
              </a:ext>
            </a:extLst>
          </p:cNvPr>
          <p:cNvSpPr txBox="1"/>
          <p:nvPr/>
        </p:nvSpPr>
        <p:spPr>
          <a:xfrm>
            <a:off x="8033250" y="249239"/>
            <a:ext cx="3765756" cy="1887953"/>
          </a:xfrm>
          <a:prstGeom prst="rect">
            <a:avLst/>
          </a:prstGeom>
          <a:noFill/>
        </p:spPr>
        <p:txBody>
          <a:bodyPr wrap="square" rtlCol="0">
            <a:spAutoFit/>
          </a:bodyPr>
          <a:lstStyle/>
          <a:p>
            <a:pPr algn="ctr">
              <a:lnSpc>
                <a:spcPct val="150000"/>
              </a:lnSpc>
            </a:pPr>
            <a:r>
              <a:rPr lang="sl-SI" sz="2000" dirty="0">
                <a:ln w="0"/>
                <a:solidFill>
                  <a:schemeClr val="bg1">
                    <a:lumMod val="95000"/>
                  </a:schemeClr>
                </a:solidFill>
                <a:effectLst>
                  <a:outerShdw blurRad="38100" dist="19050" dir="2700000" algn="tl" rotWithShape="0">
                    <a:schemeClr val="dk1">
                      <a:alpha val="40000"/>
                    </a:schemeClr>
                  </a:outerShdw>
                </a:effectLst>
                <a:latin typeface="Comic Sans MS" panose="030F0702030302020204" pitchFamily="66" charset="0"/>
              </a:rPr>
              <a:t>POIŠČI SI PRIMEREN PROSTOR ZA OGREVANJE IN NAREDI NASLEDNJE VAJE</a:t>
            </a:r>
          </a:p>
        </p:txBody>
      </p:sp>
      <p:sp>
        <p:nvSpPr>
          <p:cNvPr id="6" name="Pravokotnik: zaokroženi vogali 5">
            <a:extLst>
              <a:ext uri="{FF2B5EF4-FFF2-40B4-BE49-F238E27FC236}">
                <a16:creationId xmlns:a16="http://schemas.microsoft.com/office/drawing/2014/main" id="{A24C3DBA-8972-4DF5-859B-D7CCE9C08979}"/>
              </a:ext>
            </a:extLst>
          </p:cNvPr>
          <p:cNvSpPr/>
          <p:nvPr/>
        </p:nvSpPr>
        <p:spPr>
          <a:xfrm>
            <a:off x="7805928" y="108086"/>
            <a:ext cx="4114341" cy="209885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2" name="Posnet zvok">
            <a:hlinkClick r:id="" action="ppaction://media"/>
            <a:extLst>
              <a:ext uri="{FF2B5EF4-FFF2-40B4-BE49-F238E27FC236}">
                <a16:creationId xmlns:a16="http://schemas.microsoft.com/office/drawing/2014/main" id="{6FBF606F-253A-47F2-B873-747D0E240F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16871" y="6343514"/>
            <a:ext cx="406400" cy="406400"/>
          </a:xfrm>
          <a:prstGeom prst="rect">
            <a:avLst/>
          </a:prstGeom>
        </p:spPr>
      </p:pic>
    </p:spTree>
    <p:extLst>
      <p:ext uri="{BB962C8B-B14F-4D97-AF65-F5344CB8AC3E}">
        <p14:creationId xmlns:p14="http://schemas.microsoft.com/office/powerpoint/2010/main" val="221614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grpSp>
        <p:nvGrpSpPr>
          <p:cNvPr id="685" name="Google Shape;685;p43"/>
          <p:cNvGrpSpPr/>
          <p:nvPr/>
        </p:nvGrpSpPr>
        <p:grpSpPr>
          <a:xfrm>
            <a:off x="9195513" y="1845073"/>
            <a:ext cx="2773737" cy="3758644"/>
            <a:chOff x="-2333350" y="-5753325"/>
            <a:chExt cx="1565550" cy="2121450"/>
          </a:xfrm>
        </p:grpSpPr>
        <p:sp>
          <p:nvSpPr>
            <p:cNvPr id="686" name="Google Shape;686;p43"/>
            <p:cNvSpPr/>
            <p:nvPr/>
          </p:nvSpPr>
          <p:spPr>
            <a:xfrm>
              <a:off x="-1833050" y="-4320675"/>
              <a:ext cx="115800" cy="449950"/>
            </a:xfrm>
            <a:custGeom>
              <a:avLst/>
              <a:gdLst/>
              <a:ahLst/>
              <a:cxnLst/>
              <a:rect l="l" t="t" r="r" b="b"/>
              <a:pathLst>
                <a:path w="4632" h="17998" extrusionOk="0">
                  <a:moveTo>
                    <a:pt x="1806" y="0"/>
                  </a:moveTo>
                  <a:lnTo>
                    <a:pt x="0" y="315"/>
                  </a:lnTo>
                  <a:lnTo>
                    <a:pt x="1805" y="17163"/>
                  </a:lnTo>
                  <a:cubicBezTo>
                    <a:pt x="1856" y="17642"/>
                    <a:pt x="2241" y="17998"/>
                    <a:pt x="2675" y="17998"/>
                  </a:cubicBezTo>
                  <a:cubicBezTo>
                    <a:pt x="2717" y="17998"/>
                    <a:pt x="2759" y="17995"/>
                    <a:pt x="2801" y="17988"/>
                  </a:cubicBezTo>
                  <a:lnTo>
                    <a:pt x="3851" y="17822"/>
                  </a:lnTo>
                  <a:cubicBezTo>
                    <a:pt x="4318" y="17748"/>
                    <a:pt x="4631" y="17279"/>
                    <a:pt x="4549" y="16778"/>
                  </a:cubicBezTo>
                  <a:lnTo>
                    <a:pt x="1806" y="0"/>
                  </a:lnTo>
                  <a:close/>
                </a:path>
              </a:pathLst>
            </a:custGeom>
            <a:solidFill>
              <a:srgbClr val="2538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43"/>
            <p:cNvSpPr/>
            <p:nvPr/>
          </p:nvSpPr>
          <p:spPr>
            <a:xfrm>
              <a:off x="-1934125" y="-4340100"/>
              <a:ext cx="115825" cy="449950"/>
            </a:xfrm>
            <a:custGeom>
              <a:avLst/>
              <a:gdLst/>
              <a:ahLst/>
              <a:cxnLst/>
              <a:rect l="l" t="t" r="r" b="b"/>
              <a:pathLst>
                <a:path w="4633" h="17998" extrusionOk="0">
                  <a:moveTo>
                    <a:pt x="1806" y="0"/>
                  </a:moveTo>
                  <a:lnTo>
                    <a:pt x="0" y="314"/>
                  </a:lnTo>
                  <a:lnTo>
                    <a:pt x="1806" y="17163"/>
                  </a:lnTo>
                  <a:cubicBezTo>
                    <a:pt x="1857" y="17642"/>
                    <a:pt x="2240" y="17998"/>
                    <a:pt x="2676" y="17998"/>
                  </a:cubicBezTo>
                  <a:cubicBezTo>
                    <a:pt x="2718" y="17998"/>
                    <a:pt x="2760" y="17994"/>
                    <a:pt x="2802" y="17988"/>
                  </a:cubicBezTo>
                  <a:lnTo>
                    <a:pt x="3851" y="17821"/>
                  </a:lnTo>
                  <a:cubicBezTo>
                    <a:pt x="4319" y="17748"/>
                    <a:pt x="4632" y="17279"/>
                    <a:pt x="4550" y="16778"/>
                  </a:cubicBezTo>
                  <a:lnTo>
                    <a:pt x="1806" y="0"/>
                  </a:lnTo>
                  <a:close/>
                </a:path>
              </a:pathLst>
            </a:custGeom>
            <a:solidFill>
              <a:srgbClr val="2538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43"/>
            <p:cNvSpPr/>
            <p:nvPr/>
          </p:nvSpPr>
          <p:spPr>
            <a:xfrm>
              <a:off x="-1745850" y="-4349800"/>
              <a:ext cx="166325" cy="481525"/>
            </a:xfrm>
            <a:custGeom>
              <a:avLst/>
              <a:gdLst/>
              <a:ahLst/>
              <a:cxnLst/>
              <a:rect l="l" t="t" r="r" b="b"/>
              <a:pathLst>
                <a:path w="6653" h="19261" extrusionOk="0">
                  <a:moveTo>
                    <a:pt x="1767" y="1"/>
                  </a:moveTo>
                  <a:lnTo>
                    <a:pt x="1" y="489"/>
                  </a:lnTo>
                  <a:lnTo>
                    <a:pt x="3815" y="18434"/>
                  </a:lnTo>
                  <a:cubicBezTo>
                    <a:pt x="3919" y="18920"/>
                    <a:pt x="4310" y="19261"/>
                    <a:pt x="4723" y="19261"/>
                  </a:cubicBezTo>
                  <a:cubicBezTo>
                    <a:pt x="4785" y="19261"/>
                    <a:pt x="4848" y="19253"/>
                    <a:pt x="4910" y="19237"/>
                  </a:cubicBezTo>
                  <a:lnTo>
                    <a:pt x="5939" y="18970"/>
                  </a:lnTo>
                  <a:cubicBezTo>
                    <a:pt x="6397" y="18852"/>
                    <a:pt x="6653" y="18323"/>
                    <a:pt x="6511" y="17791"/>
                  </a:cubicBezTo>
                  <a:lnTo>
                    <a:pt x="1767" y="1"/>
                  </a:lnTo>
                  <a:close/>
                </a:path>
              </a:pathLst>
            </a:custGeom>
            <a:solidFill>
              <a:srgbClr val="2538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43"/>
            <p:cNvSpPr/>
            <p:nvPr/>
          </p:nvSpPr>
          <p:spPr>
            <a:xfrm>
              <a:off x="-2002025" y="-5353200"/>
              <a:ext cx="508175" cy="1040225"/>
            </a:xfrm>
            <a:custGeom>
              <a:avLst/>
              <a:gdLst/>
              <a:ahLst/>
              <a:cxnLst/>
              <a:rect l="l" t="t" r="r" b="b"/>
              <a:pathLst>
                <a:path w="20327" h="41609" extrusionOk="0">
                  <a:moveTo>
                    <a:pt x="11131" y="0"/>
                  </a:moveTo>
                  <a:lnTo>
                    <a:pt x="5021" y="5146"/>
                  </a:lnTo>
                  <a:cubicBezTo>
                    <a:pt x="5021" y="5146"/>
                    <a:pt x="0" y="41004"/>
                    <a:pt x="6433" y="41555"/>
                  </a:cubicBezTo>
                  <a:cubicBezTo>
                    <a:pt x="6858" y="41592"/>
                    <a:pt x="7287" y="41609"/>
                    <a:pt x="7719" y="41609"/>
                  </a:cubicBezTo>
                  <a:cubicBezTo>
                    <a:pt x="13818" y="41609"/>
                    <a:pt x="20327" y="38211"/>
                    <a:pt x="20327" y="38211"/>
                  </a:cubicBezTo>
                  <a:lnTo>
                    <a:pt x="11131" y="0"/>
                  </a:lnTo>
                  <a:close/>
                </a:path>
              </a:pathLst>
            </a:custGeom>
            <a:solidFill>
              <a:srgbClr val="F0974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43"/>
            <p:cNvSpPr/>
            <p:nvPr/>
          </p:nvSpPr>
          <p:spPr>
            <a:xfrm>
              <a:off x="-1875025" y="-4457725"/>
              <a:ext cx="381150" cy="144700"/>
            </a:xfrm>
            <a:custGeom>
              <a:avLst/>
              <a:gdLst/>
              <a:ahLst/>
              <a:cxnLst/>
              <a:rect l="l" t="t" r="r" b="b"/>
              <a:pathLst>
                <a:path w="15246" h="5788" extrusionOk="0">
                  <a:moveTo>
                    <a:pt x="14671" y="1"/>
                  </a:moveTo>
                  <a:cubicBezTo>
                    <a:pt x="12195" y="1014"/>
                    <a:pt x="5411" y="3643"/>
                    <a:pt x="1280" y="3843"/>
                  </a:cubicBezTo>
                  <a:cubicBezTo>
                    <a:pt x="0" y="3906"/>
                    <a:pt x="465" y="4666"/>
                    <a:pt x="1880" y="5770"/>
                  </a:cubicBezTo>
                  <a:cubicBezTo>
                    <a:pt x="2132" y="5782"/>
                    <a:pt x="2385" y="5788"/>
                    <a:pt x="2640" y="5788"/>
                  </a:cubicBezTo>
                  <a:cubicBezTo>
                    <a:pt x="8739" y="5788"/>
                    <a:pt x="15246" y="2392"/>
                    <a:pt x="15246" y="2392"/>
                  </a:cubicBezTo>
                  <a:lnTo>
                    <a:pt x="14671" y="1"/>
                  </a:lnTo>
                  <a:close/>
                </a:path>
              </a:pathLst>
            </a:custGeom>
            <a:solidFill>
              <a:srgbClr val="2538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43"/>
            <p:cNvSpPr/>
            <p:nvPr/>
          </p:nvSpPr>
          <p:spPr>
            <a:xfrm>
              <a:off x="-2191900" y="-5753325"/>
              <a:ext cx="1424100" cy="718725"/>
            </a:xfrm>
            <a:custGeom>
              <a:avLst/>
              <a:gdLst/>
              <a:ahLst/>
              <a:cxnLst/>
              <a:rect l="l" t="t" r="r" b="b"/>
              <a:pathLst>
                <a:path w="56964" h="28749" extrusionOk="0">
                  <a:moveTo>
                    <a:pt x="48487" y="1"/>
                  </a:moveTo>
                  <a:cubicBezTo>
                    <a:pt x="48080" y="1"/>
                    <a:pt x="47666" y="84"/>
                    <a:pt x="47272" y="259"/>
                  </a:cubicBezTo>
                  <a:cubicBezTo>
                    <a:pt x="33235" y="6484"/>
                    <a:pt x="18183" y="10106"/>
                    <a:pt x="2850" y="10947"/>
                  </a:cubicBezTo>
                  <a:cubicBezTo>
                    <a:pt x="1259" y="11036"/>
                    <a:pt x="1" y="12358"/>
                    <a:pt x="45" y="13944"/>
                  </a:cubicBezTo>
                  <a:cubicBezTo>
                    <a:pt x="173" y="17967"/>
                    <a:pt x="302" y="21992"/>
                    <a:pt x="430" y="26017"/>
                  </a:cubicBezTo>
                  <a:cubicBezTo>
                    <a:pt x="473" y="27541"/>
                    <a:pt x="1883" y="28749"/>
                    <a:pt x="3618" y="28749"/>
                  </a:cubicBezTo>
                  <a:cubicBezTo>
                    <a:pt x="3687" y="28749"/>
                    <a:pt x="3757" y="28747"/>
                    <a:pt x="3827" y="28743"/>
                  </a:cubicBezTo>
                  <a:cubicBezTo>
                    <a:pt x="21316" y="27783"/>
                    <a:pt x="38486" y="23651"/>
                    <a:pt x="54498" y="16550"/>
                  </a:cubicBezTo>
                  <a:cubicBezTo>
                    <a:pt x="56173" y="15808"/>
                    <a:pt x="56963" y="14008"/>
                    <a:pt x="56281" y="12578"/>
                  </a:cubicBezTo>
                  <a:cubicBezTo>
                    <a:pt x="54565" y="8934"/>
                    <a:pt x="52849" y="5292"/>
                    <a:pt x="51133" y="1649"/>
                  </a:cubicBezTo>
                  <a:cubicBezTo>
                    <a:pt x="50635" y="605"/>
                    <a:pt x="49584" y="1"/>
                    <a:pt x="484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43"/>
            <p:cNvSpPr/>
            <p:nvPr/>
          </p:nvSpPr>
          <p:spPr>
            <a:xfrm>
              <a:off x="-2017225" y="-5524375"/>
              <a:ext cx="404025" cy="483100"/>
            </a:xfrm>
            <a:custGeom>
              <a:avLst/>
              <a:gdLst/>
              <a:ahLst/>
              <a:cxnLst/>
              <a:rect l="l" t="t" r="r" b="b"/>
              <a:pathLst>
                <a:path w="16161" h="19324" extrusionOk="0">
                  <a:moveTo>
                    <a:pt x="11183" y="1"/>
                  </a:moveTo>
                  <a:cubicBezTo>
                    <a:pt x="7484" y="662"/>
                    <a:pt x="3757" y="1156"/>
                    <a:pt x="1" y="1487"/>
                  </a:cubicBezTo>
                  <a:lnTo>
                    <a:pt x="609" y="19323"/>
                  </a:lnTo>
                  <a:cubicBezTo>
                    <a:pt x="5828" y="18901"/>
                    <a:pt x="11019" y="18196"/>
                    <a:pt x="16161" y="17209"/>
                  </a:cubicBezTo>
                  <a:cubicBezTo>
                    <a:pt x="14055" y="10728"/>
                    <a:pt x="12214" y="3950"/>
                    <a:pt x="111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43"/>
            <p:cNvSpPr/>
            <p:nvPr/>
          </p:nvSpPr>
          <p:spPr>
            <a:xfrm>
              <a:off x="-2333350" y="-5535325"/>
              <a:ext cx="634825" cy="1386100"/>
            </a:xfrm>
            <a:custGeom>
              <a:avLst/>
              <a:gdLst/>
              <a:ahLst/>
              <a:cxnLst/>
              <a:rect l="l" t="t" r="r" b="b"/>
              <a:pathLst>
                <a:path w="25393" h="55444" extrusionOk="0">
                  <a:moveTo>
                    <a:pt x="12780" y="1"/>
                  </a:moveTo>
                  <a:cubicBezTo>
                    <a:pt x="10265" y="1"/>
                    <a:pt x="7330" y="470"/>
                    <a:pt x="4479" y="2013"/>
                  </a:cubicBezTo>
                  <a:cubicBezTo>
                    <a:pt x="4479" y="2013"/>
                    <a:pt x="0" y="24206"/>
                    <a:pt x="5018" y="53973"/>
                  </a:cubicBezTo>
                  <a:cubicBezTo>
                    <a:pt x="5049" y="54166"/>
                    <a:pt x="5184" y="54326"/>
                    <a:pt x="5370" y="54390"/>
                  </a:cubicBezTo>
                  <a:cubicBezTo>
                    <a:pt x="6223" y="54679"/>
                    <a:pt x="8841" y="55443"/>
                    <a:pt x="12631" y="55443"/>
                  </a:cubicBezTo>
                  <a:cubicBezTo>
                    <a:pt x="15988" y="55443"/>
                    <a:pt x="20266" y="54843"/>
                    <a:pt x="25052" y="52781"/>
                  </a:cubicBezTo>
                  <a:cubicBezTo>
                    <a:pt x="25264" y="52690"/>
                    <a:pt x="25393" y="52474"/>
                    <a:pt x="25373" y="52245"/>
                  </a:cubicBezTo>
                  <a:cubicBezTo>
                    <a:pt x="24990" y="48042"/>
                    <a:pt x="21508" y="10202"/>
                    <a:pt x="19576" y="1131"/>
                  </a:cubicBezTo>
                  <a:cubicBezTo>
                    <a:pt x="19575" y="1131"/>
                    <a:pt x="16683" y="1"/>
                    <a:pt x="1278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43"/>
            <p:cNvSpPr/>
            <p:nvPr/>
          </p:nvSpPr>
          <p:spPr>
            <a:xfrm>
              <a:off x="-2216600" y="-4282025"/>
              <a:ext cx="518075" cy="132775"/>
            </a:xfrm>
            <a:custGeom>
              <a:avLst/>
              <a:gdLst/>
              <a:ahLst/>
              <a:cxnLst/>
              <a:rect l="l" t="t" r="r" b="b"/>
              <a:pathLst>
                <a:path w="20723" h="5311" extrusionOk="0">
                  <a:moveTo>
                    <a:pt x="20509" y="1"/>
                  </a:moveTo>
                  <a:cubicBezTo>
                    <a:pt x="14985" y="1931"/>
                    <a:pt x="10359" y="2509"/>
                    <a:pt x="6800" y="2509"/>
                  </a:cubicBezTo>
                  <a:cubicBezTo>
                    <a:pt x="3671" y="2509"/>
                    <a:pt x="1367" y="2062"/>
                    <a:pt x="1" y="1695"/>
                  </a:cubicBezTo>
                  <a:lnTo>
                    <a:pt x="1" y="1695"/>
                  </a:lnTo>
                  <a:cubicBezTo>
                    <a:pt x="111" y="2406"/>
                    <a:pt x="227" y="3121"/>
                    <a:pt x="348" y="3842"/>
                  </a:cubicBezTo>
                  <a:cubicBezTo>
                    <a:pt x="379" y="4035"/>
                    <a:pt x="514" y="4194"/>
                    <a:pt x="700" y="4257"/>
                  </a:cubicBezTo>
                  <a:cubicBezTo>
                    <a:pt x="1552" y="4545"/>
                    <a:pt x="4171" y="5310"/>
                    <a:pt x="7963" y="5310"/>
                  </a:cubicBezTo>
                  <a:cubicBezTo>
                    <a:pt x="11320" y="5310"/>
                    <a:pt x="15597" y="4711"/>
                    <a:pt x="20382" y="2649"/>
                  </a:cubicBezTo>
                  <a:cubicBezTo>
                    <a:pt x="20594" y="2558"/>
                    <a:pt x="20723" y="2342"/>
                    <a:pt x="20703" y="2113"/>
                  </a:cubicBezTo>
                  <a:cubicBezTo>
                    <a:pt x="20666" y="1705"/>
                    <a:pt x="20599" y="981"/>
                    <a:pt x="2050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43"/>
            <p:cNvSpPr/>
            <p:nvPr/>
          </p:nvSpPr>
          <p:spPr>
            <a:xfrm>
              <a:off x="-1759100" y="-4239025"/>
              <a:ext cx="143875" cy="443000"/>
            </a:xfrm>
            <a:custGeom>
              <a:avLst/>
              <a:gdLst/>
              <a:ahLst/>
              <a:cxnLst/>
              <a:rect l="l" t="t" r="r" b="b"/>
              <a:pathLst>
                <a:path w="5755" h="17720" extrusionOk="0">
                  <a:moveTo>
                    <a:pt x="1893" y="1"/>
                  </a:moveTo>
                  <a:lnTo>
                    <a:pt x="0" y="457"/>
                  </a:lnTo>
                  <a:lnTo>
                    <a:pt x="2763" y="16962"/>
                  </a:lnTo>
                  <a:cubicBezTo>
                    <a:pt x="2836" y="17408"/>
                    <a:pt x="3222" y="17720"/>
                    <a:pt x="3655" y="17720"/>
                  </a:cubicBezTo>
                  <a:cubicBezTo>
                    <a:pt x="3721" y="17720"/>
                    <a:pt x="3789" y="17713"/>
                    <a:pt x="3856" y="17697"/>
                  </a:cubicBezTo>
                  <a:lnTo>
                    <a:pt x="4957" y="17449"/>
                  </a:lnTo>
                  <a:cubicBezTo>
                    <a:pt x="5448" y="17339"/>
                    <a:pt x="5754" y="16851"/>
                    <a:pt x="5642" y="16362"/>
                  </a:cubicBezTo>
                  <a:lnTo>
                    <a:pt x="189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43"/>
            <p:cNvSpPr/>
            <p:nvPr/>
          </p:nvSpPr>
          <p:spPr>
            <a:xfrm>
              <a:off x="-1843950" y="-4209725"/>
              <a:ext cx="139800" cy="498475"/>
            </a:xfrm>
            <a:custGeom>
              <a:avLst/>
              <a:gdLst/>
              <a:ahLst/>
              <a:cxnLst/>
              <a:rect l="l" t="t" r="r" b="b"/>
              <a:pathLst>
                <a:path w="5592" h="19939" extrusionOk="0">
                  <a:moveTo>
                    <a:pt x="1871" y="0"/>
                  </a:moveTo>
                  <a:lnTo>
                    <a:pt x="0" y="452"/>
                  </a:lnTo>
                  <a:lnTo>
                    <a:pt x="2611" y="19156"/>
                  </a:lnTo>
                  <a:cubicBezTo>
                    <a:pt x="2675" y="19616"/>
                    <a:pt x="3069" y="19938"/>
                    <a:pt x="3510" y="19938"/>
                  </a:cubicBezTo>
                  <a:cubicBezTo>
                    <a:pt x="3588" y="19938"/>
                    <a:pt x="3668" y="19928"/>
                    <a:pt x="3748" y="19907"/>
                  </a:cubicBezTo>
                  <a:lnTo>
                    <a:pt x="4846" y="19609"/>
                  </a:lnTo>
                  <a:cubicBezTo>
                    <a:pt x="5306" y="19484"/>
                    <a:pt x="5591" y="19026"/>
                    <a:pt x="5499" y="18558"/>
                  </a:cubicBezTo>
                  <a:lnTo>
                    <a:pt x="187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43"/>
            <p:cNvSpPr/>
            <p:nvPr/>
          </p:nvSpPr>
          <p:spPr>
            <a:xfrm>
              <a:off x="-1937800" y="-4186325"/>
              <a:ext cx="133100" cy="554450"/>
            </a:xfrm>
            <a:custGeom>
              <a:avLst/>
              <a:gdLst/>
              <a:ahLst/>
              <a:cxnLst/>
              <a:rect l="l" t="t" r="r" b="b"/>
              <a:pathLst>
                <a:path w="5324" h="22178" extrusionOk="0">
                  <a:moveTo>
                    <a:pt x="1878" y="1"/>
                  </a:moveTo>
                  <a:lnTo>
                    <a:pt x="0" y="420"/>
                  </a:lnTo>
                  <a:lnTo>
                    <a:pt x="2345" y="21371"/>
                  </a:lnTo>
                  <a:cubicBezTo>
                    <a:pt x="2397" y="21840"/>
                    <a:pt x="2795" y="22177"/>
                    <a:pt x="3245" y="22177"/>
                  </a:cubicBezTo>
                  <a:cubicBezTo>
                    <a:pt x="3315" y="22177"/>
                    <a:pt x="3387" y="22169"/>
                    <a:pt x="3459" y="22152"/>
                  </a:cubicBezTo>
                  <a:lnTo>
                    <a:pt x="4564" y="21885"/>
                  </a:lnTo>
                  <a:cubicBezTo>
                    <a:pt x="5026" y="21775"/>
                    <a:pt x="5324" y="21327"/>
                    <a:pt x="5248" y="20859"/>
                  </a:cubicBezTo>
                  <a:lnTo>
                    <a:pt x="187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3"/>
            <p:cNvSpPr/>
            <p:nvPr/>
          </p:nvSpPr>
          <p:spPr>
            <a:xfrm>
              <a:off x="-2203875" y="-4184050"/>
              <a:ext cx="71150" cy="424175"/>
            </a:xfrm>
            <a:custGeom>
              <a:avLst/>
              <a:gdLst/>
              <a:ahLst/>
              <a:cxnLst/>
              <a:rect l="l" t="t" r="r" b="b"/>
              <a:pathLst>
                <a:path w="2846" h="16967" extrusionOk="0">
                  <a:moveTo>
                    <a:pt x="296" y="1"/>
                  </a:moveTo>
                  <a:lnTo>
                    <a:pt x="8" y="16029"/>
                  </a:lnTo>
                  <a:cubicBezTo>
                    <a:pt x="0" y="16530"/>
                    <a:pt x="401" y="16945"/>
                    <a:pt x="903" y="16953"/>
                  </a:cubicBezTo>
                  <a:lnTo>
                    <a:pt x="1904" y="16967"/>
                  </a:lnTo>
                  <a:cubicBezTo>
                    <a:pt x="1909" y="16967"/>
                    <a:pt x="1914" y="16967"/>
                    <a:pt x="1918" y="16967"/>
                  </a:cubicBezTo>
                  <a:cubicBezTo>
                    <a:pt x="2433" y="16967"/>
                    <a:pt x="2845" y="16537"/>
                    <a:pt x="2823" y="16022"/>
                  </a:cubicBezTo>
                  <a:lnTo>
                    <a:pt x="2158" y="54"/>
                  </a:lnTo>
                  <a:lnTo>
                    <a:pt x="296"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43"/>
            <p:cNvSpPr/>
            <p:nvPr/>
          </p:nvSpPr>
          <p:spPr>
            <a:xfrm>
              <a:off x="-2110775" y="-4173450"/>
              <a:ext cx="77975" cy="475500"/>
            </a:xfrm>
            <a:custGeom>
              <a:avLst/>
              <a:gdLst/>
              <a:ahLst/>
              <a:cxnLst/>
              <a:rect l="l" t="t" r="r" b="b"/>
              <a:pathLst>
                <a:path w="3119" h="19020" extrusionOk="0">
                  <a:moveTo>
                    <a:pt x="1" y="0"/>
                  </a:moveTo>
                  <a:lnTo>
                    <a:pt x="260" y="18066"/>
                  </a:lnTo>
                  <a:cubicBezTo>
                    <a:pt x="267" y="18542"/>
                    <a:pt x="641" y="18932"/>
                    <a:pt x="1117" y="18959"/>
                  </a:cubicBezTo>
                  <a:lnTo>
                    <a:pt x="2124" y="19018"/>
                  </a:lnTo>
                  <a:cubicBezTo>
                    <a:pt x="2142" y="19019"/>
                    <a:pt x="2159" y="19019"/>
                    <a:pt x="2176" y="19019"/>
                  </a:cubicBezTo>
                  <a:cubicBezTo>
                    <a:pt x="2698" y="19019"/>
                    <a:pt x="3118" y="18577"/>
                    <a:pt x="3082" y="18050"/>
                  </a:cubicBezTo>
                  <a:lnTo>
                    <a:pt x="1843" y="55"/>
                  </a:ln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43"/>
            <p:cNvSpPr/>
            <p:nvPr/>
          </p:nvSpPr>
          <p:spPr>
            <a:xfrm>
              <a:off x="-2018375" y="-4169975"/>
              <a:ext cx="95625" cy="526600"/>
            </a:xfrm>
            <a:custGeom>
              <a:avLst/>
              <a:gdLst/>
              <a:ahLst/>
              <a:cxnLst/>
              <a:rect l="l" t="t" r="r" b="b"/>
              <a:pathLst>
                <a:path w="3825" h="21064" extrusionOk="0">
                  <a:moveTo>
                    <a:pt x="0" y="1"/>
                  </a:moveTo>
                  <a:lnTo>
                    <a:pt x="953" y="20169"/>
                  </a:lnTo>
                  <a:cubicBezTo>
                    <a:pt x="977" y="20644"/>
                    <a:pt x="1361" y="21020"/>
                    <a:pt x="1834" y="21034"/>
                  </a:cubicBezTo>
                  <a:lnTo>
                    <a:pt x="2843" y="21063"/>
                  </a:lnTo>
                  <a:cubicBezTo>
                    <a:pt x="2852" y="21063"/>
                    <a:pt x="2861" y="21063"/>
                    <a:pt x="2871" y="21063"/>
                  </a:cubicBezTo>
                  <a:cubicBezTo>
                    <a:pt x="3403" y="21063"/>
                    <a:pt x="3824" y="20603"/>
                    <a:pt x="3773" y="20069"/>
                  </a:cubicBezTo>
                  <a:lnTo>
                    <a:pt x="1842" y="22"/>
                  </a:ln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43"/>
            <p:cNvSpPr/>
            <p:nvPr/>
          </p:nvSpPr>
          <p:spPr>
            <a:xfrm>
              <a:off x="-1556400" y="-4408875"/>
              <a:ext cx="179400" cy="409775"/>
            </a:xfrm>
            <a:custGeom>
              <a:avLst/>
              <a:gdLst/>
              <a:ahLst/>
              <a:cxnLst/>
              <a:rect l="l" t="t" r="r" b="b"/>
              <a:pathLst>
                <a:path w="7176" h="16391" extrusionOk="0">
                  <a:moveTo>
                    <a:pt x="1720" y="0"/>
                  </a:moveTo>
                  <a:lnTo>
                    <a:pt x="0" y="632"/>
                  </a:lnTo>
                  <a:lnTo>
                    <a:pt x="4388" y="15773"/>
                  </a:lnTo>
                  <a:cubicBezTo>
                    <a:pt x="4496" y="16148"/>
                    <a:pt x="4839" y="16390"/>
                    <a:pt x="5209" y="16390"/>
                  </a:cubicBezTo>
                  <a:cubicBezTo>
                    <a:pt x="5303" y="16390"/>
                    <a:pt x="5398" y="16375"/>
                    <a:pt x="5492" y="16342"/>
                  </a:cubicBezTo>
                  <a:lnTo>
                    <a:pt x="6495" y="15989"/>
                  </a:lnTo>
                  <a:cubicBezTo>
                    <a:pt x="6942" y="15832"/>
                    <a:pt x="7176" y="15342"/>
                    <a:pt x="7016" y="14895"/>
                  </a:cubicBezTo>
                  <a:lnTo>
                    <a:pt x="1720" y="0"/>
                  </a:lnTo>
                  <a:close/>
                </a:path>
              </a:pathLst>
            </a:custGeom>
            <a:solidFill>
              <a:srgbClr val="2538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43"/>
            <p:cNvSpPr/>
            <p:nvPr/>
          </p:nvSpPr>
          <p:spPr>
            <a:xfrm>
              <a:off x="-1648375" y="-4368750"/>
              <a:ext cx="174875" cy="442500"/>
            </a:xfrm>
            <a:custGeom>
              <a:avLst/>
              <a:gdLst/>
              <a:ahLst/>
              <a:cxnLst/>
              <a:rect l="l" t="t" r="r" b="b"/>
              <a:pathLst>
                <a:path w="6995" h="17700" extrusionOk="0">
                  <a:moveTo>
                    <a:pt x="1744" y="0"/>
                  </a:moveTo>
                  <a:lnTo>
                    <a:pt x="1" y="568"/>
                  </a:lnTo>
                  <a:lnTo>
                    <a:pt x="4179" y="16988"/>
                  </a:lnTo>
                  <a:cubicBezTo>
                    <a:pt x="4287" y="17415"/>
                    <a:pt x="4655" y="17700"/>
                    <a:pt x="5046" y="17700"/>
                  </a:cubicBezTo>
                  <a:cubicBezTo>
                    <a:pt x="5125" y="17700"/>
                    <a:pt x="5204" y="17688"/>
                    <a:pt x="5282" y="17664"/>
                  </a:cubicBezTo>
                  <a:lnTo>
                    <a:pt x="6298" y="17350"/>
                  </a:lnTo>
                  <a:cubicBezTo>
                    <a:pt x="6750" y="17210"/>
                    <a:pt x="6994" y="16703"/>
                    <a:pt x="6842" y="16218"/>
                  </a:cubicBezTo>
                  <a:lnTo>
                    <a:pt x="1744" y="0"/>
                  </a:lnTo>
                  <a:close/>
                </a:path>
              </a:pathLst>
            </a:custGeom>
            <a:solidFill>
              <a:srgbClr val="2538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43"/>
            <p:cNvSpPr/>
            <p:nvPr/>
          </p:nvSpPr>
          <p:spPr>
            <a:xfrm>
              <a:off x="-2266275" y="-5200800"/>
              <a:ext cx="488675" cy="221500"/>
            </a:xfrm>
            <a:custGeom>
              <a:avLst/>
              <a:gdLst/>
              <a:ahLst/>
              <a:cxnLst/>
              <a:rect l="l" t="t" r="r" b="b"/>
              <a:pathLst>
                <a:path w="19547" h="8860" extrusionOk="0">
                  <a:moveTo>
                    <a:pt x="18685" y="0"/>
                  </a:moveTo>
                  <a:cubicBezTo>
                    <a:pt x="12479" y="1246"/>
                    <a:pt x="7678" y="1647"/>
                    <a:pt x="4070" y="1647"/>
                  </a:cubicBezTo>
                  <a:cubicBezTo>
                    <a:pt x="2628" y="1647"/>
                    <a:pt x="1376" y="1583"/>
                    <a:pt x="302" y="1483"/>
                  </a:cubicBezTo>
                  <a:cubicBezTo>
                    <a:pt x="166" y="3542"/>
                    <a:pt x="57" y="5816"/>
                    <a:pt x="0" y="8282"/>
                  </a:cubicBezTo>
                  <a:cubicBezTo>
                    <a:pt x="1982" y="8693"/>
                    <a:pt x="4169" y="8860"/>
                    <a:pt x="6414" y="8860"/>
                  </a:cubicBezTo>
                  <a:cubicBezTo>
                    <a:pt x="10957" y="8860"/>
                    <a:pt x="15738" y="8176"/>
                    <a:pt x="19546" y="7447"/>
                  </a:cubicBezTo>
                  <a:cubicBezTo>
                    <a:pt x="19260" y="4865"/>
                    <a:pt x="18970" y="2350"/>
                    <a:pt x="186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43"/>
            <p:cNvSpPr/>
            <p:nvPr/>
          </p:nvSpPr>
          <p:spPr>
            <a:xfrm>
              <a:off x="-2250625" y="-4955350"/>
              <a:ext cx="61975" cy="58550"/>
            </a:xfrm>
            <a:custGeom>
              <a:avLst/>
              <a:gdLst/>
              <a:ahLst/>
              <a:cxnLst/>
              <a:rect l="l" t="t" r="r" b="b"/>
              <a:pathLst>
                <a:path w="2479" h="2342" extrusionOk="0">
                  <a:moveTo>
                    <a:pt x="1231" y="0"/>
                  </a:moveTo>
                  <a:cubicBezTo>
                    <a:pt x="1140" y="0"/>
                    <a:pt x="1048" y="11"/>
                    <a:pt x="956" y="33"/>
                  </a:cubicBezTo>
                  <a:cubicBezTo>
                    <a:pt x="496" y="144"/>
                    <a:pt x="148" y="521"/>
                    <a:pt x="74" y="988"/>
                  </a:cubicBezTo>
                  <a:cubicBezTo>
                    <a:pt x="0" y="1456"/>
                    <a:pt x="216" y="1923"/>
                    <a:pt x="619" y="2169"/>
                  </a:cubicBezTo>
                  <a:cubicBezTo>
                    <a:pt x="808" y="2284"/>
                    <a:pt x="1020" y="2342"/>
                    <a:pt x="1231" y="2342"/>
                  </a:cubicBezTo>
                  <a:cubicBezTo>
                    <a:pt x="1473" y="2342"/>
                    <a:pt x="1715" y="2267"/>
                    <a:pt x="1919" y="2118"/>
                  </a:cubicBezTo>
                  <a:cubicBezTo>
                    <a:pt x="2302" y="1839"/>
                    <a:pt x="2479" y="1357"/>
                    <a:pt x="2368" y="898"/>
                  </a:cubicBezTo>
                  <a:cubicBezTo>
                    <a:pt x="2239" y="361"/>
                    <a:pt x="1760" y="0"/>
                    <a:pt x="123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43"/>
            <p:cNvSpPr/>
            <p:nvPr/>
          </p:nvSpPr>
          <p:spPr>
            <a:xfrm>
              <a:off x="-2152200" y="-4945075"/>
              <a:ext cx="62000" cy="58550"/>
            </a:xfrm>
            <a:custGeom>
              <a:avLst/>
              <a:gdLst/>
              <a:ahLst/>
              <a:cxnLst/>
              <a:rect l="l" t="t" r="r" b="b"/>
              <a:pathLst>
                <a:path w="2480" h="2342" extrusionOk="0">
                  <a:moveTo>
                    <a:pt x="1232" y="0"/>
                  </a:moveTo>
                  <a:cubicBezTo>
                    <a:pt x="1141" y="0"/>
                    <a:pt x="1049" y="11"/>
                    <a:pt x="957" y="33"/>
                  </a:cubicBezTo>
                  <a:cubicBezTo>
                    <a:pt x="497" y="145"/>
                    <a:pt x="149" y="522"/>
                    <a:pt x="74" y="989"/>
                  </a:cubicBezTo>
                  <a:cubicBezTo>
                    <a:pt x="1" y="1457"/>
                    <a:pt x="216" y="1923"/>
                    <a:pt x="620" y="2169"/>
                  </a:cubicBezTo>
                  <a:cubicBezTo>
                    <a:pt x="808" y="2285"/>
                    <a:pt x="1020" y="2342"/>
                    <a:pt x="1231" y="2342"/>
                  </a:cubicBezTo>
                  <a:cubicBezTo>
                    <a:pt x="1473" y="2342"/>
                    <a:pt x="1715" y="2267"/>
                    <a:pt x="1920" y="2118"/>
                  </a:cubicBezTo>
                  <a:cubicBezTo>
                    <a:pt x="2302" y="1840"/>
                    <a:pt x="2479" y="1358"/>
                    <a:pt x="2369" y="897"/>
                  </a:cubicBezTo>
                  <a:cubicBezTo>
                    <a:pt x="2240" y="361"/>
                    <a:pt x="1760" y="0"/>
                    <a:pt x="12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3"/>
            <p:cNvSpPr/>
            <p:nvPr/>
          </p:nvSpPr>
          <p:spPr>
            <a:xfrm>
              <a:off x="-2049525" y="-4943550"/>
              <a:ext cx="62000" cy="58575"/>
            </a:xfrm>
            <a:custGeom>
              <a:avLst/>
              <a:gdLst/>
              <a:ahLst/>
              <a:cxnLst/>
              <a:rect l="l" t="t" r="r" b="b"/>
              <a:pathLst>
                <a:path w="2480" h="2343" extrusionOk="0">
                  <a:moveTo>
                    <a:pt x="1231" y="1"/>
                  </a:moveTo>
                  <a:cubicBezTo>
                    <a:pt x="1141" y="1"/>
                    <a:pt x="1049" y="11"/>
                    <a:pt x="957" y="34"/>
                  </a:cubicBezTo>
                  <a:cubicBezTo>
                    <a:pt x="496" y="144"/>
                    <a:pt x="148" y="521"/>
                    <a:pt x="73" y="989"/>
                  </a:cubicBezTo>
                  <a:cubicBezTo>
                    <a:pt x="0" y="1457"/>
                    <a:pt x="215" y="1923"/>
                    <a:pt x="619" y="2170"/>
                  </a:cubicBezTo>
                  <a:cubicBezTo>
                    <a:pt x="807" y="2285"/>
                    <a:pt x="1019" y="2342"/>
                    <a:pt x="1230" y="2342"/>
                  </a:cubicBezTo>
                  <a:cubicBezTo>
                    <a:pt x="1473" y="2342"/>
                    <a:pt x="1714" y="2267"/>
                    <a:pt x="1919" y="2119"/>
                  </a:cubicBezTo>
                  <a:cubicBezTo>
                    <a:pt x="2302" y="1839"/>
                    <a:pt x="2480" y="1358"/>
                    <a:pt x="2369" y="898"/>
                  </a:cubicBezTo>
                  <a:cubicBezTo>
                    <a:pt x="2239" y="362"/>
                    <a:pt x="1760" y="1"/>
                    <a:pt x="123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3"/>
            <p:cNvSpPr/>
            <p:nvPr/>
          </p:nvSpPr>
          <p:spPr>
            <a:xfrm>
              <a:off x="-1946925" y="-4953450"/>
              <a:ext cx="62000" cy="58550"/>
            </a:xfrm>
            <a:custGeom>
              <a:avLst/>
              <a:gdLst/>
              <a:ahLst/>
              <a:cxnLst/>
              <a:rect l="l" t="t" r="r" b="b"/>
              <a:pathLst>
                <a:path w="2480" h="2342" extrusionOk="0">
                  <a:moveTo>
                    <a:pt x="1231" y="0"/>
                  </a:moveTo>
                  <a:cubicBezTo>
                    <a:pt x="1141" y="0"/>
                    <a:pt x="1048" y="11"/>
                    <a:pt x="957" y="33"/>
                  </a:cubicBezTo>
                  <a:cubicBezTo>
                    <a:pt x="497" y="143"/>
                    <a:pt x="148" y="521"/>
                    <a:pt x="75" y="988"/>
                  </a:cubicBezTo>
                  <a:cubicBezTo>
                    <a:pt x="0" y="1456"/>
                    <a:pt x="215" y="1922"/>
                    <a:pt x="619" y="2169"/>
                  </a:cubicBezTo>
                  <a:cubicBezTo>
                    <a:pt x="807" y="2285"/>
                    <a:pt x="1019" y="2342"/>
                    <a:pt x="1230" y="2342"/>
                  </a:cubicBezTo>
                  <a:cubicBezTo>
                    <a:pt x="1473" y="2342"/>
                    <a:pt x="1714" y="2266"/>
                    <a:pt x="1919" y="2118"/>
                  </a:cubicBezTo>
                  <a:cubicBezTo>
                    <a:pt x="2302" y="1840"/>
                    <a:pt x="2480" y="1358"/>
                    <a:pt x="2369" y="897"/>
                  </a:cubicBezTo>
                  <a:cubicBezTo>
                    <a:pt x="2240" y="361"/>
                    <a:pt x="1760" y="0"/>
                    <a:pt x="123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43"/>
            <p:cNvSpPr/>
            <p:nvPr/>
          </p:nvSpPr>
          <p:spPr>
            <a:xfrm>
              <a:off x="-1846675" y="-4973225"/>
              <a:ext cx="62000" cy="58575"/>
            </a:xfrm>
            <a:custGeom>
              <a:avLst/>
              <a:gdLst/>
              <a:ahLst/>
              <a:cxnLst/>
              <a:rect l="l" t="t" r="r" b="b"/>
              <a:pathLst>
                <a:path w="2480" h="2343" extrusionOk="0">
                  <a:moveTo>
                    <a:pt x="1231" y="1"/>
                  </a:moveTo>
                  <a:cubicBezTo>
                    <a:pt x="1141" y="1"/>
                    <a:pt x="1048" y="12"/>
                    <a:pt x="956" y="34"/>
                  </a:cubicBezTo>
                  <a:cubicBezTo>
                    <a:pt x="497" y="144"/>
                    <a:pt x="148" y="521"/>
                    <a:pt x="74" y="989"/>
                  </a:cubicBezTo>
                  <a:cubicBezTo>
                    <a:pt x="1" y="1457"/>
                    <a:pt x="215" y="1923"/>
                    <a:pt x="620" y="2170"/>
                  </a:cubicBezTo>
                  <a:cubicBezTo>
                    <a:pt x="808" y="2285"/>
                    <a:pt x="1020" y="2342"/>
                    <a:pt x="1231" y="2342"/>
                  </a:cubicBezTo>
                  <a:cubicBezTo>
                    <a:pt x="1473" y="2342"/>
                    <a:pt x="1714" y="2267"/>
                    <a:pt x="1918" y="2119"/>
                  </a:cubicBezTo>
                  <a:cubicBezTo>
                    <a:pt x="2301" y="1840"/>
                    <a:pt x="2479" y="1358"/>
                    <a:pt x="2369" y="898"/>
                  </a:cubicBezTo>
                  <a:cubicBezTo>
                    <a:pt x="2240" y="361"/>
                    <a:pt x="1760" y="1"/>
                    <a:pt x="123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43"/>
            <p:cNvSpPr/>
            <p:nvPr/>
          </p:nvSpPr>
          <p:spPr>
            <a:xfrm>
              <a:off x="-1383675" y="-5589175"/>
              <a:ext cx="55500" cy="52425"/>
            </a:xfrm>
            <a:custGeom>
              <a:avLst/>
              <a:gdLst/>
              <a:ahLst/>
              <a:cxnLst/>
              <a:rect l="l" t="t" r="r" b="b"/>
              <a:pathLst>
                <a:path w="2220" h="2097" extrusionOk="0">
                  <a:moveTo>
                    <a:pt x="1103" y="0"/>
                  </a:moveTo>
                  <a:cubicBezTo>
                    <a:pt x="1022" y="0"/>
                    <a:pt x="939" y="10"/>
                    <a:pt x="857" y="30"/>
                  </a:cubicBezTo>
                  <a:cubicBezTo>
                    <a:pt x="445" y="129"/>
                    <a:pt x="132" y="466"/>
                    <a:pt x="67" y="885"/>
                  </a:cubicBezTo>
                  <a:cubicBezTo>
                    <a:pt x="0" y="1304"/>
                    <a:pt x="192" y="1721"/>
                    <a:pt x="554" y="1943"/>
                  </a:cubicBezTo>
                  <a:cubicBezTo>
                    <a:pt x="723" y="2045"/>
                    <a:pt x="912" y="2096"/>
                    <a:pt x="1101" y="2096"/>
                  </a:cubicBezTo>
                  <a:cubicBezTo>
                    <a:pt x="1318" y="2096"/>
                    <a:pt x="1535" y="2029"/>
                    <a:pt x="1718" y="1896"/>
                  </a:cubicBezTo>
                  <a:cubicBezTo>
                    <a:pt x="2061" y="1647"/>
                    <a:pt x="2219" y="1215"/>
                    <a:pt x="2120" y="803"/>
                  </a:cubicBezTo>
                  <a:cubicBezTo>
                    <a:pt x="2005" y="323"/>
                    <a:pt x="1576" y="0"/>
                    <a:pt x="11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43"/>
            <p:cNvSpPr/>
            <p:nvPr/>
          </p:nvSpPr>
          <p:spPr>
            <a:xfrm>
              <a:off x="-1351525" y="-5514700"/>
              <a:ext cx="55475" cy="52425"/>
            </a:xfrm>
            <a:custGeom>
              <a:avLst/>
              <a:gdLst/>
              <a:ahLst/>
              <a:cxnLst/>
              <a:rect l="l" t="t" r="r" b="b"/>
              <a:pathLst>
                <a:path w="2219" h="2097" extrusionOk="0">
                  <a:moveTo>
                    <a:pt x="1102" y="0"/>
                  </a:moveTo>
                  <a:cubicBezTo>
                    <a:pt x="1021" y="0"/>
                    <a:pt x="939" y="10"/>
                    <a:pt x="856" y="29"/>
                  </a:cubicBezTo>
                  <a:cubicBezTo>
                    <a:pt x="443" y="128"/>
                    <a:pt x="133" y="467"/>
                    <a:pt x="66" y="885"/>
                  </a:cubicBezTo>
                  <a:cubicBezTo>
                    <a:pt x="0" y="1303"/>
                    <a:pt x="193" y="1721"/>
                    <a:pt x="554" y="1942"/>
                  </a:cubicBezTo>
                  <a:cubicBezTo>
                    <a:pt x="722" y="2045"/>
                    <a:pt x="912" y="2096"/>
                    <a:pt x="1101" y="2096"/>
                  </a:cubicBezTo>
                  <a:cubicBezTo>
                    <a:pt x="1318" y="2096"/>
                    <a:pt x="1535" y="2029"/>
                    <a:pt x="1717" y="1896"/>
                  </a:cubicBezTo>
                  <a:cubicBezTo>
                    <a:pt x="2061" y="1647"/>
                    <a:pt x="2219" y="1215"/>
                    <a:pt x="2120" y="803"/>
                  </a:cubicBezTo>
                  <a:cubicBezTo>
                    <a:pt x="2005" y="322"/>
                    <a:pt x="1575" y="0"/>
                    <a:pt x="110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43"/>
            <p:cNvSpPr/>
            <p:nvPr/>
          </p:nvSpPr>
          <p:spPr>
            <a:xfrm>
              <a:off x="-1319450" y="-5434300"/>
              <a:ext cx="55500" cy="52425"/>
            </a:xfrm>
            <a:custGeom>
              <a:avLst/>
              <a:gdLst/>
              <a:ahLst/>
              <a:cxnLst/>
              <a:rect l="l" t="t" r="r" b="b"/>
              <a:pathLst>
                <a:path w="2220" h="2097" extrusionOk="0">
                  <a:moveTo>
                    <a:pt x="1102" y="0"/>
                  </a:moveTo>
                  <a:cubicBezTo>
                    <a:pt x="1021" y="0"/>
                    <a:pt x="938" y="10"/>
                    <a:pt x="856" y="29"/>
                  </a:cubicBezTo>
                  <a:cubicBezTo>
                    <a:pt x="444" y="128"/>
                    <a:pt x="132" y="467"/>
                    <a:pt x="66" y="885"/>
                  </a:cubicBezTo>
                  <a:cubicBezTo>
                    <a:pt x="0" y="1304"/>
                    <a:pt x="192" y="1721"/>
                    <a:pt x="554" y="1942"/>
                  </a:cubicBezTo>
                  <a:cubicBezTo>
                    <a:pt x="723" y="2045"/>
                    <a:pt x="912" y="2096"/>
                    <a:pt x="1101" y="2096"/>
                  </a:cubicBezTo>
                  <a:cubicBezTo>
                    <a:pt x="1318" y="2096"/>
                    <a:pt x="1534" y="2029"/>
                    <a:pt x="1718" y="1896"/>
                  </a:cubicBezTo>
                  <a:cubicBezTo>
                    <a:pt x="2060" y="1647"/>
                    <a:pt x="2219" y="1215"/>
                    <a:pt x="2120" y="803"/>
                  </a:cubicBezTo>
                  <a:cubicBezTo>
                    <a:pt x="2004" y="322"/>
                    <a:pt x="1575" y="0"/>
                    <a:pt x="110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43"/>
            <p:cNvSpPr/>
            <p:nvPr/>
          </p:nvSpPr>
          <p:spPr>
            <a:xfrm>
              <a:off x="-1282950" y="-5357600"/>
              <a:ext cx="55525" cy="52425"/>
            </a:xfrm>
            <a:custGeom>
              <a:avLst/>
              <a:gdLst/>
              <a:ahLst/>
              <a:cxnLst/>
              <a:rect l="l" t="t" r="r" b="b"/>
              <a:pathLst>
                <a:path w="2221" h="2097" extrusionOk="0">
                  <a:moveTo>
                    <a:pt x="1104" y="0"/>
                  </a:moveTo>
                  <a:cubicBezTo>
                    <a:pt x="1023" y="0"/>
                    <a:pt x="940" y="10"/>
                    <a:pt x="857" y="30"/>
                  </a:cubicBezTo>
                  <a:cubicBezTo>
                    <a:pt x="445" y="129"/>
                    <a:pt x="133" y="466"/>
                    <a:pt x="67" y="885"/>
                  </a:cubicBezTo>
                  <a:cubicBezTo>
                    <a:pt x="1" y="1304"/>
                    <a:pt x="194" y="1722"/>
                    <a:pt x="555" y="1943"/>
                  </a:cubicBezTo>
                  <a:cubicBezTo>
                    <a:pt x="723" y="2046"/>
                    <a:pt x="913" y="2097"/>
                    <a:pt x="1102" y="2097"/>
                  </a:cubicBezTo>
                  <a:cubicBezTo>
                    <a:pt x="1319" y="2097"/>
                    <a:pt x="1535" y="2029"/>
                    <a:pt x="1718" y="1896"/>
                  </a:cubicBezTo>
                  <a:cubicBezTo>
                    <a:pt x="2061" y="1647"/>
                    <a:pt x="2221" y="1215"/>
                    <a:pt x="2121" y="804"/>
                  </a:cubicBezTo>
                  <a:cubicBezTo>
                    <a:pt x="2006" y="323"/>
                    <a:pt x="1577" y="0"/>
                    <a:pt x="110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43"/>
            <p:cNvSpPr/>
            <p:nvPr/>
          </p:nvSpPr>
          <p:spPr>
            <a:xfrm>
              <a:off x="-1247600" y="-5279950"/>
              <a:ext cx="55500" cy="52450"/>
            </a:xfrm>
            <a:custGeom>
              <a:avLst/>
              <a:gdLst/>
              <a:ahLst/>
              <a:cxnLst/>
              <a:rect l="l" t="t" r="r" b="b"/>
              <a:pathLst>
                <a:path w="2220" h="2098" extrusionOk="0">
                  <a:moveTo>
                    <a:pt x="1103" y="1"/>
                  </a:moveTo>
                  <a:cubicBezTo>
                    <a:pt x="1022" y="1"/>
                    <a:pt x="939" y="11"/>
                    <a:pt x="857" y="31"/>
                  </a:cubicBezTo>
                  <a:cubicBezTo>
                    <a:pt x="444" y="129"/>
                    <a:pt x="132" y="467"/>
                    <a:pt x="67" y="886"/>
                  </a:cubicBezTo>
                  <a:cubicBezTo>
                    <a:pt x="0" y="1305"/>
                    <a:pt x="192" y="1721"/>
                    <a:pt x="554" y="1942"/>
                  </a:cubicBezTo>
                  <a:cubicBezTo>
                    <a:pt x="723" y="2046"/>
                    <a:pt x="913" y="2097"/>
                    <a:pt x="1102" y="2097"/>
                  </a:cubicBezTo>
                  <a:cubicBezTo>
                    <a:pt x="1319" y="2097"/>
                    <a:pt x="1535" y="2030"/>
                    <a:pt x="1718" y="1897"/>
                  </a:cubicBezTo>
                  <a:cubicBezTo>
                    <a:pt x="2061" y="1648"/>
                    <a:pt x="2219" y="1216"/>
                    <a:pt x="2120" y="804"/>
                  </a:cubicBezTo>
                  <a:cubicBezTo>
                    <a:pt x="2005" y="324"/>
                    <a:pt x="1576" y="1"/>
                    <a:pt x="110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43"/>
            <p:cNvSpPr/>
            <p:nvPr/>
          </p:nvSpPr>
          <p:spPr>
            <a:xfrm>
              <a:off x="-2267150" y="-4880825"/>
              <a:ext cx="508500" cy="77225"/>
            </a:xfrm>
            <a:custGeom>
              <a:avLst/>
              <a:gdLst/>
              <a:ahLst/>
              <a:cxnLst/>
              <a:rect l="l" t="t" r="r" b="b"/>
              <a:pathLst>
                <a:path w="20340" h="3089" extrusionOk="0">
                  <a:moveTo>
                    <a:pt x="20162" y="1"/>
                  </a:moveTo>
                  <a:cubicBezTo>
                    <a:pt x="15594" y="734"/>
                    <a:pt x="10453" y="1303"/>
                    <a:pt x="5507" y="1303"/>
                  </a:cubicBezTo>
                  <a:cubicBezTo>
                    <a:pt x="3629" y="1303"/>
                    <a:pt x="1780" y="1221"/>
                    <a:pt x="1" y="1035"/>
                  </a:cubicBezTo>
                  <a:lnTo>
                    <a:pt x="1" y="1035"/>
                  </a:lnTo>
                  <a:cubicBezTo>
                    <a:pt x="6" y="1610"/>
                    <a:pt x="14" y="2190"/>
                    <a:pt x="26" y="2780"/>
                  </a:cubicBezTo>
                  <a:cubicBezTo>
                    <a:pt x="1833" y="2995"/>
                    <a:pt x="3725" y="3089"/>
                    <a:pt x="5650" y="3089"/>
                  </a:cubicBezTo>
                  <a:cubicBezTo>
                    <a:pt x="10639" y="3089"/>
                    <a:pt x="15844" y="2461"/>
                    <a:pt x="20340" y="1695"/>
                  </a:cubicBezTo>
                  <a:cubicBezTo>
                    <a:pt x="20280" y="1132"/>
                    <a:pt x="20221" y="566"/>
                    <a:pt x="2016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43"/>
            <p:cNvSpPr/>
            <p:nvPr/>
          </p:nvSpPr>
          <p:spPr>
            <a:xfrm>
              <a:off x="-2248450" y="-4542125"/>
              <a:ext cx="533625" cy="192575"/>
            </a:xfrm>
            <a:custGeom>
              <a:avLst/>
              <a:gdLst/>
              <a:ahLst/>
              <a:cxnLst/>
              <a:rect l="l" t="t" r="r" b="b"/>
              <a:pathLst>
                <a:path w="21345" h="7703" extrusionOk="0">
                  <a:moveTo>
                    <a:pt x="20790" y="0"/>
                  </a:moveTo>
                  <a:cubicBezTo>
                    <a:pt x="14234" y="1465"/>
                    <a:pt x="8519" y="1975"/>
                    <a:pt x="3743" y="1975"/>
                  </a:cubicBezTo>
                  <a:cubicBezTo>
                    <a:pt x="2423" y="1975"/>
                    <a:pt x="1175" y="1936"/>
                    <a:pt x="1" y="1868"/>
                  </a:cubicBezTo>
                  <a:lnTo>
                    <a:pt x="1" y="1868"/>
                  </a:lnTo>
                  <a:cubicBezTo>
                    <a:pt x="171" y="3682"/>
                    <a:pt x="375" y="5536"/>
                    <a:pt x="615" y="7433"/>
                  </a:cubicBezTo>
                  <a:cubicBezTo>
                    <a:pt x="2273" y="7598"/>
                    <a:pt x="4112" y="7702"/>
                    <a:pt x="6110" y="7702"/>
                  </a:cubicBezTo>
                  <a:cubicBezTo>
                    <a:pt x="10493" y="7702"/>
                    <a:pt x="15644" y="7201"/>
                    <a:pt x="21344" y="5742"/>
                  </a:cubicBezTo>
                  <a:cubicBezTo>
                    <a:pt x="21182" y="4038"/>
                    <a:pt x="20995" y="2098"/>
                    <a:pt x="207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43"/>
            <p:cNvSpPr/>
            <p:nvPr/>
          </p:nvSpPr>
          <p:spPr>
            <a:xfrm>
              <a:off x="-1321650" y="-5694425"/>
              <a:ext cx="365150" cy="476075"/>
            </a:xfrm>
            <a:custGeom>
              <a:avLst/>
              <a:gdLst/>
              <a:ahLst/>
              <a:cxnLst/>
              <a:rect l="l" t="t" r="r" b="b"/>
              <a:pathLst>
                <a:path w="14606" h="19043" extrusionOk="0">
                  <a:moveTo>
                    <a:pt x="7434" y="1"/>
                  </a:moveTo>
                  <a:cubicBezTo>
                    <a:pt x="4982" y="964"/>
                    <a:pt x="2504" y="1848"/>
                    <a:pt x="0" y="2652"/>
                  </a:cubicBezTo>
                  <a:lnTo>
                    <a:pt x="7201" y="19043"/>
                  </a:lnTo>
                  <a:cubicBezTo>
                    <a:pt x="9690" y="18204"/>
                    <a:pt x="12158" y="17297"/>
                    <a:pt x="14605" y="16324"/>
                  </a:cubicBezTo>
                  <a:lnTo>
                    <a:pt x="7434"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43"/>
            <p:cNvSpPr/>
            <p:nvPr/>
          </p:nvSpPr>
          <p:spPr>
            <a:xfrm>
              <a:off x="-1459075" y="-5596000"/>
              <a:ext cx="203550" cy="423450"/>
            </a:xfrm>
            <a:custGeom>
              <a:avLst/>
              <a:gdLst/>
              <a:ahLst/>
              <a:cxnLst/>
              <a:rect l="l" t="t" r="r" b="b"/>
              <a:pathLst>
                <a:path w="8142" h="16938" extrusionOk="0">
                  <a:moveTo>
                    <a:pt x="1278" y="0"/>
                  </a:moveTo>
                  <a:cubicBezTo>
                    <a:pt x="853" y="121"/>
                    <a:pt x="426" y="237"/>
                    <a:pt x="0" y="354"/>
                  </a:cubicBezTo>
                  <a:lnTo>
                    <a:pt x="6876" y="16937"/>
                  </a:lnTo>
                  <a:cubicBezTo>
                    <a:pt x="7299" y="16815"/>
                    <a:pt x="7719" y="16682"/>
                    <a:pt x="8142" y="16557"/>
                  </a:cubicBezTo>
                  <a:lnTo>
                    <a:pt x="127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18" name="Google Shape;718;p43"/>
          <p:cNvGrpSpPr/>
          <p:nvPr/>
        </p:nvGrpSpPr>
        <p:grpSpPr>
          <a:xfrm rot="962000">
            <a:off x="9687247" y="4680170"/>
            <a:ext cx="2443060" cy="2433071"/>
            <a:chOff x="1340725" y="-2315100"/>
            <a:chExt cx="1505275" cy="1495325"/>
          </a:xfrm>
        </p:grpSpPr>
        <p:sp>
          <p:nvSpPr>
            <p:cNvPr id="719" name="Google Shape;719;p43"/>
            <p:cNvSpPr/>
            <p:nvPr/>
          </p:nvSpPr>
          <p:spPr>
            <a:xfrm>
              <a:off x="2045300" y="-2315100"/>
              <a:ext cx="391125" cy="665925"/>
            </a:xfrm>
            <a:custGeom>
              <a:avLst/>
              <a:gdLst/>
              <a:ahLst/>
              <a:cxnLst/>
              <a:rect l="l" t="t" r="r" b="b"/>
              <a:pathLst>
                <a:path w="15645" h="26637" extrusionOk="0">
                  <a:moveTo>
                    <a:pt x="1779" y="0"/>
                  </a:moveTo>
                  <a:cubicBezTo>
                    <a:pt x="802" y="0"/>
                    <a:pt x="0" y="831"/>
                    <a:pt x="67" y="1834"/>
                  </a:cubicBezTo>
                  <a:lnTo>
                    <a:pt x="1711" y="26636"/>
                  </a:lnTo>
                  <a:lnTo>
                    <a:pt x="9202" y="14035"/>
                  </a:lnTo>
                  <a:lnTo>
                    <a:pt x="15542" y="2593"/>
                  </a:lnTo>
                  <a:cubicBezTo>
                    <a:pt x="15645" y="1852"/>
                    <a:pt x="15119" y="1172"/>
                    <a:pt x="14375" y="1082"/>
                  </a:cubicBezTo>
                  <a:lnTo>
                    <a:pt x="1986" y="13"/>
                  </a:lnTo>
                  <a:cubicBezTo>
                    <a:pt x="1916" y="4"/>
                    <a:pt x="1847" y="0"/>
                    <a:pt x="177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43"/>
            <p:cNvSpPr/>
            <p:nvPr/>
          </p:nvSpPr>
          <p:spPr>
            <a:xfrm>
              <a:off x="1349925" y="-2288075"/>
              <a:ext cx="1496075" cy="1322475"/>
            </a:xfrm>
            <a:custGeom>
              <a:avLst/>
              <a:gdLst/>
              <a:ahLst/>
              <a:cxnLst/>
              <a:rect l="l" t="t" r="r" b="b"/>
              <a:pathLst>
                <a:path w="59843" h="52899" extrusionOk="0">
                  <a:moveTo>
                    <a:pt x="53716" y="1"/>
                  </a:moveTo>
                  <a:cubicBezTo>
                    <a:pt x="53494" y="1"/>
                    <a:pt x="53270" y="31"/>
                    <a:pt x="53055" y="94"/>
                  </a:cubicBezTo>
                  <a:lnTo>
                    <a:pt x="29361" y="2883"/>
                  </a:lnTo>
                  <a:cubicBezTo>
                    <a:pt x="28088" y="3255"/>
                    <a:pt x="27312" y="4541"/>
                    <a:pt x="27578" y="5841"/>
                  </a:cubicBezTo>
                  <a:lnTo>
                    <a:pt x="28860" y="28070"/>
                  </a:lnTo>
                  <a:cubicBezTo>
                    <a:pt x="28860" y="28070"/>
                    <a:pt x="29664" y="32460"/>
                    <a:pt x="25108" y="34469"/>
                  </a:cubicBezTo>
                  <a:cubicBezTo>
                    <a:pt x="20551" y="36480"/>
                    <a:pt x="738" y="39898"/>
                    <a:pt x="0" y="47873"/>
                  </a:cubicBezTo>
                  <a:lnTo>
                    <a:pt x="671" y="52898"/>
                  </a:lnTo>
                  <a:lnTo>
                    <a:pt x="56959" y="52898"/>
                  </a:lnTo>
                  <a:cubicBezTo>
                    <a:pt x="56959" y="52898"/>
                    <a:pt x="59843" y="24524"/>
                    <a:pt x="55777" y="1510"/>
                  </a:cubicBezTo>
                  <a:cubicBezTo>
                    <a:pt x="55609" y="561"/>
                    <a:pt x="54673" y="1"/>
                    <a:pt x="5371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43"/>
            <p:cNvSpPr/>
            <p:nvPr/>
          </p:nvSpPr>
          <p:spPr>
            <a:xfrm>
              <a:off x="1340725" y="-965625"/>
              <a:ext cx="1465075" cy="145850"/>
            </a:xfrm>
            <a:custGeom>
              <a:avLst/>
              <a:gdLst/>
              <a:ahLst/>
              <a:cxnLst/>
              <a:rect l="l" t="t" r="r" b="b"/>
              <a:pathLst>
                <a:path w="58603" h="5834" extrusionOk="0">
                  <a:moveTo>
                    <a:pt x="1039" y="0"/>
                  </a:moveTo>
                  <a:cubicBezTo>
                    <a:pt x="1039" y="0"/>
                    <a:pt x="1" y="4460"/>
                    <a:pt x="2245" y="5833"/>
                  </a:cubicBezTo>
                  <a:lnTo>
                    <a:pt x="26904" y="5833"/>
                  </a:lnTo>
                  <a:lnTo>
                    <a:pt x="39911" y="3345"/>
                  </a:lnTo>
                  <a:lnTo>
                    <a:pt x="39911" y="5833"/>
                  </a:lnTo>
                  <a:lnTo>
                    <a:pt x="57730" y="5833"/>
                  </a:lnTo>
                  <a:cubicBezTo>
                    <a:pt x="57730" y="5833"/>
                    <a:pt x="58603" y="1742"/>
                    <a:pt x="5732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43"/>
            <p:cNvSpPr/>
            <p:nvPr/>
          </p:nvSpPr>
          <p:spPr>
            <a:xfrm>
              <a:off x="2043525" y="-2099350"/>
              <a:ext cx="186650" cy="74500"/>
            </a:xfrm>
            <a:custGeom>
              <a:avLst/>
              <a:gdLst/>
              <a:ahLst/>
              <a:cxnLst/>
              <a:rect l="l" t="t" r="r" b="b"/>
              <a:pathLst>
                <a:path w="7466" h="2980" extrusionOk="0">
                  <a:moveTo>
                    <a:pt x="5928" y="1"/>
                  </a:moveTo>
                  <a:cubicBezTo>
                    <a:pt x="5890" y="1"/>
                    <a:pt x="5853" y="2"/>
                    <a:pt x="5815" y="5"/>
                  </a:cubicBezTo>
                  <a:cubicBezTo>
                    <a:pt x="5241" y="42"/>
                    <a:pt x="4771" y="404"/>
                    <a:pt x="4555" y="896"/>
                  </a:cubicBezTo>
                  <a:lnTo>
                    <a:pt x="1" y="1196"/>
                  </a:lnTo>
                  <a:lnTo>
                    <a:pt x="80" y="2559"/>
                  </a:lnTo>
                  <a:lnTo>
                    <a:pt x="4644" y="2259"/>
                  </a:lnTo>
                  <a:cubicBezTo>
                    <a:pt x="4907" y="2691"/>
                    <a:pt x="5378" y="2980"/>
                    <a:pt x="5911" y="2980"/>
                  </a:cubicBezTo>
                  <a:cubicBezTo>
                    <a:pt x="5944" y="2980"/>
                    <a:pt x="5977" y="2979"/>
                    <a:pt x="6010" y="2976"/>
                  </a:cubicBezTo>
                  <a:cubicBezTo>
                    <a:pt x="6837" y="2929"/>
                    <a:pt x="7466" y="2217"/>
                    <a:pt x="7411" y="1392"/>
                  </a:cubicBezTo>
                  <a:cubicBezTo>
                    <a:pt x="7359" y="603"/>
                    <a:pt x="6704" y="1"/>
                    <a:pt x="592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43"/>
            <p:cNvSpPr/>
            <p:nvPr/>
          </p:nvSpPr>
          <p:spPr>
            <a:xfrm>
              <a:off x="2052225" y="-1946950"/>
              <a:ext cx="188025" cy="74475"/>
            </a:xfrm>
            <a:custGeom>
              <a:avLst/>
              <a:gdLst/>
              <a:ahLst/>
              <a:cxnLst/>
              <a:rect l="l" t="t" r="r" b="b"/>
              <a:pathLst>
                <a:path w="7521" h="2979" extrusionOk="0">
                  <a:moveTo>
                    <a:pt x="5992" y="1"/>
                  </a:moveTo>
                  <a:cubicBezTo>
                    <a:pt x="5969" y="1"/>
                    <a:pt x="5946" y="1"/>
                    <a:pt x="5923" y="2"/>
                  </a:cubicBezTo>
                  <a:cubicBezTo>
                    <a:pt x="5349" y="33"/>
                    <a:pt x="4873" y="388"/>
                    <a:pt x="4651" y="876"/>
                  </a:cubicBezTo>
                  <a:lnTo>
                    <a:pt x="0" y="1122"/>
                  </a:lnTo>
                  <a:lnTo>
                    <a:pt x="80" y="2485"/>
                  </a:lnTo>
                  <a:lnTo>
                    <a:pt x="4723" y="2240"/>
                  </a:lnTo>
                  <a:cubicBezTo>
                    <a:pt x="4983" y="2682"/>
                    <a:pt x="5460" y="2979"/>
                    <a:pt x="6002" y="2979"/>
                  </a:cubicBezTo>
                  <a:cubicBezTo>
                    <a:pt x="6028" y="2979"/>
                    <a:pt x="6054" y="2978"/>
                    <a:pt x="6080" y="2976"/>
                  </a:cubicBezTo>
                  <a:cubicBezTo>
                    <a:pt x="6897" y="2926"/>
                    <a:pt x="7521" y="2228"/>
                    <a:pt x="7478" y="1411"/>
                  </a:cubicBezTo>
                  <a:cubicBezTo>
                    <a:pt x="7436" y="617"/>
                    <a:pt x="6780" y="1"/>
                    <a:pt x="599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43"/>
            <p:cNvSpPr/>
            <p:nvPr/>
          </p:nvSpPr>
          <p:spPr>
            <a:xfrm>
              <a:off x="2060925" y="-1788000"/>
              <a:ext cx="190975" cy="74500"/>
            </a:xfrm>
            <a:custGeom>
              <a:avLst/>
              <a:gdLst/>
              <a:ahLst/>
              <a:cxnLst/>
              <a:rect l="l" t="t" r="r" b="b"/>
              <a:pathLst>
                <a:path w="7639" h="2980" extrusionOk="0">
                  <a:moveTo>
                    <a:pt x="6146" y="1"/>
                  </a:moveTo>
                  <a:cubicBezTo>
                    <a:pt x="6143" y="1"/>
                    <a:pt x="6140" y="1"/>
                    <a:pt x="6137" y="1"/>
                  </a:cubicBezTo>
                  <a:cubicBezTo>
                    <a:pt x="6135" y="1"/>
                    <a:pt x="6133" y="1"/>
                    <a:pt x="6131" y="1"/>
                  </a:cubicBezTo>
                  <a:cubicBezTo>
                    <a:pt x="5559" y="1"/>
                    <a:pt x="5068" y="328"/>
                    <a:pt x="4818" y="804"/>
                  </a:cubicBezTo>
                  <a:lnTo>
                    <a:pt x="0" y="786"/>
                  </a:lnTo>
                  <a:lnTo>
                    <a:pt x="79" y="2151"/>
                  </a:lnTo>
                  <a:lnTo>
                    <a:pt x="4813" y="2169"/>
                  </a:lnTo>
                  <a:cubicBezTo>
                    <a:pt x="5060" y="2647"/>
                    <a:pt x="5552" y="2977"/>
                    <a:pt x="6127" y="2980"/>
                  </a:cubicBezTo>
                  <a:cubicBezTo>
                    <a:pt x="6133" y="2980"/>
                    <a:pt x="6139" y="2980"/>
                    <a:pt x="6146" y="2980"/>
                  </a:cubicBezTo>
                  <a:cubicBezTo>
                    <a:pt x="6964" y="2980"/>
                    <a:pt x="7632" y="2317"/>
                    <a:pt x="7635" y="1496"/>
                  </a:cubicBezTo>
                  <a:cubicBezTo>
                    <a:pt x="7638" y="671"/>
                    <a:pt x="6969" y="1"/>
                    <a:pt x="61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43"/>
            <p:cNvSpPr/>
            <p:nvPr/>
          </p:nvSpPr>
          <p:spPr>
            <a:xfrm>
              <a:off x="2070250" y="-1606725"/>
              <a:ext cx="183075" cy="76250"/>
            </a:xfrm>
            <a:custGeom>
              <a:avLst/>
              <a:gdLst/>
              <a:ahLst/>
              <a:cxnLst/>
              <a:rect l="l" t="t" r="r" b="b"/>
              <a:pathLst>
                <a:path w="7323" h="3050" extrusionOk="0">
                  <a:moveTo>
                    <a:pt x="1" y="0"/>
                  </a:moveTo>
                  <a:lnTo>
                    <a:pt x="49" y="817"/>
                  </a:lnTo>
                  <a:cubicBezTo>
                    <a:pt x="49" y="817"/>
                    <a:pt x="88" y="1035"/>
                    <a:pt x="100" y="1395"/>
                  </a:cubicBezTo>
                  <a:lnTo>
                    <a:pt x="4333" y="2039"/>
                  </a:lnTo>
                  <a:cubicBezTo>
                    <a:pt x="4506" y="2547"/>
                    <a:pt x="4945" y="2947"/>
                    <a:pt x="5513" y="3034"/>
                  </a:cubicBezTo>
                  <a:cubicBezTo>
                    <a:pt x="5585" y="3044"/>
                    <a:pt x="5657" y="3049"/>
                    <a:pt x="5728" y="3049"/>
                  </a:cubicBezTo>
                  <a:cubicBezTo>
                    <a:pt x="6452" y="3049"/>
                    <a:pt x="7086" y="2520"/>
                    <a:pt x="7199" y="1784"/>
                  </a:cubicBezTo>
                  <a:cubicBezTo>
                    <a:pt x="7322" y="974"/>
                    <a:pt x="6769" y="218"/>
                    <a:pt x="5961" y="90"/>
                  </a:cubicBezTo>
                  <a:cubicBezTo>
                    <a:pt x="5885" y="78"/>
                    <a:pt x="5810" y="73"/>
                    <a:pt x="5737" y="73"/>
                  </a:cubicBezTo>
                  <a:cubicBezTo>
                    <a:pt x="5253" y="73"/>
                    <a:pt x="4813" y="313"/>
                    <a:pt x="4538" y="689"/>
                  </a:cubicBez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43"/>
            <p:cNvSpPr/>
            <p:nvPr/>
          </p:nvSpPr>
          <p:spPr>
            <a:xfrm>
              <a:off x="2007450" y="-1464950"/>
              <a:ext cx="138350" cy="129675"/>
            </a:xfrm>
            <a:custGeom>
              <a:avLst/>
              <a:gdLst/>
              <a:ahLst/>
              <a:cxnLst/>
              <a:rect l="l" t="t" r="r" b="b"/>
              <a:pathLst>
                <a:path w="5534" h="5187" extrusionOk="0">
                  <a:moveTo>
                    <a:pt x="1048" y="0"/>
                  </a:moveTo>
                  <a:cubicBezTo>
                    <a:pt x="733" y="334"/>
                    <a:pt x="381" y="632"/>
                    <a:pt x="1" y="888"/>
                  </a:cubicBezTo>
                  <a:lnTo>
                    <a:pt x="2471" y="3275"/>
                  </a:lnTo>
                  <a:cubicBezTo>
                    <a:pt x="2317" y="3790"/>
                    <a:pt x="2443" y="4370"/>
                    <a:pt x="2857" y="4769"/>
                  </a:cubicBezTo>
                  <a:cubicBezTo>
                    <a:pt x="3146" y="5048"/>
                    <a:pt x="3519" y="5187"/>
                    <a:pt x="3891" y="5187"/>
                  </a:cubicBezTo>
                  <a:cubicBezTo>
                    <a:pt x="4281" y="5187"/>
                    <a:pt x="4670" y="5035"/>
                    <a:pt x="4962" y="4733"/>
                  </a:cubicBezTo>
                  <a:cubicBezTo>
                    <a:pt x="5533" y="4142"/>
                    <a:pt x="5517" y="3198"/>
                    <a:pt x="4926" y="2627"/>
                  </a:cubicBezTo>
                  <a:cubicBezTo>
                    <a:pt x="4639" y="2350"/>
                    <a:pt x="4271" y="2214"/>
                    <a:pt x="3902" y="2214"/>
                  </a:cubicBezTo>
                  <a:cubicBezTo>
                    <a:pt x="3739" y="2214"/>
                    <a:pt x="3576" y="2240"/>
                    <a:pt x="3420" y="2293"/>
                  </a:cubicBezTo>
                  <a:lnTo>
                    <a:pt x="104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43"/>
            <p:cNvSpPr/>
            <p:nvPr/>
          </p:nvSpPr>
          <p:spPr>
            <a:xfrm>
              <a:off x="1851650" y="-1395575"/>
              <a:ext cx="110800" cy="152125"/>
            </a:xfrm>
            <a:custGeom>
              <a:avLst/>
              <a:gdLst/>
              <a:ahLst/>
              <a:cxnLst/>
              <a:rect l="l" t="t" r="r" b="b"/>
              <a:pathLst>
                <a:path w="4432" h="6085" extrusionOk="0">
                  <a:moveTo>
                    <a:pt x="1328" y="1"/>
                  </a:moveTo>
                  <a:cubicBezTo>
                    <a:pt x="905" y="125"/>
                    <a:pt x="461" y="253"/>
                    <a:pt x="1" y="387"/>
                  </a:cubicBezTo>
                  <a:lnTo>
                    <a:pt x="1556" y="3695"/>
                  </a:lnTo>
                  <a:cubicBezTo>
                    <a:pt x="1231" y="4122"/>
                    <a:pt x="1142" y="4708"/>
                    <a:pt x="1386" y="5228"/>
                  </a:cubicBezTo>
                  <a:cubicBezTo>
                    <a:pt x="1640" y="5768"/>
                    <a:pt x="2176" y="6085"/>
                    <a:pt x="2735" y="6085"/>
                  </a:cubicBezTo>
                  <a:cubicBezTo>
                    <a:pt x="2947" y="6085"/>
                    <a:pt x="3163" y="6039"/>
                    <a:pt x="3368" y="5943"/>
                  </a:cubicBezTo>
                  <a:cubicBezTo>
                    <a:pt x="4112" y="5593"/>
                    <a:pt x="4432" y="4706"/>
                    <a:pt x="4081" y="3961"/>
                  </a:cubicBezTo>
                  <a:cubicBezTo>
                    <a:pt x="3837" y="3441"/>
                    <a:pt x="3328" y="3135"/>
                    <a:pt x="2791" y="3113"/>
                  </a:cubicBezTo>
                  <a:lnTo>
                    <a:pt x="132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43"/>
            <p:cNvSpPr/>
            <p:nvPr/>
          </p:nvSpPr>
          <p:spPr>
            <a:xfrm>
              <a:off x="1682450" y="-1344775"/>
              <a:ext cx="91350" cy="152675"/>
            </a:xfrm>
            <a:custGeom>
              <a:avLst/>
              <a:gdLst/>
              <a:ahLst/>
              <a:cxnLst/>
              <a:rect l="l" t="t" r="r" b="b"/>
              <a:pathLst>
                <a:path w="3654" h="6107" extrusionOk="0">
                  <a:moveTo>
                    <a:pt x="1298" y="0"/>
                  </a:moveTo>
                  <a:cubicBezTo>
                    <a:pt x="867" y="140"/>
                    <a:pt x="434" y="282"/>
                    <a:pt x="0" y="428"/>
                  </a:cubicBezTo>
                  <a:lnTo>
                    <a:pt x="946" y="3543"/>
                  </a:lnTo>
                  <a:cubicBezTo>
                    <a:pt x="561" y="3919"/>
                    <a:pt x="389" y="4486"/>
                    <a:pt x="556" y="5036"/>
                  </a:cubicBezTo>
                  <a:cubicBezTo>
                    <a:pt x="748" y="5686"/>
                    <a:pt x="1341" y="6106"/>
                    <a:pt x="1984" y="6106"/>
                  </a:cubicBezTo>
                  <a:cubicBezTo>
                    <a:pt x="2128" y="6106"/>
                    <a:pt x="2274" y="6085"/>
                    <a:pt x="2418" y="6041"/>
                  </a:cubicBezTo>
                  <a:cubicBezTo>
                    <a:pt x="3210" y="5802"/>
                    <a:pt x="3654" y="4960"/>
                    <a:pt x="3406" y="4170"/>
                  </a:cubicBezTo>
                  <a:cubicBezTo>
                    <a:pt x="3240" y="3621"/>
                    <a:pt x="2781" y="3244"/>
                    <a:pt x="2253" y="3146"/>
                  </a:cubicBezTo>
                  <a:lnTo>
                    <a:pt x="129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43"/>
            <p:cNvSpPr/>
            <p:nvPr/>
          </p:nvSpPr>
          <p:spPr>
            <a:xfrm>
              <a:off x="2141525" y="-1349100"/>
              <a:ext cx="654675" cy="383500"/>
            </a:xfrm>
            <a:custGeom>
              <a:avLst/>
              <a:gdLst/>
              <a:ahLst/>
              <a:cxnLst/>
              <a:rect l="l" t="t" r="r" b="b"/>
              <a:pathLst>
                <a:path w="26187" h="15340" extrusionOk="0">
                  <a:moveTo>
                    <a:pt x="26187" y="1"/>
                  </a:moveTo>
                  <a:cubicBezTo>
                    <a:pt x="23635" y="137"/>
                    <a:pt x="20184" y="541"/>
                    <a:pt x="16548" y="1612"/>
                  </a:cubicBezTo>
                  <a:cubicBezTo>
                    <a:pt x="8506" y="3984"/>
                    <a:pt x="2866" y="8694"/>
                    <a:pt x="1" y="15339"/>
                  </a:cubicBezTo>
                  <a:lnTo>
                    <a:pt x="2602" y="15339"/>
                  </a:lnTo>
                  <a:cubicBezTo>
                    <a:pt x="5281" y="9831"/>
                    <a:pt x="10152" y="5992"/>
                    <a:pt x="17156" y="3913"/>
                  </a:cubicBezTo>
                  <a:cubicBezTo>
                    <a:pt x="20486" y="2924"/>
                    <a:pt x="23701" y="2535"/>
                    <a:pt x="26109" y="2394"/>
                  </a:cubicBezTo>
                  <a:cubicBezTo>
                    <a:pt x="26138" y="1621"/>
                    <a:pt x="26163" y="822"/>
                    <a:pt x="2618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43"/>
            <p:cNvSpPr/>
            <p:nvPr/>
          </p:nvSpPr>
          <p:spPr>
            <a:xfrm>
              <a:off x="1517975" y="-2243375"/>
              <a:ext cx="871600" cy="1140475"/>
            </a:xfrm>
            <a:custGeom>
              <a:avLst/>
              <a:gdLst/>
              <a:ahLst/>
              <a:cxnLst/>
              <a:rect l="l" t="t" r="r" b="b"/>
              <a:pathLst>
                <a:path w="34864" h="45619" extrusionOk="0">
                  <a:moveTo>
                    <a:pt x="31941" y="0"/>
                  </a:moveTo>
                  <a:lnTo>
                    <a:pt x="30055" y="222"/>
                  </a:lnTo>
                  <a:cubicBezTo>
                    <a:pt x="31460" y="13138"/>
                    <a:pt x="32566" y="30272"/>
                    <a:pt x="30636" y="33416"/>
                  </a:cubicBezTo>
                  <a:cubicBezTo>
                    <a:pt x="27738" y="38136"/>
                    <a:pt x="23529" y="39586"/>
                    <a:pt x="11790" y="43085"/>
                  </a:cubicBezTo>
                  <a:cubicBezTo>
                    <a:pt x="10379" y="43505"/>
                    <a:pt x="9106" y="43715"/>
                    <a:pt x="7975" y="43715"/>
                  </a:cubicBezTo>
                  <a:cubicBezTo>
                    <a:pt x="6442" y="43715"/>
                    <a:pt x="5171" y="43330"/>
                    <a:pt x="4176" y="42559"/>
                  </a:cubicBezTo>
                  <a:cubicBezTo>
                    <a:pt x="2727" y="41437"/>
                    <a:pt x="2068" y="39665"/>
                    <a:pt x="1768" y="38211"/>
                  </a:cubicBezTo>
                  <a:cubicBezTo>
                    <a:pt x="1160" y="38477"/>
                    <a:pt x="570" y="38754"/>
                    <a:pt x="0" y="39042"/>
                  </a:cubicBezTo>
                  <a:cubicBezTo>
                    <a:pt x="413" y="40733"/>
                    <a:pt x="1262" y="42703"/>
                    <a:pt x="3002" y="44055"/>
                  </a:cubicBezTo>
                  <a:cubicBezTo>
                    <a:pt x="4343" y="45097"/>
                    <a:pt x="6002" y="45618"/>
                    <a:pt x="7964" y="45618"/>
                  </a:cubicBezTo>
                  <a:cubicBezTo>
                    <a:pt x="9286" y="45618"/>
                    <a:pt x="10741" y="45382"/>
                    <a:pt x="12333" y="44908"/>
                  </a:cubicBezTo>
                  <a:cubicBezTo>
                    <a:pt x="24590" y="41255"/>
                    <a:pt x="28995" y="39721"/>
                    <a:pt x="32257" y="34411"/>
                  </a:cubicBezTo>
                  <a:cubicBezTo>
                    <a:pt x="34863" y="30165"/>
                    <a:pt x="32940" y="9222"/>
                    <a:pt x="3194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26" name="Picture 2" descr="Crianças da ioga. crianças fazendo exercícios em diferentes poses de personagens de desenhos animados de esporte saudável. ilustração de pose de menino e menina de exercícios de ioga Vetor Premi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336" y="739784"/>
            <a:ext cx="7259535" cy="5438854"/>
          </a:xfrm>
          <a:prstGeom prst="rect">
            <a:avLst/>
          </a:prstGeom>
          <a:noFill/>
          <a:extLst>
            <a:ext uri="{909E8E84-426E-40DD-AFC4-6F175D3DCCD1}">
              <a14:hiddenFill xmlns:a14="http://schemas.microsoft.com/office/drawing/2010/main">
                <a:solidFill>
                  <a:srgbClr val="FFFFFF"/>
                </a:solidFill>
              </a14:hiddenFill>
            </a:ext>
          </a:extLst>
        </p:spPr>
      </p:pic>
      <p:sp>
        <p:nvSpPr>
          <p:cNvPr id="2" name="PoljeZBesedilom 1">
            <a:extLst>
              <a:ext uri="{FF2B5EF4-FFF2-40B4-BE49-F238E27FC236}">
                <a16:creationId xmlns:a16="http://schemas.microsoft.com/office/drawing/2014/main" id="{81B9C8AA-1537-46EE-8D81-B577ABC1A053}"/>
              </a:ext>
            </a:extLst>
          </p:cNvPr>
          <p:cNvSpPr txBox="1"/>
          <p:nvPr/>
        </p:nvSpPr>
        <p:spPr>
          <a:xfrm>
            <a:off x="117986" y="275098"/>
            <a:ext cx="6363823" cy="646331"/>
          </a:xfrm>
          <a:prstGeom prst="rect">
            <a:avLst/>
          </a:prstGeom>
          <a:noFill/>
        </p:spPr>
        <p:txBody>
          <a:bodyPr wrap="square" rtlCol="0">
            <a:spAutoFit/>
          </a:bodyPr>
          <a:lstStyle/>
          <a:p>
            <a:r>
              <a:rPr lang="sl-SI" sz="3600" dirty="0">
                <a:solidFill>
                  <a:schemeClr val="accent1">
                    <a:lumMod val="75000"/>
                  </a:schemeClr>
                </a:solidFill>
                <a:effectLst>
                  <a:outerShdw blurRad="38100" dist="38100" dir="2700000" algn="tl">
                    <a:srgbClr val="000000">
                      <a:alpha val="43137"/>
                    </a:srgbClr>
                  </a:outerShdw>
                </a:effectLst>
                <a:latin typeface="Comic Sans MS" panose="030F0702030302020204" pitchFamily="66" charset="0"/>
              </a:rPr>
              <a:t>GIMNASTIČNE VAJE</a:t>
            </a:r>
          </a:p>
        </p:txBody>
      </p:sp>
      <p:sp>
        <p:nvSpPr>
          <p:cNvPr id="4" name="Pravokotnik: zaokroženi vogali 3">
            <a:extLst>
              <a:ext uri="{FF2B5EF4-FFF2-40B4-BE49-F238E27FC236}">
                <a16:creationId xmlns:a16="http://schemas.microsoft.com/office/drawing/2014/main" id="{D43A2D27-2A7A-4664-8C82-EE718AEE4261}"/>
              </a:ext>
            </a:extLst>
          </p:cNvPr>
          <p:cNvSpPr/>
          <p:nvPr/>
        </p:nvSpPr>
        <p:spPr>
          <a:xfrm>
            <a:off x="7153007" y="140701"/>
            <a:ext cx="2946123" cy="12850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3" name="PoljeZBesedilom 2">
            <a:extLst>
              <a:ext uri="{FF2B5EF4-FFF2-40B4-BE49-F238E27FC236}">
                <a16:creationId xmlns:a16="http://schemas.microsoft.com/office/drawing/2014/main" id="{B403B5C8-716C-44C0-9E37-308857089706}"/>
              </a:ext>
            </a:extLst>
          </p:cNvPr>
          <p:cNvSpPr txBox="1"/>
          <p:nvPr/>
        </p:nvSpPr>
        <p:spPr>
          <a:xfrm>
            <a:off x="7165726" y="262323"/>
            <a:ext cx="2946162" cy="1200329"/>
          </a:xfrm>
          <a:prstGeom prst="rect">
            <a:avLst/>
          </a:prstGeom>
          <a:noFill/>
        </p:spPr>
        <p:txBody>
          <a:bodyPr wrap="square" rtlCol="0">
            <a:spAutoFit/>
          </a:bodyPr>
          <a:lstStyle/>
          <a:p>
            <a:pPr algn="ctr"/>
            <a:r>
              <a:rPr lang="sl-SI" dirty="0">
                <a:latin typeface="Comic Sans MS" panose="030F0702030302020204" pitchFamily="66" charset="0"/>
              </a:rPr>
              <a:t>POIŠČI PRIMEREN PROSTOR IN NAREDI 10 GIMNASTIČNIH VAJ.</a:t>
            </a:r>
          </a:p>
        </p:txBody>
      </p:sp>
      <p:pic>
        <p:nvPicPr>
          <p:cNvPr id="5" name="Posnet zvok">
            <a:hlinkClick r:id="" action="ppaction://media"/>
            <a:extLst>
              <a:ext uri="{FF2B5EF4-FFF2-40B4-BE49-F238E27FC236}">
                <a16:creationId xmlns:a16="http://schemas.microsoft.com/office/drawing/2014/main" id="{F7544D00-2B0A-407C-8910-AA213FAEE9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2329" y="6252310"/>
            <a:ext cx="406400" cy="406400"/>
          </a:xfrm>
          <a:prstGeom prst="rect">
            <a:avLst/>
          </a:prstGeom>
        </p:spPr>
      </p:pic>
    </p:spTree>
    <p:extLst>
      <p:ext uri="{BB962C8B-B14F-4D97-AF65-F5344CB8AC3E}">
        <p14:creationId xmlns:p14="http://schemas.microsoft.com/office/powerpoint/2010/main" val="29415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117F8A52-1559-4C1A-A23E-095C0A54D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osnet zvok">
            <a:hlinkClick r:id="" action="ppaction://media"/>
            <a:extLst>
              <a:ext uri="{FF2B5EF4-FFF2-40B4-BE49-F238E27FC236}">
                <a16:creationId xmlns:a16="http://schemas.microsoft.com/office/drawing/2014/main" id="{74EF19E8-4F9B-4547-920F-0EE7A38BB4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5565" y="6299200"/>
            <a:ext cx="406400" cy="406400"/>
          </a:xfrm>
          <a:prstGeom prst="rect">
            <a:avLst/>
          </a:prstGeom>
        </p:spPr>
      </p:pic>
    </p:spTree>
    <p:extLst>
      <p:ext uri="{BB962C8B-B14F-4D97-AF65-F5344CB8AC3E}">
        <p14:creationId xmlns:p14="http://schemas.microsoft.com/office/powerpoint/2010/main" val="147064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1040" y="3149600"/>
            <a:ext cx="6321778" cy="3556000"/>
          </a:xfrm>
          <a:prstGeom prst="rect">
            <a:avLst/>
          </a:prstGeom>
        </p:spPr>
      </p:pic>
      <p:sp>
        <p:nvSpPr>
          <p:cNvPr id="5" name="PoljeZBesedilom 4">
            <a:extLst>
              <a:ext uri="{FF2B5EF4-FFF2-40B4-BE49-F238E27FC236}">
                <a16:creationId xmlns:a16="http://schemas.microsoft.com/office/drawing/2014/main" id="{959B68A2-E47F-418D-A197-50C698AAA32B}"/>
              </a:ext>
            </a:extLst>
          </p:cNvPr>
          <p:cNvSpPr txBox="1"/>
          <p:nvPr/>
        </p:nvSpPr>
        <p:spPr>
          <a:xfrm>
            <a:off x="213360" y="289582"/>
            <a:ext cx="5425440" cy="6278835"/>
          </a:xfrm>
          <a:prstGeom prst="rect">
            <a:avLst/>
          </a:prstGeom>
          <a:noFill/>
        </p:spPr>
        <p:txBody>
          <a:bodyPr wrap="square">
            <a:spAutoFit/>
          </a:bodyPr>
          <a:lstStyle/>
          <a:p>
            <a:pPr marL="0" indent="0">
              <a:lnSpc>
                <a:spcPct val="150000"/>
              </a:lnSpc>
              <a:spcBef>
                <a:spcPts val="1600"/>
              </a:spcBef>
              <a:spcAft>
                <a:spcPts val="1600"/>
              </a:spcAft>
              <a:buNone/>
            </a:pPr>
            <a:r>
              <a:rPr lang="sl-SI" sz="1800" dirty="0">
                <a:solidFill>
                  <a:schemeClr val="accent1">
                    <a:lumMod val="50000"/>
                  </a:schemeClr>
                </a:solidFill>
                <a:latin typeface="Comic Sans MS" panose="030F0702030302020204" pitchFamily="66" charset="0"/>
              </a:rPr>
              <a:t>IZDELOVANJE SNEŽAKA JE NAJBOLJŠA ZABAVA ZA VSAKEGA OTROKA IN KO ZAPADE DOVOLJ SNEGA, MORA EDEN OBVEZNO STATI TUDI PRED VAŠO HIŠO ALI BLIŽINI TVOJEGA DOMA. ZA NAJLEPŠEGA SNEŽAKA NA SNEGU LAHKO UPORABITE VELIKO RAZLIČNIH STVARI: STARO KAPO, KLOBUK, LONEC, STAR ŠAL IN KORENČEK. KAMENJE LAHKO NAJDETE KAR NA ULICI OZIROMA VRTU POD SNEGOM, LAHKO PA UPORABITE TUDI OKRASNE KROGLICE, OKRASNE KAMENČKE IN GUMBE. NI TREBA, DA JE SNEŽAK POPOLN IN NAJVEČJI V ULICI, POMEMBNO JE, DA SE VSA DRUŽINA ZABAVA.</a:t>
            </a:r>
          </a:p>
        </p:txBody>
      </p:sp>
      <p:sp>
        <p:nvSpPr>
          <p:cNvPr id="3" name="Pravokotnik 2">
            <a:extLst>
              <a:ext uri="{FF2B5EF4-FFF2-40B4-BE49-F238E27FC236}">
                <a16:creationId xmlns:a16="http://schemas.microsoft.com/office/drawing/2014/main" id="{ECACDCC2-10A9-431B-86D3-82D7879E59FB}"/>
              </a:ext>
            </a:extLst>
          </p:cNvPr>
          <p:cNvSpPr/>
          <p:nvPr/>
        </p:nvSpPr>
        <p:spPr>
          <a:xfrm>
            <a:off x="71120" y="182880"/>
            <a:ext cx="5585742" cy="6522720"/>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pic>
        <p:nvPicPr>
          <p:cNvPr id="6" name="Slika 5">
            <a:extLst>
              <a:ext uri="{FF2B5EF4-FFF2-40B4-BE49-F238E27FC236}">
                <a16:creationId xmlns:a16="http://schemas.microsoft.com/office/drawing/2014/main" id="{B0C79CCD-5B2E-458E-82DC-10584D14EFF4}"/>
              </a:ext>
            </a:extLst>
          </p:cNvPr>
          <p:cNvPicPr>
            <a:picLocks noChangeAspect="1"/>
          </p:cNvPicPr>
          <p:nvPr/>
        </p:nvPicPr>
        <p:blipFill>
          <a:blip r:embed="rId5"/>
          <a:stretch>
            <a:fillRect/>
          </a:stretch>
        </p:blipFill>
        <p:spPr>
          <a:xfrm>
            <a:off x="9844960" y="363622"/>
            <a:ext cx="1828959" cy="2432515"/>
          </a:xfrm>
          <a:prstGeom prst="rect">
            <a:avLst/>
          </a:prstGeom>
        </p:spPr>
      </p:pic>
      <p:pic>
        <p:nvPicPr>
          <p:cNvPr id="2" name="Posnet zvok">
            <a:hlinkClick r:id="" action="ppaction://media"/>
            <a:extLst>
              <a:ext uri="{FF2B5EF4-FFF2-40B4-BE49-F238E27FC236}">
                <a16:creationId xmlns:a16="http://schemas.microsoft.com/office/drawing/2014/main" id="{393CD43F-4F48-4DD1-BBE4-7B8EF6C026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0719" y="6299200"/>
            <a:ext cx="406400" cy="406400"/>
          </a:xfrm>
          <a:prstGeom prst="rect">
            <a:avLst/>
          </a:prstGeom>
        </p:spPr>
      </p:pic>
    </p:spTree>
    <p:extLst>
      <p:ext uri="{BB962C8B-B14F-4D97-AF65-F5344CB8AC3E}">
        <p14:creationId xmlns:p14="http://schemas.microsoft.com/office/powerpoint/2010/main" val="410054831"/>
      </p:ext>
    </p:extLst>
  </p:cSld>
  <p:clrMapOvr>
    <a:masterClrMapping/>
  </p:clrMapOvr>
  <mc:AlternateContent xmlns:mc="http://schemas.openxmlformats.org/markup-compatibility/2006" xmlns:p14="http://schemas.microsoft.com/office/powerpoint/2010/main">
    <mc:Choice Requires="p14">
      <p:transition spd="slow" p14:dur="2000" advTm="3235"/>
    </mc:Choice>
    <mc:Fallback xmlns="">
      <p:transition spd="slow" advTm="3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440" y="355600"/>
            <a:ext cx="6718018" cy="3778885"/>
          </a:xfrm>
          <a:prstGeom prst="rect">
            <a:avLst/>
          </a:prstGeom>
        </p:spPr>
      </p:pic>
      <p:sp>
        <p:nvSpPr>
          <p:cNvPr id="4" name="PoljeZBesedilom 3">
            <a:extLst>
              <a:ext uri="{FF2B5EF4-FFF2-40B4-BE49-F238E27FC236}">
                <a16:creationId xmlns:a16="http://schemas.microsoft.com/office/drawing/2014/main" id="{422015EE-A0FF-4635-91B9-503F40DBBBFD}"/>
              </a:ext>
            </a:extLst>
          </p:cNvPr>
          <p:cNvSpPr txBox="1"/>
          <p:nvPr/>
        </p:nvSpPr>
        <p:spPr>
          <a:xfrm>
            <a:off x="7457440" y="466725"/>
            <a:ext cx="4307840" cy="5447838"/>
          </a:xfrm>
          <a:prstGeom prst="rect">
            <a:avLst/>
          </a:prstGeom>
          <a:noFill/>
        </p:spPr>
        <p:txBody>
          <a:bodyPr wrap="square">
            <a:spAutoFit/>
          </a:bodyPr>
          <a:lstStyle/>
          <a:p>
            <a:pPr marL="0" lvl="0" indent="0" algn="ctr">
              <a:lnSpc>
                <a:spcPct val="150000"/>
              </a:lnSpc>
              <a:spcBef>
                <a:spcPts val="1600"/>
              </a:spcBef>
              <a:spcAft>
                <a:spcPts val="1600"/>
              </a:spcAft>
              <a:buNone/>
            </a:pPr>
            <a:r>
              <a:rPr lang="sl-SI" sz="1800" dirty="0">
                <a:solidFill>
                  <a:schemeClr val="accent1">
                    <a:lumMod val="50000"/>
                  </a:schemeClr>
                </a:solidFill>
                <a:latin typeface="Comic Sans MS" panose="030F0702030302020204" pitchFamily="66" charset="0"/>
              </a:rPr>
              <a:t>KEPANJE JE ZAGOTOVO NAJBOLJŠA ZIMSKA ZABAVA, KI VAS BO VSE POŠTENO NASMEJALA. EDINI REKVIZIT, KI GA ZA IGRO POTREBUJETE, SO NEPREMOČLJIVE ROKAVICE. MORDA CELO PRIREDITE DRUŽINSKO TEKMO, KDO VRŽE KEPO DLJE ALI KDO ZADENE TARČO NA DREVESU - OČETOV STAR KLOBUK, KI GA LAHKO LE ZMAGOVALEC POSADI NA SNEŽAKA. </a:t>
            </a:r>
          </a:p>
        </p:txBody>
      </p:sp>
      <p:sp>
        <p:nvSpPr>
          <p:cNvPr id="5" name="Pravokotnik 4">
            <a:extLst>
              <a:ext uri="{FF2B5EF4-FFF2-40B4-BE49-F238E27FC236}">
                <a16:creationId xmlns:a16="http://schemas.microsoft.com/office/drawing/2014/main" id="{D5A474D9-EC37-44B4-87A9-96F70001C78A}"/>
              </a:ext>
            </a:extLst>
          </p:cNvPr>
          <p:cNvSpPr/>
          <p:nvPr/>
        </p:nvSpPr>
        <p:spPr>
          <a:xfrm>
            <a:off x="152400" y="193040"/>
            <a:ext cx="7203440" cy="424688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pic>
        <p:nvPicPr>
          <p:cNvPr id="6" name="Slika 5">
            <a:extLst>
              <a:ext uri="{FF2B5EF4-FFF2-40B4-BE49-F238E27FC236}">
                <a16:creationId xmlns:a16="http://schemas.microsoft.com/office/drawing/2014/main" id="{2EAF5E64-4DC2-4130-8E5F-028201287D9A}"/>
              </a:ext>
            </a:extLst>
          </p:cNvPr>
          <p:cNvPicPr>
            <a:picLocks noChangeAspect="1"/>
          </p:cNvPicPr>
          <p:nvPr/>
        </p:nvPicPr>
        <p:blipFill>
          <a:blip r:embed="rId5"/>
          <a:stretch>
            <a:fillRect/>
          </a:stretch>
        </p:blipFill>
        <p:spPr>
          <a:xfrm>
            <a:off x="426720" y="4841092"/>
            <a:ext cx="1524132" cy="1707028"/>
          </a:xfrm>
          <a:prstGeom prst="rect">
            <a:avLst/>
          </a:prstGeom>
        </p:spPr>
      </p:pic>
      <p:pic>
        <p:nvPicPr>
          <p:cNvPr id="3" name="Posnet zvok">
            <a:hlinkClick r:id="" action="ppaction://media"/>
            <a:extLst>
              <a:ext uri="{FF2B5EF4-FFF2-40B4-BE49-F238E27FC236}">
                <a16:creationId xmlns:a16="http://schemas.microsoft.com/office/drawing/2014/main" id="{381E153C-8CA0-4BFA-A246-B0141A87F5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6258560"/>
            <a:ext cx="406400" cy="406400"/>
          </a:xfrm>
          <a:prstGeom prst="rect">
            <a:avLst/>
          </a:prstGeom>
        </p:spPr>
      </p:pic>
    </p:spTree>
    <p:extLst>
      <p:ext uri="{BB962C8B-B14F-4D97-AF65-F5344CB8AC3E}">
        <p14:creationId xmlns:p14="http://schemas.microsoft.com/office/powerpoint/2010/main" val="188147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ack from Winter Break">
  <a:themeElements>
    <a:clrScheme name="Simple Light">
      <a:dk1>
        <a:srgbClr val="000000"/>
      </a:dk1>
      <a:lt1>
        <a:srgbClr val="FFFFFF"/>
      </a:lt1>
      <a:dk2>
        <a:srgbClr val="595959"/>
      </a:dk2>
      <a:lt2>
        <a:srgbClr val="EEEEEE"/>
      </a:lt2>
      <a:accent1>
        <a:srgbClr val="90D1D3"/>
      </a:accent1>
      <a:accent2>
        <a:srgbClr val="FFB94D"/>
      </a:accent2>
      <a:accent3>
        <a:srgbClr val="F4805D"/>
      </a:accent3>
      <a:accent4>
        <a:srgbClr val="385054"/>
      </a:accent4>
      <a:accent5>
        <a:srgbClr val="5B2F20"/>
      </a:accent5>
      <a:accent6>
        <a:srgbClr val="FFD2B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ack from Winter Break">
  <a:themeElements>
    <a:clrScheme name="Simple Light">
      <a:dk1>
        <a:srgbClr val="000000"/>
      </a:dk1>
      <a:lt1>
        <a:srgbClr val="FFFFFF"/>
      </a:lt1>
      <a:dk2>
        <a:srgbClr val="595959"/>
      </a:dk2>
      <a:lt2>
        <a:srgbClr val="EEEEEE"/>
      </a:lt2>
      <a:accent1>
        <a:srgbClr val="90D1D3"/>
      </a:accent1>
      <a:accent2>
        <a:srgbClr val="FFB94D"/>
      </a:accent2>
      <a:accent3>
        <a:srgbClr val="F4805D"/>
      </a:accent3>
      <a:accent4>
        <a:srgbClr val="385054"/>
      </a:accent4>
      <a:accent5>
        <a:srgbClr val="5B2F20"/>
      </a:accent5>
      <a:accent6>
        <a:srgbClr val="FFD2B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ack from Winter Break">
  <a:themeElements>
    <a:clrScheme name="Simple Light">
      <a:dk1>
        <a:srgbClr val="000000"/>
      </a:dk1>
      <a:lt1>
        <a:srgbClr val="FFFFFF"/>
      </a:lt1>
      <a:dk2>
        <a:srgbClr val="595959"/>
      </a:dk2>
      <a:lt2>
        <a:srgbClr val="EEEEEE"/>
      </a:lt2>
      <a:accent1>
        <a:srgbClr val="90D1D3"/>
      </a:accent1>
      <a:accent2>
        <a:srgbClr val="FFB94D"/>
      </a:accent2>
      <a:accent3>
        <a:srgbClr val="F4805D"/>
      </a:accent3>
      <a:accent4>
        <a:srgbClr val="385054"/>
      </a:accent4>
      <a:accent5>
        <a:srgbClr val="5B2F20"/>
      </a:accent5>
      <a:accent6>
        <a:srgbClr val="FFD2B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600</Words>
  <Application>Microsoft Office PowerPoint</Application>
  <PresentationFormat>Širokozaslonsko</PresentationFormat>
  <Paragraphs>66</Paragraphs>
  <Slides>22</Slides>
  <Notes>4</Notes>
  <HiddenSlides>0</HiddenSlides>
  <MMClips>22</MMClips>
  <ScaleCrop>false</ScaleCrop>
  <HeadingPairs>
    <vt:vector size="6" baseType="variant">
      <vt:variant>
        <vt:lpstr>Uporabljene pisave</vt:lpstr>
      </vt:variant>
      <vt:variant>
        <vt:i4>8</vt:i4>
      </vt:variant>
      <vt:variant>
        <vt:lpstr>Tema</vt:lpstr>
      </vt:variant>
      <vt:variant>
        <vt:i4>4</vt:i4>
      </vt:variant>
      <vt:variant>
        <vt:lpstr>Naslovi diapozitivov</vt:lpstr>
      </vt:variant>
      <vt:variant>
        <vt:i4>22</vt:i4>
      </vt:variant>
    </vt:vector>
  </HeadingPairs>
  <TitlesOfParts>
    <vt:vector size="34" baseType="lpstr">
      <vt:lpstr>Arial</vt:lpstr>
      <vt:lpstr>Calibri</vt:lpstr>
      <vt:lpstr>Calibri Light</vt:lpstr>
      <vt:lpstr>Chiller</vt:lpstr>
      <vt:lpstr>Comic Sans MS</vt:lpstr>
      <vt:lpstr>Courier New</vt:lpstr>
      <vt:lpstr>Gloria Hallelujah</vt:lpstr>
      <vt:lpstr>Nunito</vt:lpstr>
      <vt:lpstr>Office Theme</vt:lpstr>
      <vt:lpstr>1_Back from Winter Break</vt:lpstr>
      <vt:lpstr>2_Back from Winter Break</vt:lpstr>
      <vt:lpstr>Back from Winter Break</vt:lpstr>
      <vt:lpstr>PowerPointova predstavitev</vt:lpstr>
      <vt:lpstr>PowerPointova predstavitev</vt:lpstr>
      <vt:lpstr>IZBIRAŠ LAHKO MED NASLEDNJIMI DEJAVNOSTMI </vt:lpstr>
      <vt:lpstr>PowerPointova predstavitev</vt:lpstr>
      <vt:lpstr>TECI NA MESTU. POSKAKUJ NA MESTU. SKAČI NAZAJ, NAPREJ. SKAČI LEVO, DESNO. HODI V POČEPU.</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SEVEDA PA LAHKO V NARAVI UŽIVAŠ ČISTO PO SVOJE.</vt:lpstr>
      <vt:lpstr>ČUDOVIT DAN TI ŽELIM  IN PAZI NASE.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kaja kirbiš</dc:creator>
  <cp:lastModifiedBy>Alenka Jenuš</cp:lastModifiedBy>
  <cp:revision>16</cp:revision>
  <dcterms:created xsi:type="dcterms:W3CDTF">2021-01-13T15:24:39Z</dcterms:created>
  <dcterms:modified xsi:type="dcterms:W3CDTF">2021-01-17T16:08:50Z</dcterms:modified>
</cp:coreProperties>
</file>