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249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56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24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31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180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26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988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073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84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534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463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9E36-D5E8-4248-A286-9C7CC2F924D0}" type="datetimeFigureOut">
              <a:rPr lang="sl-SI" smtClean="0"/>
              <a:t>4.2.2021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6838-ABE4-4A18-8B31-91E6396B5E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603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8749" t="19201" r="20920" b="7626"/>
          <a:stretch/>
        </p:blipFill>
        <p:spPr>
          <a:xfrm>
            <a:off x="1102657" y="-837"/>
            <a:ext cx="10058401" cy="68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8686" t="19872" r="20043" b="7323"/>
          <a:stretch/>
        </p:blipFill>
        <p:spPr>
          <a:xfrm>
            <a:off x="1038386" y="0"/>
            <a:ext cx="10265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8530" t="18583" r="51822" b="7775"/>
          <a:stretch/>
        </p:blipFill>
        <p:spPr>
          <a:xfrm>
            <a:off x="2161309" y="0"/>
            <a:ext cx="7303325" cy="6860939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3409628" y="5688280"/>
            <a:ext cx="5734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</p:txBody>
      </p:sp>
      <p:sp>
        <p:nvSpPr>
          <p:cNvPr id="3" name="Diagram poteka: preluknjan trak 2"/>
          <p:cNvSpPr/>
          <p:nvPr/>
        </p:nvSpPr>
        <p:spPr>
          <a:xfrm>
            <a:off x="1045029" y="961901"/>
            <a:ext cx="2766950" cy="14131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 zvezek zapiši  tri kitice Zdravljice in se nauči na pamet!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71" y="1082448"/>
            <a:ext cx="3178629" cy="4213947"/>
          </a:xfrm>
          <a:prstGeom prst="rect">
            <a:avLst/>
          </a:prstGeom>
        </p:spPr>
      </p:pic>
      <p:sp>
        <p:nvSpPr>
          <p:cNvPr id="6" name="Navzgor ukrivljena puščica 5"/>
          <p:cNvSpPr/>
          <p:nvPr/>
        </p:nvSpPr>
        <p:spPr>
          <a:xfrm>
            <a:off x="1282535" y="3313216"/>
            <a:ext cx="8348353" cy="17812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8814" t="18967" r="20678" b="6871"/>
          <a:stretch/>
        </p:blipFill>
        <p:spPr>
          <a:xfrm>
            <a:off x="1607760" y="20317"/>
            <a:ext cx="9922979" cy="683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195" t="17839" r="19916" b="7774"/>
          <a:stretch/>
        </p:blipFill>
        <p:spPr>
          <a:xfrm>
            <a:off x="1162089" y="0"/>
            <a:ext cx="9984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8686" t="18742" r="20043" b="9585"/>
          <a:stretch/>
        </p:blipFill>
        <p:spPr>
          <a:xfrm>
            <a:off x="863066" y="0"/>
            <a:ext cx="10427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322" t="18968" r="20424" b="8680"/>
          <a:stretch/>
        </p:blipFill>
        <p:spPr>
          <a:xfrm>
            <a:off x="1186782" y="0"/>
            <a:ext cx="10158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8940" t="19646" r="19661" b="8454"/>
          <a:stretch/>
        </p:blipFill>
        <p:spPr>
          <a:xfrm>
            <a:off x="759416" y="0"/>
            <a:ext cx="1041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068" t="19872" r="19661" b="8907"/>
          <a:stretch/>
        </p:blipFill>
        <p:spPr>
          <a:xfrm>
            <a:off x="805911" y="0"/>
            <a:ext cx="10493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195" t="20777" r="19916" b="8002"/>
          <a:stretch/>
        </p:blipFill>
        <p:spPr>
          <a:xfrm>
            <a:off x="960895" y="0"/>
            <a:ext cx="10428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068" t="18968" r="20170" b="7324"/>
          <a:stretch/>
        </p:blipFill>
        <p:spPr>
          <a:xfrm>
            <a:off x="1053884" y="0"/>
            <a:ext cx="1005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</Words>
  <Application>Microsoft Office PowerPoint</Application>
  <PresentationFormat>Širokozaslonsko</PresentationFormat>
  <Paragraphs>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test</dc:creator>
  <cp:lastModifiedBy>Vesna</cp:lastModifiedBy>
  <cp:revision>6</cp:revision>
  <dcterms:created xsi:type="dcterms:W3CDTF">2021-02-02T11:44:16Z</dcterms:created>
  <dcterms:modified xsi:type="dcterms:W3CDTF">2021-02-04T18:40:39Z</dcterms:modified>
</cp:coreProperties>
</file>