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64" r:id="rId2"/>
    <p:sldId id="266" r:id="rId3"/>
    <p:sldId id="265" r:id="rId4"/>
    <p:sldId id="259" r:id="rId5"/>
    <p:sldId id="267" r:id="rId6"/>
    <p:sldId id="263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74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9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1/17/2021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ww.youtube.com/watch?v=8Fi98Ig0_X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e7YqYMRClo" TargetMode="External"/><Relationship Id="rId2" Type="http://schemas.openxmlformats.org/officeDocument/2006/relationships/hyperlink" Target="https://www.youtube.com/watch?v=B6f4-COviSk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MjOty0sY_PA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s://www.youtube.com/watch?v=2BjWDneN6Po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7334" y="609599"/>
            <a:ext cx="8596668" cy="1576647"/>
          </a:xfrm>
        </p:spPr>
        <p:txBody>
          <a:bodyPr>
            <a:normAutofit fontScale="90000"/>
          </a:bodyPr>
          <a:lstStyle/>
          <a:p>
            <a:pPr algn="ctr"/>
            <a:r>
              <a:rPr lang="sl-SI" b="1" u="sng" dirty="0" smtClean="0"/>
              <a:t>ŠPORT v času pouka na </a:t>
            </a:r>
            <a:r>
              <a:rPr lang="sl-SI" b="1" u="sng" dirty="0" smtClean="0"/>
              <a:t>daljavo</a:t>
            </a:r>
            <a:r>
              <a:rPr lang="sl-SI" b="1" u="sng" dirty="0"/>
              <a:t/>
            </a:r>
            <a:br>
              <a:rPr lang="sl-SI" b="1" u="sng" dirty="0"/>
            </a:br>
            <a:r>
              <a:rPr lang="sl-SI" b="1" u="sng" dirty="0" smtClean="0"/>
              <a:t/>
            </a:r>
            <a:br>
              <a:rPr lang="sl-SI" b="1" u="sng" dirty="0" smtClean="0"/>
            </a:br>
            <a:r>
              <a:rPr lang="sl-SI" b="1" u="sng" dirty="0" smtClean="0"/>
              <a:t>Plešemo ljudske plese</a:t>
            </a:r>
            <a:endParaRPr lang="sl-SI" b="1" u="sng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2485505"/>
            <a:ext cx="8596668" cy="3555857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sl-SI" sz="2000" dirty="0">
              <a:solidFill>
                <a:schemeClr val="accent1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sl-SI" sz="9200" dirty="0">
                <a:solidFill>
                  <a:schemeClr val="accent1"/>
                </a:solidFill>
              </a:rPr>
              <a:t>Ples je govorica telesa ob ritmu glasbe.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l-SI" sz="9200" dirty="0" smtClean="0">
                <a:solidFill>
                  <a:schemeClr val="accent1"/>
                </a:solidFill>
              </a:rPr>
              <a:t>Ples je šport.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l-SI" sz="9200" dirty="0" smtClean="0">
                <a:solidFill>
                  <a:schemeClr val="accent1"/>
                </a:solidFill>
              </a:rPr>
              <a:t>S plesom razvijamo gibalne sposobnosti. 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sl-SI" sz="9200" dirty="0" smtClean="0">
                <a:solidFill>
                  <a:schemeClr val="accent1"/>
                </a:solidFill>
              </a:rPr>
              <a:t>Poznamo različne zvrsti MODERNEGA plesa: Hip hop, </a:t>
            </a:r>
            <a:r>
              <a:rPr lang="sl-SI" sz="9200" dirty="0" err="1" smtClean="0">
                <a:solidFill>
                  <a:schemeClr val="accent1"/>
                </a:solidFill>
              </a:rPr>
              <a:t>Break</a:t>
            </a:r>
            <a:r>
              <a:rPr lang="sl-SI" sz="9200" dirty="0" smtClean="0">
                <a:solidFill>
                  <a:schemeClr val="accent1"/>
                </a:solidFill>
              </a:rPr>
              <a:t> dance, </a:t>
            </a:r>
            <a:r>
              <a:rPr lang="sl-SI" sz="9200" dirty="0" err="1" smtClean="0">
                <a:solidFill>
                  <a:schemeClr val="accent1"/>
                </a:solidFill>
              </a:rPr>
              <a:t>Street</a:t>
            </a:r>
            <a:r>
              <a:rPr lang="sl-SI" sz="9200" dirty="0" smtClean="0">
                <a:solidFill>
                  <a:schemeClr val="accent1"/>
                </a:solidFill>
              </a:rPr>
              <a:t> dance, Akrobatski ples … </a:t>
            </a:r>
            <a:endParaRPr lang="sl-SI" sz="9200" dirty="0">
              <a:solidFill>
                <a:schemeClr val="accent1"/>
              </a:solidFill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sl-SI" sz="9200" dirty="0" smtClean="0">
                <a:solidFill>
                  <a:schemeClr val="accent1"/>
                </a:solidFill>
              </a:rPr>
              <a:t>Poznamo LJUDSKI ples, katerega plesni koraki </a:t>
            </a:r>
          </a:p>
          <a:p>
            <a:pPr marL="0" indent="0">
              <a:buNone/>
            </a:pPr>
            <a:r>
              <a:rPr lang="sl-SI" sz="9200" dirty="0" smtClean="0">
                <a:solidFill>
                  <a:schemeClr val="accent1"/>
                </a:solidFill>
              </a:rPr>
              <a:t>so nastali na podlagi znanih ljudskih pesmi in so ga plesali</a:t>
            </a:r>
          </a:p>
          <a:p>
            <a:pPr marL="0" indent="0">
              <a:buNone/>
            </a:pPr>
            <a:r>
              <a:rPr lang="sl-SI" sz="9200" dirty="0">
                <a:solidFill>
                  <a:schemeClr val="accent1"/>
                </a:solidFill>
              </a:rPr>
              <a:t>n</a:t>
            </a:r>
            <a:r>
              <a:rPr lang="sl-SI" sz="9200" dirty="0" smtClean="0">
                <a:solidFill>
                  <a:schemeClr val="accent1"/>
                </a:solidFill>
              </a:rPr>
              <a:t>aše babice in dedki. </a:t>
            </a:r>
            <a:endParaRPr lang="sl-SI" sz="92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sl-SI" sz="4800" dirty="0" smtClean="0">
                <a:solidFill>
                  <a:schemeClr val="accent1"/>
                </a:solidFill>
              </a:rPr>
              <a:t> </a:t>
            </a:r>
            <a:endParaRPr lang="sl-SI" sz="48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sl-SI" sz="20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sl-SI" sz="20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sl-SI" sz="2000" dirty="0" smtClean="0">
              <a:solidFill>
                <a:schemeClr val="accent1"/>
              </a:solidFill>
            </a:endParaRPr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r>
              <a:rPr lang="sl-SI" dirty="0" smtClean="0"/>
              <a:t> </a:t>
            </a: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dirty="0" smtClean="0"/>
          </a:p>
          <a:p>
            <a:pPr marL="0" indent="0">
              <a:buNone/>
            </a:pPr>
            <a:endParaRPr lang="sl-SI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Slika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80218" y="0"/>
            <a:ext cx="4211782" cy="2807855"/>
          </a:xfrm>
          <a:prstGeom prst="rect">
            <a:avLst/>
          </a:prstGeom>
        </p:spPr>
      </p:pic>
      <p:pic>
        <p:nvPicPr>
          <p:cNvPr id="6" name="Slika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8397" y="4372495"/>
            <a:ext cx="3723603" cy="24855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126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marL="0" indent="0" algn="ctr"/>
            <a: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Ob bistrem potoku je mlin</a:t>
            </a:r>
            <a: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Oglej si ples</a:t>
            </a:r>
            <a:r>
              <a:rPr lang="sl-S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br>
              <a:rPr lang="sl-S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h</a:t>
            </a:r>
            <a:r>
              <a:rPr lang="sl-S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ttps</a:t>
            </a:r>
            <a:r>
              <a:rPr lang="sl-SI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://</a:t>
            </a:r>
            <a:r>
              <a:rPr lang="sl-S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hlinkClick r:id="rId2"/>
              </a:rPr>
              <a:t>www.youtube.com/watch?v=8Fi98Ig0_X8</a:t>
            </a:r>
            <a:r>
              <a:rPr lang="sl-S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dirty="0"/>
              <a:t/>
            </a:r>
            <a:br>
              <a:rPr lang="sl-SI" sz="2800" dirty="0"/>
            </a:br>
            <a:r>
              <a:rPr lang="sl-SI" sz="2800" dirty="0" smtClean="0"/>
              <a:t/>
            </a:r>
            <a:br>
              <a:rPr lang="sl-SI" sz="2800" dirty="0" smtClean="0"/>
            </a:br>
            <a:endParaRPr lang="sl-SI" sz="28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2310938"/>
            <a:ext cx="8596668" cy="3730425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endParaRPr lang="sl-SI" dirty="0"/>
          </a:p>
          <a:p>
            <a:pPr marL="0" indent="0">
              <a:buNone/>
            </a:pPr>
            <a:endParaRPr lang="sl-SI" u="sng" dirty="0" smtClean="0"/>
          </a:p>
          <a:p>
            <a:pPr>
              <a:buFont typeface="Wingdings" panose="05000000000000000000" pitchFamily="2" charset="2"/>
              <a:buChar char="v"/>
            </a:pPr>
            <a:r>
              <a:rPr lang="sl-SI" sz="2900" dirty="0"/>
              <a:t>P</a:t>
            </a:r>
            <a:r>
              <a:rPr lang="sl-SI" sz="2900" dirty="0" smtClean="0"/>
              <a:t>ar </a:t>
            </a:r>
            <a:r>
              <a:rPr lang="sl-SI" sz="2900" dirty="0"/>
              <a:t>najprej zaniha s sklenjenimi rokami v desno, levo, desno, oba zaploskata ter isto ponovita v drugi smer, nakar fant poklekne na desno koleno. Dekle teče okoli njega v desno in nato pri ponovitvi v levo, držeča se prvič z desno, drugič z levo roko za njegovo dvignjeno desnico. </a:t>
            </a:r>
            <a:r>
              <a:rPr lang="sl-SI" sz="2900" dirty="0" smtClean="0"/>
              <a:t>Vse se ponovi </a:t>
            </a:r>
            <a:r>
              <a:rPr lang="sl-SI" sz="2900" dirty="0"/>
              <a:t>le da poklekne dekle</a:t>
            </a:r>
            <a:r>
              <a:rPr lang="sl-SI" sz="2900" dirty="0" smtClean="0"/>
              <a:t>.</a:t>
            </a:r>
          </a:p>
          <a:p>
            <a:pPr marL="0" indent="0" algn="ctr">
              <a:buNone/>
            </a:pPr>
            <a:r>
              <a:rPr lang="sl-SI" sz="2600" dirty="0" smtClean="0">
                <a:solidFill>
                  <a:schemeClr val="accent1"/>
                </a:solidFill>
              </a:rPr>
              <a:t>Prosi nekoga od družinskih članov, da s teboj zapleše.  </a:t>
            </a:r>
            <a:endParaRPr lang="sl-SI" sz="2600" dirty="0">
              <a:solidFill>
                <a:schemeClr val="accent1"/>
              </a:solidFill>
            </a:endParaRPr>
          </a:p>
          <a:p>
            <a:pPr marL="0" indent="0">
              <a:buNone/>
            </a:pPr>
            <a:r>
              <a:rPr lang="sl-SI" dirty="0"/>
              <a:t> </a:t>
            </a:r>
          </a:p>
          <a:p>
            <a:endParaRPr lang="sl-SI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5157" y="172720"/>
            <a:ext cx="3901440" cy="2194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035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Dreto šivat:</a:t>
            </a:r>
            <a:b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Oglej si ples:</a:t>
            </a:r>
            <a: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Sedaj pa prosi nekoga od domačih, da zapleše s tabo.</a:t>
            </a:r>
            <a:br>
              <a:rPr lang="sl-SI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800" u="sng" dirty="0" smtClean="0"/>
              <a:t/>
            </a:r>
            <a:br>
              <a:rPr lang="sl-SI" sz="2800" u="sng" dirty="0" smtClean="0"/>
            </a:br>
            <a:r>
              <a:rPr lang="sl-SI" sz="2800" u="sng" dirty="0"/>
              <a:t/>
            </a:r>
            <a:br>
              <a:rPr lang="sl-SI" sz="2800" u="sng" dirty="0"/>
            </a:br>
            <a:r>
              <a:rPr lang="sl-SI" sz="2800" u="sng" dirty="0" smtClean="0"/>
              <a:t/>
            </a:r>
            <a:br>
              <a:rPr lang="sl-SI" sz="2800" u="sng" dirty="0" smtClean="0"/>
            </a:br>
            <a:r>
              <a:rPr lang="sl-SI" sz="2800" u="sng" dirty="0"/>
              <a:t/>
            </a:r>
            <a:br>
              <a:rPr lang="sl-SI" sz="2800" u="sng" dirty="0"/>
            </a:br>
            <a:r>
              <a:rPr lang="sl-SI" sz="2800" u="sng" dirty="0" smtClean="0"/>
              <a:t/>
            </a:r>
            <a:br>
              <a:rPr lang="sl-SI" sz="2800" u="sng" dirty="0" smtClean="0"/>
            </a:br>
            <a:r>
              <a:rPr lang="sl-SI" sz="2800" u="sng" dirty="0"/>
              <a:t/>
            </a:r>
            <a:br>
              <a:rPr lang="sl-SI" sz="2800" u="sng" dirty="0"/>
            </a:br>
            <a:r>
              <a:rPr lang="sl-SI" sz="2800" u="sng" dirty="0" smtClean="0"/>
              <a:t/>
            </a:r>
            <a:br>
              <a:rPr lang="sl-SI" sz="2800" u="sng" dirty="0" smtClean="0"/>
            </a:br>
            <a:r>
              <a:rPr lang="sl-SI" sz="2800" u="sng" dirty="0" smtClean="0"/>
              <a:t> </a:t>
            </a:r>
            <a:endParaRPr lang="sl-SI" sz="2800" dirty="0"/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1554480"/>
            <a:ext cx="8596668" cy="4995949"/>
          </a:xfrm>
        </p:spPr>
        <p:txBody>
          <a:bodyPr/>
          <a:lstStyle/>
          <a:p>
            <a:pPr marL="0" indent="0" algn="ctr">
              <a:buNone/>
            </a:pPr>
            <a:endParaRPr lang="sl-SI" dirty="0">
              <a:hlinkClick r:id="rId2"/>
            </a:endParaRPr>
          </a:p>
          <a:p>
            <a:pPr marL="0" indent="0" algn="ctr">
              <a:buNone/>
            </a:pPr>
            <a:endParaRPr lang="sl-SI" dirty="0">
              <a:hlinkClick r:id="rId2"/>
            </a:endParaRPr>
          </a:p>
          <a:p>
            <a:pPr marL="0" indent="0" algn="ctr">
              <a:buNone/>
            </a:pPr>
            <a:r>
              <a:rPr lang="sl-SI" dirty="0">
                <a:hlinkClick r:id="rId3"/>
              </a:rPr>
              <a:t>https://</a:t>
            </a:r>
            <a:r>
              <a:rPr lang="sl-SI" dirty="0" smtClean="0">
                <a:hlinkClick r:id="rId3"/>
              </a:rPr>
              <a:t>www.youtube.com/watch?v=Ae7YqYMRClo</a:t>
            </a:r>
            <a:endParaRPr lang="sl-SI" dirty="0" smtClean="0"/>
          </a:p>
          <a:p>
            <a:pPr marL="0" indent="0" algn="ctr">
              <a:buNone/>
            </a:pPr>
            <a:endParaRPr lang="sl-SI" dirty="0"/>
          </a:p>
          <a:p>
            <a:pPr algn="ctr">
              <a:buFont typeface="Wingdings" panose="05000000000000000000" pitchFamily="2" charset="2"/>
              <a:buChar char="v"/>
            </a:pPr>
            <a:r>
              <a:rPr lang="sl-SI" dirty="0"/>
              <a:t>Dva plesalca (navadno fant in dekle) stopita vštric, se primeta za sosednji roki in jih dvigneta v most. Ostali se za njima drug za drugim postavijo v kolono ter se primejo za </a:t>
            </a:r>
            <a:r>
              <a:rPr lang="sl-SI" dirty="0" smtClean="0"/>
              <a:t>roke. Tako </a:t>
            </a:r>
            <a:r>
              <a:rPr lang="sl-SI" dirty="0"/>
              <a:t>sklenjena kolona steče pod dvignjenimi rokami prvih dveh naprej in brž ko vsi pretečejo most, ta dva povesita roke in se na koncu priključita koloni. Hkrati pa že prva dva v koloni obstaneta, dvigneta roki in ostali stečejo naprej …</a:t>
            </a:r>
          </a:p>
          <a:p>
            <a:pPr marL="0" indent="0" algn="ctr">
              <a:buNone/>
            </a:pPr>
            <a:endParaRPr lang="sl-SI" dirty="0"/>
          </a:p>
        </p:txBody>
      </p:sp>
      <p:pic>
        <p:nvPicPr>
          <p:cNvPr id="6" name="Slika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3098" y="81325"/>
            <a:ext cx="3773978" cy="25371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90143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0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sl-SI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sl-SI" sz="20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endParaRPr lang="sl-SI" sz="2000" b="1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677334" y="789709"/>
            <a:ext cx="8596668" cy="5251653"/>
          </a:xfrm>
        </p:spPr>
        <p:txBody>
          <a:bodyPr/>
          <a:lstStyle/>
          <a:p>
            <a:pPr marL="0" indent="0" algn="ctr">
              <a:buNone/>
            </a:pPr>
            <a:r>
              <a:rPr lang="sl-SI" sz="2800" b="1" u="sng" dirty="0">
                <a:solidFill>
                  <a:schemeClr val="accent1"/>
                </a:solidFill>
              </a:rPr>
              <a:t> </a:t>
            </a:r>
            <a:r>
              <a:rPr lang="sl-SI" sz="2800" b="1" u="sng" dirty="0" smtClean="0">
                <a:solidFill>
                  <a:schemeClr val="accent1"/>
                </a:solidFill>
              </a:rPr>
              <a:t>Rašpla: </a:t>
            </a:r>
            <a:endParaRPr lang="sl-SI" sz="2800" b="1" u="sng" dirty="0" smtClean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sl-SI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Oglej si </a:t>
            </a:r>
            <a:r>
              <a:rPr lang="sl-SI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ples</a:t>
            </a:r>
            <a:endParaRPr lang="sl-SI" dirty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endParaRPr lang="sl-SI" dirty="0" smtClean="0">
              <a:solidFill>
                <a:schemeClr val="accent1"/>
              </a:solidFill>
            </a:endParaRPr>
          </a:p>
          <a:p>
            <a:pPr marL="0" indent="0" algn="ctr">
              <a:buNone/>
            </a:pPr>
            <a:r>
              <a:rPr lang="sl-SI" dirty="0">
                <a:hlinkClick r:id="rId2"/>
              </a:rPr>
              <a:t>https://</a:t>
            </a:r>
            <a:r>
              <a:rPr lang="sl-SI" dirty="0" smtClean="0">
                <a:hlinkClick r:id="rId2"/>
              </a:rPr>
              <a:t>www.youtube.com/watch?v=MjOty0sY_PA</a:t>
            </a:r>
            <a:endParaRPr lang="sl-SI" dirty="0" smtClean="0"/>
          </a:p>
          <a:p>
            <a:pPr marL="0" indent="0" algn="ctr">
              <a:buNone/>
            </a:pPr>
            <a:endParaRPr lang="sl-SI" dirty="0"/>
          </a:p>
          <a:p>
            <a:pPr marL="0" indent="0" algn="ctr">
              <a:buNone/>
            </a:pPr>
            <a:r>
              <a:rPr lang="sl-SI" dirty="0" smtClean="0">
                <a:solidFill>
                  <a:schemeClr val="accent1"/>
                </a:solidFill>
              </a:rPr>
              <a:t>Prosi </a:t>
            </a:r>
            <a:r>
              <a:rPr lang="sl-SI" dirty="0">
                <a:solidFill>
                  <a:schemeClr val="accent1"/>
                </a:solidFill>
              </a:rPr>
              <a:t>nekoga od družinskih članov, da s teboj zapleše.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566447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01084" y="597898"/>
            <a:ext cx="8596668" cy="1320800"/>
          </a:xfrm>
        </p:spPr>
        <p:txBody>
          <a:bodyPr>
            <a:noAutofit/>
          </a:bodyPr>
          <a:lstStyle/>
          <a:p>
            <a:pPr algn="ctr"/>
            <a:r>
              <a:rPr lang="sl-SI" sz="2500" b="1" u="sng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Zibenšrit</a:t>
            </a:r>
            <a:r>
              <a:rPr lang="sl-SI" sz="25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  <a:r>
              <a:rPr lang="sl-SI" sz="2500" b="1" u="sng" dirty="0" smtClean="0"/>
              <a:t/>
            </a:r>
            <a:br>
              <a:rPr lang="sl-SI" sz="2500" b="1" u="sng" dirty="0" smtClean="0"/>
            </a:br>
            <a:r>
              <a:rPr lang="sl-SI" sz="2500" b="1" u="sng" dirty="0"/>
              <a:t/>
            </a:r>
            <a:br>
              <a:rPr lang="sl-SI" sz="2500" b="1" u="sng" dirty="0"/>
            </a:br>
            <a:r>
              <a:rPr lang="sl-SI" sz="2500" b="1" dirty="0" smtClean="0"/>
              <a:t>Oglej si ples</a:t>
            </a:r>
            <a:r>
              <a:rPr lang="sl-SI" sz="2500" b="1" u="sng" dirty="0" smtClean="0"/>
              <a:t/>
            </a:r>
            <a:br>
              <a:rPr lang="sl-SI" sz="2500" b="1" u="sng" dirty="0" smtClean="0"/>
            </a:br>
            <a:r>
              <a:rPr lang="sl-SI" sz="2500" b="1" u="sng" dirty="0"/>
              <a:t/>
            </a:r>
            <a:br>
              <a:rPr lang="sl-SI" sz="2500" b="1" u="sng" dirty="0"/>
            </a:br>
            <a:r>
              <a:rPr lang="sl-SI" sz="2500" b="1" u="sng" dirty="0" smtClean="0"/>
              <a:t/>
            </a:r>
            <a:br>
              <a:rPr lang="sl-SI" sz="2500" b="1" u="sng" dirty="0" smtClean="0"/>
            </a:br>
            <a:r>
              <a:rPr lang="sl-SI" sz="2500" b="1" dirty="0" smtClean="0"/>
              <a:t/>
            </a:r>
            <a:br>
              <a:rPr lang="sl-SI" sz="2500" b="1" dirty="0" smtClean="0"/>
            </a:br>
            <a:endParaRPr lang="sl-SI" sz="2500" b="1" dirty="0"/>
          </a:p>
        </p:txBody>
      </p:sp>
      <p:sp>
        <p:nvSpPr>
          <p:cNvPr id="4" name="Označba mesta vsebine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sl-SI" dirty="0">
                <a:hlinkClick r:id="rId2"/>
              </a:rPr>
              <a:t>https://</a:t>
            </a:r>
            <a:r>
              <a:rPr lang="sl-SI" dirty="0" smtClean="0">
                <a:hlinkClick r:id="rId2"/>
              </a:rPr>
              <a:t>www.youtube.com/watch?v=2BjWDneN6Po</a:t>
            </a:r>
            <a:endParaRPr lang="sl-SI" dirty="0" smtClean="0"/>
          </a:p>
          <a:p>
            <a:pPr marL="0" indent="0">
              <a:buNone/>
            </a:pPr>
            <a:endParaRPr lang="sl-SI" dirty="0"/>
          </a:p>
        </p:txBody>
      </p:sp>
      <p:pic>
        <p:nvPicPr>
          <p:cNvPr id="5" name="Slika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9042" y="3366654"/>
            <a:ext cx="3915294" cy="2202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69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Slika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8077" y="1692765"/>
            <a:ext cx="10058400" cy="4065270"/>
          </a:xfrm>
          <a:prstGeom prst="rect">
            <a:avLst/>
          </a:prstGeom>
        </p:spPr>
      </p:pic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834342"/>
          </a:xfrm>
        </p:spPr>
        <p:txBody>
          <a:bodyPr>
            <a:normAutofit/>
          </a:bodyPr>
          <a:lstStyle/>
          <a:p>
            <a:r>
              <a:rPr lang="sl-SI" sz="2600" dirty="0" smtClean="0">
                <a:solidFill>
                  <a:schemeClr val="tx1"/>
                </a:solidFill>
              </a:rPr>
              <a:t/>
            </a:r>
            <a:br>
              <a:rPr lang="sl-SI" sz="2600" dirty="0" smtClean="0">
                <a:solidFill>
                  <a:schemeClr val="tx1"/>
                </a:solidFill>
              </a:rPr>
            </a:br>
            <a:r>
              <a:rPr lang="sl-SI" dirty="0"/>
              <a:t/>
            </a:r>
            <a:br>
              <a:rPr lang="sl-SI" dirty="0"/>
            </a:br>
            <a:endParaRPr lang="sl-SI" dirty="0"/>
          </a:p>
        </p:txBody>
      </p:sp>
      <p:sp>
        <p:nvSpPr>
          <p:cNvPr id="8" name="Označba mesta vsebine 7"/>
          <p:cNvSpPr>
            <a:spLocks noGrp="1"/>
          </p:cNvSpPr>
          <p:nvPr>
            <p:ph idx="1"/>
          </p:nvPr>
        </p:nvSpPr>
        <p:spPr>
          <a:xfrm>
            <a:off x="6667925" y="4561523"/>
            <a:ext cx="4278552" cy="1196512"/>
          </a:xfrm>
          <a:solidFill>
            <a:schemeClr val="accent1"/>
          </a:solidFill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l-SI" dirty="0" smtClean="0">
                <a:solidFill>
                  <a:schemeClr val="tx1"/>
                </a:solidFill>
              </a:rPr>
              <a:t>Zapleši ljudske plese, preostali čas pa izkoristi za gibanje na svežem zraku.</a:t>
            </a:r>
            <a:endParaRPr lang="sl-SI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sl-SI" dirty="0" smtClean="0">
                <a:solidFill>
                  <a:schemeClr val="tx1"/>
                </a:solidFill>
              </a:rPr>
              <a:t>Želim ti lep teden.</a:t>
            </a:r>
            <a:endParaRPr lang="sl-SI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66864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Gladko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387</TotalTime>
  <Words>363</Words>
  <Application>Microsoft Office PowerPoint</Application>
  <PresentationFormat>Širokozaslonsko</PresentationFormat>
  <Paragraphs>45</Paragraphs>
  <Slides>6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6</vt:i4>
      </vt:variant>
    </vt:vector>
  </HeadingPairs>
  <TitlesOfParts>
    <vt:vector size="11" baseType="lpstr">
      <vt:lpstr>Arial</vt:lpstr>
      <vt:lpstr>Trebuchet MS</vt:lpstr>
      <vt:lpstr>Wingdings</vt:lpstr>
      <vt:lpstr>Wingdings 3</vt:lpstr>
      <vt:lpstr>Gladko</vt:lpstr>
      <vt:lpstr>ŠPORT v času pouka na daljavo  Plešemo ljudske plese</vt:lpstr>
      <vt:lpstr>Ob bistrem potoku je mlin  Oglej si ples: https://www.youtube.com/watch?v=8Fi98Ig0_X8              </vt:lpstr>
      <vt:lpstr>Dreto šivat: Oglej si ples:            Sedaj pa prosi nekoga od domačih, da zapleše s tabo.           </vt:lpstr>
      <vt:lpstr>  </vt:lpstr>
      <vt:lpstr>Zibenšrit:  Oglej si ples    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PowerPointova predstavitev</dc:title>
  <dc:creator>Admin</dc:creator>
  <cp:lastModifiedBy>Admin</cp:lastModifiedBy>
  <cp:revision>119</cp:revision>
  <dcterms:created xsi:type="dcterms:W3CDTF">2020-11-22T16:33:20Z</dcterms:created>
  <dcterms:modified xsi:type="dcterms:W3CDTF">2021-01-17T17:52:41Z</dcterms:modified>
</cp:coreProperties>
</file>