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8"/>
  </p:notesMasterIdLst>
  <p:sldIdLst>
    <p:sldId id="329" r:id="rId2"/>
    <p:sldId id="257" r:id="rId3"/>
    <p:sldId id="301" r:id="rId4"/>
    <p:sldId id="300" r:id="rId5"/>
    <p:sldId id="290" r:id="rId6"/>
    <p:sldId id="322" r:id="rId7"/>
    <p:sldId id="291" r:id="rId8"/>
    <p:sldId id="292" r:id="rId9"/>
    <p:sldId id="328" r:id="rId10"/>
    <p:sldId id="293" r:id="rId11"/>
    <p:sldId id="297" r:id="rId12"/>
    <p:sldId id="299" r:id="rId13"/>
    <p:sldId id="302" r:id="rId14"/>
    <p:sldId id="306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7" r:id="rId24"/>
    <p:sldId id="330" r:id="rId25"/>
    <p:sldId id="323" r:id="rId26"/>
    <p:sldId id="325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Didact Gothic" panose="020B0604020202020204" charset="0"/>
      <p:regular r:id="rId33"/>
    </p:embeddedFont>
    <p:embeddedFont>
      <p:font typeface="Varela Round" panose="020B0604020202020204" charset="-79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84D9FE1-260B-472D-964B-9E209A7A7FF1}">
  <a:tblStyle styleId="{F84D9FE1-260B-472D-964B-9E209A7A7FF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03" d="100"/>
          <a:sy n="203" d="100"/>
        </p:scale>
        <p:origin x="59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91539a1ac0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91539a1ac0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91539a1ac0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91539a1ac0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9628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"/>
          <p:cNvSpPr txBox="1">
            <a:spLocks noGrp="1"/>
          </p:cNvSpPr>
          <p:nvPr>
            <p:ph type="body" idx="1"/>
          </p:nvPr>
        </p:nvSpPr>
        <p:spPr>
          <a:xfrm>
            <a:off x="732600" y="1152475"/>
            <a:ext cx="7654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4251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CE00"/>
              </a:buClr>
              <a:buSzPts val="2800"/>
              <a:buNone/>
              <a:defRPr sz="3000" b="1">
                <a:solidFill>
                  <a:srgbClr val="FFCE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flipH="1">
            <a:off x="0" y="-19675"/>
            <a:ext cx="2292750" cy="1696775"/>
          </a:xfrm>
          <a:custGeom>
            <a:avLst/>
            <a:gdLst/>
            <a:ahLst/>
            <a:cxnLst/>
            <a:rect l="l" t="t" r="r" b="b"/>
            <a:pathLst>
              <a:path w="91710" h="67871" extrusionOk="0">
                <a:moveTo>
                  <a:pt x="57216" y="0"/>
                </a:moveTo>
                <a:cubicBezTo>
                  <a:pt x="52193" y="11027"/>
                  <a:pt x="45640" y="21608"/>
                  <a:pt x="37837" y="31520"/>
                </a:cubicBezTo>
                <a:cubicBezTo>
                  <a:pt x="27494" y="44583"/>
                  <a:pt x="14803" y="56472"/>
                  <a:pt x="1" y="66325"/>
                </a:cubicBezTo>
                <a:cubicBezTo>
                  <a:pt x="6867" y="66994"/>
                  <a:pt x="13807" y="67365"/>
                  <a:pt x="20673" y="67677"/>
                </a:cubicBezTo>
                <a:cubicBezTo>
                  <a:pt x="24091" y="67811"/>
                  <a:pt x="27494" y="67871"/>
                  <a:pt x="30897" y="67871"/>
                </a:cubicBezTo>
                <a:cubicBezTo>
                  <a:pt x="48731" y="67871"/>
                  <a:pt x="66445" y="66013"/>
                  <a:pt x="83714" y="62298"/>
                </a:cubicBezTo>
                <a:cubicBezTo>
                  <a:pt x="86374" y="61733"/>
                  <a:pt x="89034" y="61124"/>
                  <a:pt x="91709" y="60500"/>
                </a:cubicBezTo>
                <a:lnTo>
                  <a:pt x="91709" y="0"/>
                </a:lnTo>
                <a:close/>
              </a:path>
            </a:pathLst>
          </a:custGeom>
          <a:solidFill>
            <a:srgbClr val="FDF0F7">
              <a:alpha val="9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" name="Google Shape;62;p4"/>
          <p:cNvGrpSpPr/>
          <p:nvPr/>
        </p:nvGrpSpPr>
        <p:grpSpPr>
          <a:xfrm rot="10800000">
            <a:off x="2929698" y="2469800"/>
            <a:ext cx="6214307" cy="2673691"/>
            <a:chOff x="73" y="-50"/>
            <a:chExt cx="6214307" cy="2673691"/>
          </a:xfrm>
        </p:grpSpPr>
        <p:sp>
          <p:nvSpPr>
            <p:cNvPr id="63" name="Google Shape;63;p4"/>
            <p:cNvSpPr/>
            <p:nvPr/>
          </p:nvSpPr>
          <p:spPr>
            <a:xfrm>
              <a:off x="73" y="-50"/>
              <a:ext cx="6214307" cy="2673691"/>
            </a:xfrm>
            <a:custGeom>
              <a:avLst/>
              <a:gdLst/>
              <a:ahLst/>
              <a:cxnLst/>
              <a:rect l="l" t="t" r="r" b="b"/>
              <a:pathLst>
                <a:path w="193879" h="83416" extrusionOk="0">
                  <a:moveTo>
                    <a:pt x="1" y="0"/>
                  </a:moveTo>
                  <a:lnTo>
                    <a:pt x="1" y="32754"/>
                  </a:lnTo>
                  <a:cubicBezTo>
                    <a:pt x="2913" y="32382"/>
                    <a:pt x="5826" y="32204"/>
                    <a:pt x="8798" y="32204"/>
                  </a:cubicBezTo>
                  <a:cubicBezTo>
                    <a:pt x="13316" y="32204"/>
                    <a:pt x="17834" y="32635"/>
                    <a:pt x="22233" y="33319"/>
                  </a:cubicBezTo>
                  <a:cubicBezTo>
                    <a:pt x="33929" y="35295"/>
                    <a:pt x="44584" y="40066"/>
                    <a:pt x="54125" y="45891"/>
                  </a:cubicBezTo>
                  <a:cubicBezTo>
                    <a:pt x="64156" y="51954"/>
                    <a:pt x="73192" y="59013"/>
                    <a:pt x="83104" y="65136"/>
                  </a:cubicBezTo>
                  <a:cubicBezTo>
                    <a:pt x="93745" y="71764"/>
                    <a:pt x="105574" y="77218"/>
                    <a:pt x="118399" y="80443"/>
                  </a:cubicBezTo>
                  <a:cubicBezTo>
                    <a:pt x="126320" y="82360"/>
                    <a:pt x="134553" y="83415"/>
                    <a:pt x="142786" y="83415"/>
                  </a:cubicBezTo>
                  <a:cubicBezTo>
                    <a:pt x="147616" y="83415"/>
                    <a:pt x="152446" y="83044"/>
                    <a:pt x="157217" y="82301"/>
                  </a:cubicBezTo>
                  <a:cubicBezTo>
                    <a:pt x="170532" y="80191"/>
                    <a:pt x="182481" y="75167"/>
                    <a:pt x="193448" y="68792"/>
                  </a:cubicBezTo>
                  <a:cubicBezTo>
                    <a:pt x="193567" y="68673"/>
                    <a:pt x="193686" y="68614"/>
                    <a:pt x="193879" y="68480"/>
                  </a:cubicBezTo>
                  <a:cubicBezTo>
                    <a:pt x="191962" y="68242"/>
                    <a:pt x="189971" y="67990"/>
                    <a:pt x="188053" y="67677"/>
                  </a:cubicBezTo>
                  <a:cubicBezTo>
                    <a:pt x="184710" y="69669"/>
                    <a:pt x="180875" y="70843"/>
                    <a:pt x="176729" y="70843"/>
                  </a:cubicBezTo>
                  <a:cubicBezTo>
                    <a:pt x="169046" y="70843"/>
                    <a:pt x="162299" y="66934"/>
                    <a:pt x="158272" y="60990"/>
                  </a:cubicBezTo>
                  <a:cubicBezTo>
                    <a:pt x="157469" y="60752"/>
                    <a:pt x="156667" y="60440"/>
                    <a:pt x="155790" y="60187"/>
                  </a:cubicBezTo>
                  <a:cubicBezTo>
                    <a:pt x="146561" y="57037"/>
                    <a:pt x="137778" y="53128"/>
                    <a:pt x="130154" y="47749"/>
                  </a:cubicBezTo>
                  <a:cubicBezTo>
                    <a:pt x="123155" y="42726"/>
                    <a:pt x="117463" y="36722"/>
                    <a:pt x="112381" y="30406"/>
                  </a:cubicBezTo>
                  <a:cubicBezTo>
                    <a:pt x="106882" y="23599"/>
                    <a:pt x="102230" y="16407"/>
                    <a:pt x="95736" y="10150"/>
                  </a:cubicBezTo>
                  <a:cubicBezTo>
                    <a:pt x="92080" y="6569"/>
                    <a:pt x="88112" y="3225"/>
                    <a:pt x="83966" y="0"/>
                  </a:cubicBezTo>
                  <a:close/>
                </a:path>
              </a:pathLst>
            </a:custGeom>
            <a:solidFill>
              <a:srgbClr val="FDF0F7">
                <a:alpha val="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5073054" y="1954800"/>
              <a:ext cx="954620" cy="315845"/>
            </a:xfrm>
            <a:custGeom>
              <a:avLst/>
              <a:gdLst/>
              <a:ahLst/>
              <a:cxnLst/>
              <a:rect l="l" t="t" r="r" b="b"/>
              <a:pathLst>
                <a:path w="29783" h="9854" extrusionOk="0">
                  <a:moveTo>
                    <a:pt x="1" y="1"/>
                  </a:moveTo>
                  <a:lnTo>
                    <a:pt x="1" y="1"/>
                  </a:lnTo>
                  <a:cubicBezTo>
                    <a:pt x="4028" y="5945"/>
                    <a:pt x="10775" y="9854"/>
                    <a:pt x="18458" y="9854"/>
                  </a:cubicBezTo>
                  <a:cubicBezTo>
                    <a:pt x="22604" y="9854"/>
                    <a:pt x="26439" y="8680"/>
                    <a:pt x="29782" y="6688"/>
                  </a:cubicBezTo>
                  <a:cubicBezTo>
                    <a:pt x="19632" y="5202"/>
                    <a:pt x="9601" y="3033"/>
                    <a:pt x="1" y="1"/>
                  </a:cubicBezTo>
                  <a:close/>
                </a:path>
              </a:pathLst>
            </a:custGeom>
            <a:solidFill>
              <a:srgbClr val="FDF0F7">
                <a:alpha val="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65;p4"/>
          <p:cNvSpPr/>
          <p:nvPr/>
        </p:nvSpPr>
        <p:spPr>
          <a:xfrm>
            <a:off x="7447250" y="-176803"/>
            <a:ext cx="1969436" cy="1456904"/>
          </a:xfrm>
          <a:custGeom>
            <a:avLst/>
            <a:gdLst/>
            <a:ahLst/>
            <a:cxnLst/>
            <a:rect l="l" t="t" r="r" b="b"/>
            <a:pathLst>
              <a:path w="23309" h="17243" extrusionOk="0">
                <a:moveTo>
                  <a:pt x="11427" y="0"/>
                </a:moveTo>
                <a:cubicBezTo>
                  <a:pt x="8230" y="0"/>
                  <a:pt x="5550" y="2618"/>
                  <a:pt x="5424" y="5815"/>
                </a:cubicBezTo>
                <a:cubicBezTo>
                  <a:pt x="2415" y="5941"/>
                  <a:pt x="1" y="8433"/>
                  <a:pt x="1" y="11505"/>
                </a:cubicBezTo>
                <a:cubicBezTo>
                  <a:pt x="1" y="14703"/>
                  <a:pt x="2540" y="17242"/>
                  <a:pt x="5738" y="17242"/>
                </a:cubicBezTo>
                <a:lnTo>
                  <a:pt x="18152" y="17242"/>
                </a:lnTo>
                <a:cubicBezTo>
                  <a:pt x="20957" y="17242"/>
                  <a:pt x="23309" y="14954"/>
                  <a:pt x="23309" y="12085"/>
                </a:cubicBezTo>
                <a:cubicBezTo>
                  <a:pt x="23309" y="9279"/>
                  <a:pt x="20957" y="6928"/>
                  <a:pt x="18152" y="6928"/>
                </a:cubicBezTo>
                <a:cubicBezTo>
                  <a:pt x="17885" y="6928"/>
                  <a:pt x="17634" y="6991"/>
                  <a:pt x="17368" y="6991"/>
                </a:cubicBezTo>
                <a:cubicBezTo>
                  <a:pt x="17431" y="6725"/>
                  <a:pt x="17493" y="6411"/>
                  <a:pt x="17493" y="6082"/>
                </a:cubicBezTo>
                <a:cubicBezTo>
                  <a:pt x="17493" y="2743"/>
                  <a:pt x="14750" y="0"/>
                  <a:pt x="11427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4"/>
          <p:cNvSpPr/>
          <p:nvPr/>
        </p:nvSpPr>
        <p:spPr>
          <a:xfrm flipH="1">
            <a:off x="73" y="4605442"/>
            <a:ext cx="9153809" cy="1590028"/>
          </a:xfrm>
          <a:custGeom>
            <a:avLst/>
            <a:gdLst/>
            <a:ahLst/>
            <a:cxnLst/>
            <a:rect l="l" t="t" r="r" b="b"/>
            <a:pathLst>
              <a:path w="285588" h="49607" extrusionOk="0">
                <a:moveTo>
                  <a:pt x="285587" y="0"/>
                </a:moveTo>
                <a:cubicBezTo>
                  <a:pt x="285587" y="0"/>
                  <a:pt x="267813" y="1858"/>
                  <a:pt x="263964" y="5142"/>
                </a:cubicBezTo>
                <a:cubicBezTo>
                  <a:pt x="253561" y="7119"/>
                  <a:pt x="249044" y="9794"/>
                  <a:pt x="246874" y="10462"/>
                </a:cubicBezTo>
                <a:cubicBezTo>
                  <a:pt x="245376" y="11012"/>
                  <a:pt x="241696" y="11219"/>
                  <a:pt x="239372" y="11219"/>
                </a:cubicBezTo>
                <a:cubicBezTo>
                  <a:pt x="238237" y="11219"/>
                  <a:pt x="237426" y="11169"/>
                  <a:pt x="237348" y="11087"/>
                </a:cubicBezTo>
                <a:cubicBezTo>
                  <a:pt x="236957" y="10780"/>
                  <a:pt x="235752" y="10664"/>
                  <a:pt x="234161" y="10664"/>
                </a:cubicBezTo>
                <a:cubicBezTo>
                  <a:pt x="230969" y="10664"/>
                  <a:pt x="226225" y="11131"/>
                  <a:pt x="223408" y="11458"/>
                </a:cubicBezTo>
                <a:cubicBezTo>
                  <a:pt x="223036" y="11504"/>
                  <a:pt x="222639" y="11524"/>
                  <a:pt x="222222" y="11524"/>
                </a:cubicBezTo>
                <a:cubicBezTo>
                  <a:pt x="220198" y="11524"/>
                  <a:pt x="217706" y="11071"/>
                  <a:pt x="215343" y="11071"/>
                </a:cubicBezTo>
                <a:cubicBezTo>
                  <a:pt x="213664" y="11071"/>
                  <a:pt x="212050" y="11300"/>
                  <a:pt x="210717" y="12082"/>
                </a:cubicBezTo>
                <a:cubicBezTo>
                  <a:pt x="208375" y="13398"/>
                  <a:pt x="206258" y="16667"/>
                  <a:pt x="203122" y="16667"/>
                </a:cubicBezTo>
                <a:cubicBezTo>
                  <a:pt x="203034" y="16667"/>
                  <a:pt x="202945" y="16665"/>
                  <a:pt x="202855" y="16659"/>
                </a:cubicBezTo>
                <a:cubicBezTo>
                  <a:pt x="202775" y="16653"/>
                  <a:pt x="202693" y="16650"/>
                  <a:pt x="202609" y="16650"/>
                </a:cubicBezTo>
                <a:cubicBezTo>
                  <a:pt x="200582" y="16650"/>
                  <a:pt x="197184" y="18451"/>
                  <a:pt x="195016" y="18451"/>
                </a:cubicBezTo>
                <a:cubicBezTo>
                  <a:pt x="194808" y="18451"/>
                  <a:pt x="194612" y="18435"/>
                  <a:pt x="194429" y="18398"/>
                </a:cubicBezTo>
                <a:cubicBezTo>
                  <a:pt x="190543" y="17577"/>
                  <a:pt x="189349" y="17125"/>
                  <a:pt x="187686" y="17125"/>
                </a:cubicBezTo>
                <a:cubicBezTo>
                  <a:pt x="186462" y="17125"/>
                  <a:pt x="184984" y="17370"/>
                  <a:pt x="181990" y="17893"/>
                </a:cubicBezTo>
                <a:cubicBezTo>
                  <a:pt x="181706" y="17943"/>
                  <a:pt x="181387" y="17965"/>
                  <a:pt x="181038" y="17965"/>
                </a:cubicBezTo>
                <a:cubicBezTo>
                  <a:pt x="178004" y="17965"/>
                  <a:pt x="172765" y="16275"/>
                  <a:pt x="169529" y="16275"/>
                </a:cubicBezTo>
                <a:cubicBezTo>
                  <a:pt x="168915" y="16275"/>
                  <a:pt x="168373" y="16336"/>
                  <a:pt x="167931" y="16481"/>
                </a:cubicBezTo>
                <a:cubicBezTo>
                  <a:pt x="165955" y="17150"/>
                  <a:pt x="163904" y="17967"/>
                  <a:pt x="162299" y="19082"/>
                </a:cubicBezTo>
                <a:cubicBezTo>
                  <a:pt x="158212" y="21920"/>
                  <a:pt x="153873" y="22723"/>
                  <a:pt x="148731" y="22797"/>
                </a:cubicBezTo>
                <a:cubicBezTo>
                  <a:pt x="145209" y="22797"/>
                  <a:pt x="136530" y="27865"/>
                  <a:pt x="133558" y="28058"/>
                </a:cubicBezTo>
                <a:cubicBezTo>
                  <a:pt x="133466" y="28062"/>
                  <a:pt x="133372" y="28064"/>
                  <a:pt x="133276" y="28064"/>
                </a:cubicBezTo>
                <a:cubicBezTo>
                  <a:pt x="130455" y="28064"/>
                  <a:pt x="125740" y="26426"/>
                  <a:pt x="123095" y="26067"/>
                </a:cubicBezTo>
                <a:cubicBezTo>
                  <a:pt x="115174" y="25026"/>
                  <a:pt x="108056" y="23035"/>
                  <a:pt x="101116" y="19691"/>
                </a:cubicBezTo>
                <a:cubicBezTo>
                  <a:pt x="92080" y="15367"/>
                  <a:pt x="81306" y="11830"/>
                  <a:pt x="73251" y="6316"/>
                </a:cubicBezTo>
                <a:cubicBezTo>
                  <a:pt x="71141" y="4830"/>
                  <a:pt x="69357" y="2601"/>
                  <a:pt x="66564" y="2051"/>
                </a:cubicBezTo>
                <a:cubicBezTo>
                  <a:pt x="66240" y="1976"/>
                  <a:pt x="65916" y="1942"/>
                  <a:pt x="65593" y="1942"/>
                </a:cubicBezTo>
                <a:cubicBezTo>
                  <a:pt x="64068" y="1942"/>
                  <a:pt x="62579" y="2705"/>
                  <a:pt x="61303" y="3478"/>
                </a:cubicBezTo>
                <a:cubicBezTo>
                  <a:pt x="59698" y="4518"/>
                  <a:pt x="58137" y="5573"/>
                  <a:pt x="56101" y="5945"/>
                </a:cubicBezTo>
                <a:cubicBezTo>
                  <a:pt x="55602" y="6008"/>
                  <a:pt x="55102" y="6025"/>
                  <a:pt x="54602" y="6025"/>
                </a:cubicBezTo>
                <a:cubicBezTo>
                  <a:pt x="54047" y="6025"/>
                  <a:pt x="53491" y="6004"/>
                  <a:pt x="52936" y="6004"/>
                </a:cubicBezTo>
                <a:cubicBezTo>
                  <a:pt x="51955" y="6078"/>
                  <a:pt x="50900" y="6004"/>
                  <a:pt x="49964" y="6688"/>
                </a:cubicBezTo>
                <a:cubicBezTo>
                  <a:pt x="48359" y="8917"/>
                  <a:pt x="45386" y="8917"/>
                  <a:pt x="43276" y="9288"/>
                </a:cubicBezTo>
                <a:cubicBezTo>
                  <a:pt x="41240" y="9288"/>
                  <a:pt x="38758" y="10031"/>
                  <a:pt x="36529" y="10596"/>
                </a:cubicBezTo>
                <a:cubicBezTo>
                  <a:pt x="34300" y="11205"/>
                  <a:pt x="23838" y="14995"/>
                  <a:pt x="22352" y="15292"/>
                </a:cubicBezTo>
                <a:cubicBezTo>
                  <a:pt x="20241" y="15976"/>
                  <a:pt x="11577" y="17655"/>
                  <a:pt x="9408" y="17834"/>
                </a:cubicBezTo>
                <a:cubicBezTo>
                  <a:pt x="7178" y="18086"/>
                  <a:pt x="4949" y="18264"/>
                  <a:pt x="2720" y="18264"/>
                </a:cubicBezTo>
                <a:cubicBezTo>
                  <a:pt x="1056" y="18264"/>
                  <a:pt x="1" y="18205"/>
                  <a:pt x="1" y="18205"/>
                </a:cubicBezTo>
                <a:lnTo>
                  <a:pt x="1" y="49607"/>
                </a:lnTo>
                <a:lnTo>
                  <a:pt x="285587" y="49607"/>
                </a:lnTo>
                <a:lnTo>
                  <a:pt x="285587" y="0"/>
                </a:lnTo>
                <a:close/>
              </a:path>
            </a:pathLst>
          </a:custGeom>
          <a:gradFill>
            <a:gsLst>
              <a:gs pos="0">
                <a:srgbClr val="9393FF"/>
              </a:gs>
              <a:gs pos="100000">
                <a:srgbClr val="4846BB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4"/>
          <p:cNvSpPr/>
          <p:nvPr/>
        </p:nvSpPr>
        <p:spPr>
          <a:xfrm>
            <a:off x="75" y="4853988"/>
            <a:ext cx="9153809" cy="1341473"/>
          </a:xfrm>
          <a:custGeom>
            <a:avLst/>
            <a:gdLst/>
            <a:ahLst/>
            <a:cxnLst/>
            <a:rect l="l" t="t" r="r" b="b"/>
            <a:pathLst>
              <a:path w="285588" h="35237" extrusionOk="0">
                <a:moveTo>
                  <a:pt x="1" y="1"/>
                </a:moveTo>
                <a:lnTo>
                  <a:pt x="1" y="35237"/>
                </a:lnTo>
                <a:lnTo>
                  <a:pt x="285587" y="35237"/>
                </a:lnTo>
                <a:lnTo>
                  <a:pt x="285587" y="8056"/>
                </a:lnTo>
                <a:cubicBezTo>
                  <a:pt x="285587" y="8056"/>
                  <a:pt x="285322" y="8046"/>
                  <a:pt x="284868" y="8046"/>
                </a:cubicBezTo>
                <a:cubicBezTo>
                  <a:pt x="283608" y="8046"/>
                  <a:pt x="280897" y="8119"/>
                  <a:pt x="278394" y="8665"/>
                </a:cubicBezTo>
                <a:cubicBezTo>
                  <a:pt x="274189" y="9661"/>
                  <a:pt x="267308" y="13064"/>
                  <a:pt x="266877" y="15040"/>
                </a:cubicBezTo>
                <a:cubicBezTo>
                  <a:pt x="266865" y="15077"/>
                  <a:pt x="266757" y="15093"/>
                  <a:pt x="266566" y="15093"/>
                </a:cubicBezTo>
                <a:cubicBezTo>
                  <a:pt x="264794" y="15093"/>
                  <a:pt x="255878" y="13645"/>
                  <a:pt x="250351" y="12692"/>
                </a:cubicBezTo>
                <a:cubicBezTo>
                  <a:pt x="250136" y="12654"/>
                  <a:pt x="249864" y="12637"/>
                  <a:pt x="249548" y="12637"/>
                </a:cubicBezTo>
                <a:cubicBezTo>
                  <a:pt x="247441" y="12637"/>
                  <a:pt x="243420" y="13385"/>
                  <a:pt x="241871" y="13385"/>
                </a:cubicBezTo>
                <a:cubicBezTo>
                  <a:pt x="241775" y="13385"/>
                  <a:pt x="241689" y="13382"/>
                  <a:pt x="241613" y="13376"/>
                </a:cubicBezTo>
                <a:cubicBezTo>
                  <a:pt x="241593" y="13375"/>
                  <a:pt x="241572" y="13375"/>
                  <a:pt x="241551" y="13375"/>
                </a:cubicBezTo>
                <a:cubicBezTo>
                  <a:pt x="240154" y="13375"/>
                  <a:pt x="237768" y="15115"/>
                  <a:pt x="236814" y="15115"/>
                </a:cubicBezTo>
                <a:cubicBezTo>
                  <a:pt x="236704" y="15115"/>
                  <a:pt x="236613" y="15092"/>
                  <a:pt x="236545" y="15040"/>
                </a:cubicBezTo>
                <a:cubicBezTo>
                  <a:pt x="235518" y="14347"/>
                  <a:pt x="228225" y="11802"/>
                  <a:pt x="224975" y="11802"/>
                </a:cubicBezTo>
                <a:cubicBezTo>
                  <a:pt x="224463" y="11802"/>
                  <a:pt x="224051" y="11865"/>
                  <a:pt x="223780" y="12009"/>
                </a:cubicBezTo>
                <a:cubicBezTo>
                  <a:pt x="223497" y="12145"/>
                  <a:pt x="223002" y="12181"/>
                  <a:pt x="222369" y="12181"/>
                </a:cubicBezTo>
                <a:cubicBezTo>
                  <a:pt x="221684" y="12181"/>
                  <a:pt x="220838" y="12139"/>
                  <a:pt x="219923" y="12139"/>
                </a:cubicBezTo>
                <a:cubicBezTo>
                  <a:pt x="217817" y="12139"/>
                  <a:pt x="215345" y="12359"/>
                  <a:pt x="213629" y="13807"/>
                </a:cubicBezTo>
                <a:cubicBezTo>
                  <a:pt x="212615" y="14668"/>
                  <a:pt x="211203" y="14956"/>
                  <a:pt x="209770" y="14956"/>
                </a:cubicBezTo>
                <a:cubicBezTo>
                  <a:pt x="207173" y="14956"/>
                  <a:pt x="204508" y="14008"/>
                  <a:pt x="204029" y="13807"/>
                </a:cubicBezTo>
                <a:cubicBezTo>
                  <a:pt x="202594" y="13362"/>
                  <a:pt x="201130" y="13114"/>
                  <a:pt x="199654" y="13114"/>
                </a:cubicBezTo>
                <a:cubicBezTo>
                  <a:pt x="197430" y="13114"/>
                  <a:pt x="195175" y="13677"/>
                  <a:pt x="192943" y="14981"/>
                </a:cubicBezTo>
                <a:cubicBezTo>
                  <a:pt x="191085" y="16036"/>
                  <a:pt x="189168" y="17032"/>
                  <a:pt x="187310" y="17403"/>
                </a:cubicBezTo>
                <a:cubicBezTo>
                  <a:pt x="186688" y="17591"/>
                  <a:pt x="185937" y="17686"/>
                  <a:pt x="185098" y="17686"/>
                </a:cubicBezTo>
                <a:cubicBezTo>
                  <a:pt x="184015" y="17686"/>
                  <a:pt x="182783" y="17528"/>
                  <a:pt x="181485" y="17210"/>
                </a:cubicBezTo>
                <a:cubicBezTo>
                  <a:pt x="179137" y="16898"/>
                  <a:pt x="176655" y="16348"/>
                  <a:pt x="174560" y="15917"/>
                </a:cubicBezTo>
                <a:cubicBezTo>
                  <a:pt x="174061" y="15944"/>
                  <a:pt x="173585" y="15962"/>
                  <a:pt x="173138" y="15962"/>
                </a:cubicBezTo>
                <a:cubicBezTo>
                  <a:pt x="171640" y="15962"/>
                  <a:pt x="170467" y="15761"/>
                  <a:pt x="169849" y="15040"/>
                </a:cubicBezTo>
                <a:cubicBezTo>
                  <a:pt x="169637" y="14927"/>
                  <a:pt x="169357" y="14878"/>
                  <a:pt x="169017" y="14878"/>
                </a:cubicBezTo>
                <a:cubicBezTo>
                  <a:pt x="168066" y="14878"/>
                  <a:pt x="166646" y="15259"/>
                  <a:pt x="164959" y="15664"/>
                </a:cubicBezTo>
                <a:cubicBezTo>
                  <a:pt x="158019" y="17403"/>
                  <a:pt x="151332" y="16972"/>
                  <a:pt x="144332" y="17715"/>
                </a:cubicBezTo>
                <a:cubicBezTo>
                  <a:pt x="142355" y="17894"/>
                  <a:pt x="140379" y="17953"/>
                  <a:pt x="138581" y="18206"/>
                </a:cubicBezTo>
                <a:cubicBezTo>
                  <a:pt x="138429" y="18201"/>
                  <a:pt x="138280" y="18198"/>
                  <a:pt x="138132" y="18198"/>
                </a:cubicBezTo>
                <a:cubicBezTo>
                  <a:pt x="136578" y="18198"/>
                  <a:pt x="135216" y="18458"/>
                  <a:pt x="134375" y="18458"/>
                </a:cubicBezTo>
                <a:cubicBezTo>
                  <a:pt x="130750" y="18458"/>
                  <a:pt x="121588" y="15040"/>
                  <a:pt x="117927" y="15040"/>
                </a:cubicBezTo>
                <a:cubicBezTo>
                  <a:pt x="117896" y="15040"/>
                  <a:pt x="117865" y="15040"/>
                  <a:pt x="117835" y="15040"/>
                </a:cubicBezTo>
                <a:cubicBezTo>
                  <a:pt x="114743" y="15040"/>
                  <a:pt x="111712" y="8174"/>
                  <a:pt x="109601" y="6629"/>
                </a:cubicBezTo>
                <a:cubicBezTo>
                  <a:pt x="107996" y="5381"/>
                  <a:pt x="104578" y="3033"/>
                  <a:pt x="102424" y="2661"/>
                </a:cubicBezTo>
                <a:cubicBezTo>
                  <a:pt x="101986" y="2593"/>
                  <a:pt x="101545" y="2575"/>
                  <a:pt x="101103" y="2575"/>
                </a:cubicBezTo>
                <a:cubicBezTo>
                  <a:pt x="100649" y="2575"/>
                  <a:pt x="100194" y="2594"/>
                  <a:pt x="99739" y="2594"/>
                </a:cubicBezTo>
                <a:cubicBezTo>
                  <a:pt x="98995" y="2594"/>
                  <a:pt x="98253" y="2545"/>
                  <a:pt x="97519" y="2289"/>
                </a:cubicBezTo>
                <a:cubicBezTo>
                  <a:pt x="97286" y="2215"/>
                  <a:pt x="97046" y="2183"/>
                  <a:pt x="96802" y="2183"/>
                </a:cubicBezTo>
                <a:cubicBezTo>
                  <a:pt x="96019" y="2183"/>
                  <a:pt x="95201" y="2514"/>
                  <a:pt x="94488" y="2854"/>
                </a:cubicBezTo>
                <a:cubicBezTo>
                  <a:pt x="89970" y="4831"/>
                  <a:pt x="84962" y="8056"/>
                  <a:pt x="79879" y="8665"/>
                </a:cubicBezTo>
                <a:cubicBezTo>
                  <a:pt x="78883" y="8799"/>
                  <a:pt x="77531" y="10032"/>
                  <a:pt x="76223" y="10835"/>
                </a:cubicBezTo>
                <a:cubicBezTo>
                  <a:pt x="74911" y="11847"/>
                  <a:pt x="73668" y="12518"/>
                  <a:pt x="72690" y="12518"/>
                </a:cubicBezTo>
                <a:cubicBezTo>
                  <a:pt x="72648" y="12518"/>
                  <a:pt x="72608" y="12516"/>
                  <a:pt x="72568" y="12514"/>
                </a:cubicBezTo>
                <a:cubicBezTo>
                  <a:pt x="72166" y="12291"/>
                  <a:pt x="71379" y="12228"/>
                  <a:pt x="70405" y="12228"/>
                </a:cubicBezTo>
                <a:cubicBezTo>
                  <a:pt x="69432" y="12228"/>
                  <a:pt x="68273" y="12291"/>
                  <a:pt x="67128" y="12321"/>
                </a:cubicBezTo>
                <a:cubicBezTo>
                  <a:pt x="66696" y="12275"/>
                  <a:pt x="66265" y="12256"/>
                  <a:pt x="65843" y="12256"/>
                </a:cubicBezTo>
                <a:cubicBezTo>
                  <a:pt x="63957" y="12256"/>
                  <a:pt x="62260" y="12633"/>
                  <a:pt x="61555" y="12633"/>
                </a:cubicBezTo>
                <a:cubicBezTo>
                  <a:pt x="61328" y="12655"/>
                  <a:pt x="61097" y="12666"/>
                  <a:pt x="60860" y="12666"/>
                </a:cubicBezTo>
                <a:cubicBezTo>
                  <a:pt x="59224" y="12666"/>
                  <a:pt x="57373" y="12143"/>
                  <a:pt x="55477" y="11325"/>
                </a:cubicBezTo>
                <a:cubicBezTo>
                  <a:pt x="53382" y="10344"/>
                  <a:pt x="51271" y="8799"/>
                  <a:pt x="49592" y="8234"/>
                </a:cubicBezTo>
                <a:cubicBezTo>
                  <a:pt x="48976" y="7928"/>
                  <a:pt x="47958" y="7806"/>
                  <a:pt x="46815" y="7806"/>
                </a:cubicBezTo>
                <a:cubicBezTo>
                  <a:pt x="44512" y="7806"/>
                  <a:pt x="41698" y="8302"/>
                  <a:pt x="40616" y="8799"/>
                </a:cubicBezTo>
                <a:cubicBezTo>
                  <a:pt x="40412" y="8873"/>
                  <a:pt x="40143" y="8907"/>
                  <a:pt x="39824" y="8907"/>
                </a:cubicBezTo>
                <a:cubicBezTo>
                  <a:pt x="37542" y="8907"/>
                  <a:pt x="32681" y="7167"/>
                  <a:pt x="30347" y="6124"/>
                </a:cubicBezTo>
                <a:cubicBezTo>
                  <a:pt x="29313" y="5657"/>
                  <a:pt x="27524" y="5552"/>
                  <a:pt x="25584" y="5552"/>
                </a:cubicBezTo>
                <a:cubicBezTo>
                  <a:pt x="24001" y="5552"/>
                  <a:pt x="22318" y="5622"/>
                  <a:pt x="20863" y="5622"/>
                </a:cubicBezTo>
                <a:cubicBezTo>
                  <a:pt x="19618" y="5622"/>
                  <a:pt x="18540" y="5570"/>
                  <a:pt x="17834" y="5381"/>
                </a:cubicBezTo>
                <a:cubicBezTo>
                  <a:pt x="15114" y="4638"/>
                  <a:pt x="6004" y="1"/>
                  <a:pt x="1" y="1"/>
                </a:cubicBezTo>
                <a:close/>
              </a:path>
            </a:pathLst>
          </a:custGeom>
          <a:gradFill>
            <a:gsLst>
              <a:gs pos="0">
                <a:srgbClr val="4846BB">
                  <a:alpha val="83529"/>
                </a:srgbClr>
              </a:gs>
              <a:gs pos="100000">
                <a:srgbClr val="281B66">
                  <a:alpha val="6274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9"/>
          <p:cNvSpPr txBox="1">
            <a:spLocks noGrp="1"/>
          </p:cNvSpPr>
          <p:nvPr>
            <p:ph type="subTitle" idx="1"/>
          </p:nvPr>
        </p:nvSpPr>
        <p:spPr>
          <a:xfrm>
            <a:off x="4385187" y="1208600"/>
            <a:ext cx="4045200" cy="4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Varela Round"/>
              <a:buNone/>
              <a:defRPr b="1">
                <a:solidFill>
                  <a:schemeClr val="accent4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0" name="Google Shape;110;p9"/>
          <p:cNvSpPr txBox="1">
            <a:spLocks noGrp="1"/>
          </p:cNvSpPr>
          <p:nvPr>
            <p:ph type="body" idx="2"/>
          </p:nvPr>
        </p:nvSpPr>
        <p:spPr>
          <a:xfrm>
            <a:off x="4385187" y="1661850"/>
            <a:ext cx="4045200" cy="28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9"/>
          <p:cNvSpPr txBox="1">
            <a:spLocks noGrp="1"/>
          </p:cNvSpPr>
          <p:nvPr>
            <p:ph type="title"/>
          </p:nvPr>
        </p:nvSpPr>
        <p:spPr>
          <a:xfrm>
            <a:off x="720000" y="4251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CE00"/>
              </a:buClr>
              <a:buSzPts val="2800"/>
              <a:buNone/>
              <a:defRPr sz="3000" b="1">
                <a:solidFill>
                  <a:srgbClr val="FFCE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9"/>
          <p:cNvSpPr/>
          <p:nvPr/>
        </p:nvSpPr>
        <p:spPr>
          <a:xfrm flipH="1">
            <a:off x="75" y="4605442"/>
            <a:ext cx="9153809" cy="1590028"/>
          </a:xfrm>
          <a:custGeom>
            <a:avLst/>
            <a:gdLst/>
            <a:ahLst/>
            <a:cxnLst/>
            <a:rect l="l" t="t" r="r" b="b"/>
            <a:pathLst>
              <a:path w="285588" h="49607" extrusionOk="0">
                <a:moveTo>
                  <a:pt x="285587" y="0"/>
                </a:moveTo>
                <a:cubicBezTo>
                  <a:pt x="285587" y="0"/>
                  <a:pt x="267813" y="1858"/>
                  <a:pt x="263964" y="5142"/>
                </a:cubicBezTo>
                <a:cubicBezTo>
                  <a:pt x="253561" y="7119"/>
                  <a:pt x="249044" y="9794"/>
                  <a:pt x="246874" y="10462"/>
                </a:cubicBezTo>
                <a:cubicBezTo>
                  <a:pt x="245376" y="11012"/>
                  <a:pt x="241696" y="11219"/>
                  <a:pt x="239372" y="11219"/>
                </a:cubicBezTo>
                <a:cubicBezTo>
                  <a:pt x="238237" y="11219"/>
                  <a:pt x="237426" y="11169"/>
                  <a:pt x="237348" y="11087"/>
                </a:cubicBezTo>
                <a:cubicBezTo>
                  <a:pt x="236957" y="10780"/>
                  <a:pt x="235752" y="10664"/>
                  <a:pt x="234161" y="10664"/>
                </a:cubicBezTo>
                <a:cubicBezTo>
                  <a:pt x="230969" y="10664"/>
                  <a:pt x="226225" y="11131"/>
                  <a:pt x="223408" y="11458"/>
                </a:cubicBezTo>
                <a:cubicBezTo>
                  <a:pt x="223036" y="11504"/>
                  <a:pt x="222639" y="11524"/>
                  <a:pt x="222222" y="11524"/>
                </a:cubicBezTo>
                <a:cubicBezTo>
                  <a:pt x="220198" y="11524"/>
                  <a:pt x="217706" y="11071"/>
                  <a:pt x="215343" y="11071"/>
                </a:cubicBezTo>
                <a:cubicBezTo>
                  <a:pt x="213664" y="11071"/>
                  <a:pt x="212050" y="11300"/>
                  <a:pt x="210717" y="12082"/>
                </a:cubicBezTo>
                <a:cubicBezTo>
                  <a:pt x="208375" y="13398"/>
                  <a:pt x="206258" y="16667"/>
                  <a:pt x="203122" y="16667"/>
                </a:cubicBezTo>
                <a:cubicBezTo>
                  <a:pt x="203034" y="16667"/>
                  <a:pt x="202945" y="16665"/>
                  <a:pt x="202855" y="16659"/>
                </a:cubicBezTo>
                <a:cubicBezTo>
                  <a:pt x="202775" y="16653"/>
                  <a:pt x="202693" y="16650"/>
                  <a:pt x="202609" y="16650"/>
                </a:cubicBezTo>
                <a:cubicBezTo>
                  <a:pt x="200582" y="16650"/>
                  <a:pt x="197184" y="18451"/>
                  <a:pt x="195016" y="18451"/>
                </a:cubicBezTo>
                <a:cubicBezTo>
                  <a:pt x="194808" y="18451"/>
                  <a:pt x="194612" y="18435"/>
                  <a:pt x="194429" y="18398"/>
                </a:cubicBezTo>
                <a:cubicBezTo>
                  <a:pt x="190543" y="17577"/>
                  <a:pt x="189349" y="17125"/>
                  <a:pt x="187686" y="17125"/>
                </a:cubicBezTo>
                <a:cubicBezTo>
                  <a:pt x="186462" y="17125"/>
                  <a:pt x="184984" y="17370"/>
                  <a:pt x="181990" y="17893"/>
                </a:cubicBezTo>
                <a:cubicBezTo>
                  <a:pt x="181706" y="17943"/>
                  <a:pt x="181387" y="17965"/>
                  <a:pt x="181038" y="17965"/>
                </a:cubicBezTo>
                <a:cubicBezTo>
                  <a:pt x="178004" y="17965"/>
                  <a:pt x="172765" y="16275"/>
                  <a:pt x="169529" y="16275"/>
                </a:cubicBezTo>
                <a:cubicBezTo>
                  <a:pt x="168915" y="16275"/>
                  <a:pt x="168373" y="16336"/>
                  <a:pt x="167931" y="16481"/>
                </a:cubicBezTo>
                <a:cubicBezTo>
                  <a:pt x="165955" y="17150"/>
                  <a:pt x="163904" y="17967"/>
                  <a:pt x="162299" y="19082"/>
                </a:cubicBezTo>
                <a:cubicBezTo>
                  <a:pt x="158212" y="21920"/>
                  <a:pt x="153873" y="22723"/>
                  <a:pt x="148731" y="22797"/>
                </a:cubicBezTo>
                <a:cubicBezTo>
                  <a:pt x="145209" y="22797"/>
                  <a:pt x="136530" y="27865"/>
                  <a:pt x="133558" y="28058"/>
                </a:cubicBezTo>
                <a:cubicBezTo>
                  <a:pt x="133466" y="28062"/>
                  <a:pt x="133372" y="28064"/>
                  <a:pt x="133276" y="28064"/>
                </a:cubicBezTo>
                <a:cubicBezTo>
                  <a:pt x="130455" y="28064"/>
                  <a:pt x="125740" y="26426"/>
                  <a:pt x="123095" y="26067"/>
                </a:cubicBezTo>
                <a:cubicBezTo>
                  <a:pt x="115174" y="25026"/>
                  <a:pt x="108056" y="23035"/>
                  <a:pt x="101116" y="19691"/>
                </a:cubicBezTo>
                <a:cubicBezTo>
                  <a:pt x="92080" y="15367"/>
                  <a:pt x="81306" y="11830"/>
                  <a:pt x="73251" y="6316"/>
                </a:cubicBezTo>
                <a:cubicBezTo>
                  <a:pt x="71141" y="4830"/>
                  <a:pt x="69357" y="2601"/>
                  <a:pt x="66564" y="2051"/>
                </a:cubicBezTo>
                <a:cubicBezTo>
                  <a:pt x="66240" y="1976"/>
                  <a:pt x="65916" y="1942"/>
                  <a:pt x="65593" y="1942"/>
                </a:cubicBezTo>
                <a:cubicBezTo>
                  <a:pt x="64068" y="1942"/>
                  <a:pt x="62579" y="2705"/>
                  <a:pt x="61303" y="3478"/>
                </a:cubicBezTo>
                <a:cubicBezTo>
                  <a:pt x="59698" y="4518"/>
                  <a:pt x="58137" y="5573"/>
                  <a:pt x="56101" y="5945"/>
                </a:cubicBezTo>
                <a:cubicBezTo>
                  <a:pt x="55602" y="6008"/>
                  <a:pt x="55102" y="6025"/>
                  <a:pt x="54602" y="6025"/>
                </a:cubicBezTo>
                <a:cubicBezTo>
                  <a:pt x="54047" y="6025"/>
                  <a:pt x="53491" y="6004"/>
                  <a:pt x="52936" y="6004"/>
                </a:cubicBezTo>
                <a:cubicBezTo>
                  <a:pt x="51955" y="6078"/>
                  <a:pt x="50900" y="6004"/>
                  <a:pt x="49964" y="6688"/>
                </a:cubicBezTo>
                <a:cubicBezTo>
                  <a:pt x="48359" y="8917"/>
                  <a:pt x="45386" y="8917"/>
                  <a:pt x="43276" y="9288"/>
                </a:cubicBezTo>
                <a:cubicBezTo>
                  <a:pt x="41240" y="9288"/>
                  <a:pt x="38758" y="10031"/>
                  <a:pt x="36529" y="10596"/>
                </a:cubicBezTo>
                <a:cubicBezTo>
                  <a:pt x="34300" y="11205"/>
                  <a:pt x="23838" y="14995"/>
                  <a:pt x="22352" y="15292"/>
                </a:cubicBezTo>
                <a:cubicBezTo>
                  <a:pt x="20241" y="15976"/>
                  <a:pt x="11577" y="17655"/>
                  <a:pt x="9408" y="17834"/>
                </a:cubicBezTo>
                <a:cubicBezTo>
                  <a:pt x="7178" y="18086"/>
                  <a:pt x="4949" y="18264"/>
                  <a:pt x="2720" y="18264"/>
                </a:cubicBezTo>
                <a:cubicBezTo>
                  <a:pt x="1056" y="18264"/>
                  <a:pt x="1" y="18205"/>
                  <a:pt x="1" y="18205"/>
                </a:cubicBezTo>
                <a:lnTo>
                  <a:pt x="1" y="49607"/>
                </a:lnTo>
                <a:lnTo>
                  <a:pt x="285587" y="49607"/>
                </a:lnTo>
                <a:lnTo>
                  <a:pt x="285587" y="0"/>
                </a:lnTo>
                <a:close/>
              </a:path>
            </a:pathLst>
          </a:custGeom>
          <a:gradFill>
            <a:gsLst>
              <a:gs pos="0">
                <a:srgbClr val="9393FF"/>
              </a:gs>
              <a:gs pos="100000">
                <a:srgbClr val="4846BB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9"/>
          <p:cNvSpPr/>
          <p:nvPr/>
        </p:nvSpPr>
        <p:spPr>
          <a:xfrm flipH="1">
            <a:off x="73" y="4625388"/>
            <a:ext cx="9153809" cy="1341473"/>
          </a:xfrm>
          <a:custGeom>
            <a:avLst/>
            <a:gdLst/>
            <a:ahLst/>
            <a:cxnLst/>
            <a:rect l="l" t="t" r="r" b="b"/>
            <a:pathLst>
              <a:path w="285588" h="35237" extrusionOk="0">
                <a:moveTo>
                  <a:pt x="1" y="1"/>
                </a:moveTo>
                <a:lnTo>
                  <a:pt x="1" y="35237"/>
                </a:lnTo>
                <a:lnTo>
                  <a:pt x="285587" y="35237"/>
                </a:lnTo>
                <a:lnTo>
                  <a:pt x="285587" y="8056"/>
                </a:lnTo>
                <a:cubicBezTo>
                  <a:pt x="285587" y="8056"/>
                  <a:pt x="285322" y="8046"/>
                  <a:pt x="284868" y="8046"/>
                </a:cubicBezTo>
                <a:cubicBezTo>
                  <a:pt x="283608" y="8046"/>
                  <a:pt x="280897" y="8119"/>
                  <a:pt x="278394" y="8665"/>
                </a:cubicBezTo>
                <a:cubicBezTo>
                  <a:pt x="274189" y="9661"/>
                  <a:pt x="267308" y="13064"/>
                  <a:pt x="266877" y="15040"/>
                </a:cubicBezTo>
                <a:cubicBezTo>
                  <a:pt x="266865" y="15077"/>
                  <a:pt x="266757" y="15093"/>
                  <a:pt x="266566" y="15093"/>
                </a:cubicBezTo>
                <a:cubicBezTo>
                  <a:pt x="264794" y="15093"/>
                  <a:pt x="255878" y="13645"/>
                  <a:pt x="250351" y="12692"/>
                </a:cubicBezTo>
                <a:cubicBezTo>
                  <a:pt x="250136" y="12654"/>
                  <a:pt x="249864" y="12637"/>
                  <a:pt x="249548" y="12637"/>
                </a:cubicBezTo>
                <a:cubicBezTo>
                  <a:pt x="247441" y="12637"/>
                  <a:pt x="243420" y="13385"/>
                  <a:pt x="241871" y="13385"/>
                </a:cubicBezTo>
                <a:cubicBezTo>
                  <a:pt x="241775" y="13385"/>
                  <a:pt x="241689" y="13382"/>
                  <a:pt x="241613" y="13376"/>
                </a:cubicBezTo>
                <a:cubicBezTo>
                  <a:pt x="241593" y="13375"/>
                  <a:pt x="241572" y="13375"/>
                  <a:pt x="241551" y="13375"/>
                </a:cubicBezTo>
                <a:cubicBezTo>
                  <a:pt x="240154" y="13375"/>
                  <a:pt x="237768" y="15115"/>
                  <a:pt x="236814" y="15115"/>
                </a:cubicBezTo>
                <a:cubicBezTo>
                  <a:pt x="236704" y="15115"/>
                  <a:pt x="236613" y="15092"/>
                  <a:pt x="236545" y="15040"/>
                </a:cubicBezTo>
                <a:cubicBezTo>
                  <a:pt x="235518" y="14347"/>
                  <a:pt x="228225" y="11802"/>
                  <a:pt x="224975" y="11802"/>
                </a:cubicBezTo>
                <a:cubicBezTo>
                  <a:pt x="224463" y="11802"/>
                  <a:pt x="224051" y="11865"/>
                  <a:pt x="223780" y="12009"/>
                </a:cubicBezTo>
                <a:cubicBezTo>
                  <a:pt x="223497" y="12145"/>
                  <a:pt x="223002" y="12181"/>
                  <a:pt x="222369" y="12181"/>
                </a:cubicBezTo>
                <a:cubicBezTo>
                  <a:pt x="221684" y="12181"/>
                  <a:pt x="220838" y="12139"/>
                  <a:pt x="219923" y="12139"/>
                </a:cubicBezTo>
                <a:cubicBezTo>
                  <a:pt x="217817" y="12139"/>
                  <a:pt x="215345" y="12359"/>
                  <a:pt x="213629" y="13807"/>
                </a:cubicBezTo>
                <a:cubicBezTo>
                  <a:pt x="212615" y="14668"/>
                  <a:pt x="211203" y="14956"/>
                  <a:pt x="209770" y="14956"/>
                </a:cubicBezTo>
                <a:cubicBezTo>
                  <a:pt x="207173" y="14956"/>
                  <a:pt x="204508" y="14008"/>
                  <a:pt x="204029" y="13807"/>
                </a:cubicBezTo>
                <a:cubicBezTo>
                  <a:pt x="202594" y="13362"/>
                  <a:pt x="201130" y="13114"/>
                  <a:pt x="199654" y="13114"/>
                </a:cubicBezTo>
                <a:cubicBezTo>
                  <a:pt x="197430" y="13114"/>
                  <a:pt x="195175" y="13677"/>
                  <a:pt x="192943" y="14981"/>
                </a:cubicBezTo>
                <a:cubicBezTo>
                  <a:pt x="191085" y="16036"/>
                  <a:pt x="189168" y="17032"/>
                  <a:pt x="187310" y="17403"/>
                </a:cubicBezTo>
                <a:cubicBezTo>
                  <a:pt x="186688" y="17591"/>
                  <a:pt x="185937" y="17686"/>
                  <a:pt x="185098" y="17686"/>
                </a:cubicBezTo>
                <a:cubicBezTo>
                  <a:pt x="184015" y="17686"/>
                  <a:pt x="182783" y="17528"/>
                  <a:pt x="181485" y="17210"/>
                </a:cubicBezTo>
                <a:cubicBezTo>
                  <a:pt x="179137" y="16898"/>
                  <a:pt x="176655" y="16348"/>
                  <a:pt x="174560" y="15917"/>
                </a:cubicBezTo>
                <a:cubicBezTo>
                  <a:pt x="174061" y="15944"/>
                  <a:pt x="173585" y="15962"/>
                  <a:pt x="173138" y="15962"/>
                </a:cubicBezTo>
                <a:cubicBezTo>
                  <a:pt x="171640" y="15962"/>
                  <a:pt x="170467" y="15761"/>
                  <a:pt x="169849" y="15040"/>
                </a:cubicBezTo>
                <a:cubicBezTo>
                  <a:pt x="169637" y="14927"/>
                  <a:pt x="169357" y="14878"/>
                  <a:pt x="169017" y="14878"/>
                </a:cubicBezTo>
                <a:cubicBezTo>
                  <a:pt x="168066" y="14878"/>
                  <a:pt x="166646" y="15259"/>
                  <a:pt x="164959" y="15664"/>
                </a:cubicBezTo>
                <a:cubicBezTo>
                  <a:pt x="158019" y="17403"/>
                  <a:pt x="151332" y="16972"/>
                  <a:pt x="144332" y="17715"/>
                </a:cubicBezTo>
                <a:cubicBezTo>
                  <a:pt x="142355" y="17894"/>
                  <a:pt x="140379" y="17953"/>
                  <a:pt x="138581" y="18206"/>
                </a:cubicBezTo>
                <a:cubicBezTo>
                  <a:pt x="138429" y="18201"/>
                  <a:pt x="138280" y="18198"/>
                  <a:pt x="138132" y="18198"/>
                </a:cubicBezTo>
                <a:cubicBezTo>
                  <a:pt x="136578" y="18198"/>
                  <a:pt x="135216" y="18458"/>
                  <a:pt x="134375" y="18458"/>
                </a:cubicBezTo>
                <a:cubicBezTo>
                  <a:pt x="130750" y="18458"/>
                  <a:pt x="121588" y="15040"/>
                  <a:pt x="117927" y="15040"/>
                </a:cubicBezTo>
                <a:cubicBezTo>
                  <a:pt x="117896" y="15040"/>
                  <a:pt x="117865" y="15040"/>
                  <a:pt x="117835" y="15040"/>
                </a:cubicBezTo>
                <a:cubicBezTo>
                  <a:pt x="114743" y="15040"/>
                  <a:pt x="111712" y="8174"/>
                  <a:pt x="109601" y="6629"/>
                </a:cubicBezTo>
                <a:cubicBezTo>
                  <a:pt x="107996" y="5381"/>
                  <a:pt x="104578" y="3033"/>
                  <a:pt x="102424" y="2661"/>
                </a:cubicBezTo>
                <a:cubicBezTo>
                  <a:pt x="101986" y="2593"/>
                  <a:pt x="101545" y="2575"/>
                  <a:pt x="101103" y="2575"/>
                </a:cubicBezTo>
                <a:cubicBezTo>
                  <a:pt x="100649" y="2575"/>
                  <a:pt x="100194" y="2594"/>
                  <a:pt x="99739" y="2594"/>
                </a:cubicBezTo>
                <a:cubicBezTo>
                  <a:pt x="98995" y="2594"/>
                  <a:pt x="98253" y="2545"/>
                  <a:pt x="97519" y="2289"/>
                </a:cubicBezTo>
                <a:cubicBezTo>
                  <a:pt x="97286" y="2215"/>
                  <a:pt x="97046" y="2183"/>
                  <a:pt x="96802" y="2183"/>
                </a:cubicBezTo>
                <a:cubicBezTo>
                  <a:pt x="96019" y="2183"/>
                  <a:pt x="95201" y="2514"/>
                  <a:pt x="94488" y="2854"/>
                </a:cubicBezTo>
                <a:cubicBezTo>
                  <a:pt x="89970" y="4831"/>
                  <a:pt x="84962" y="8056"/>
                  <a:pt x="79879" y="8665"/>
                </a:cubicBezTo>
                <a:cubicBezTo>
                  <a:pt x="78883" y="8799"/>
                  <a:pt x="77531" y="10032"/>
                  <a:pt x="76223" y="10835"/>
                </a:cubicBezTo>
                <a:cubicBezTo>
                  <a:pt x="74911" y="11847"/>
                  <a:pt x="73668" y="12518"/>
                  <a:pt x="72690" y="12518"/>
                </a:cubicBezTo>
                <a:cubicBezTo>
                  <a:pt x="72648" y="12518"/>
                  <a:pt x="72608" y="12516"/>
                  <a:pt x="72568" y="12514"/>
                </a:cubicBezTo>
                <a:cubicBezTo>
                  <a:pt x="72166" y="12291"/>
                  <a:pt x="71379" y="12228"/>
                  <a:pt x="70405" y="12228"/>
                </a:cubicBezTo>
                <a:cubicBezTo>
                  <a:pt x="69432" y="12228"/>
                  <a:pt x="68273" y="12291"/>
                  <a:pt x="67128" y="12321"/>
                </a:cubicBezTo>
                <a:cubicBezTo>
                  <a:pt x="66696" y="12275"/>
                  <a:pt x="66265" y="12256"/>
                  <a:pt x="65843" y="12256"/>
                </a:cubicBezTo>
                <a:cubicBezTo>
                  <a:pt x="63957" y="12256"/>
                  <a:pt x="62260" y="12633"/>
                  <a:pt x="61555" y="12633"/>
                </a:cubicBezTo>
                <a:cubicBezTo>
                  <a:pt x="61328" y="12655"/>
                  <a:pt x="61097" y="12666"/>
                  <a:pt x="60860" y="12666"/>
                </a:cubicBezTo>
                <a:cubicBezTo>
                  <a:pt x="59224" y="12666"/>
                  <a:pt x="57373" y="12143"/>
                  <a:pt x="55477" y="11325"/>
                </a:cubicBezTo>
                <a:cubicBezTo>
                  <a:pt x="53382" y="10344"/>
                  <a:pt x="51271" y="8799"/>
                  <a:pt x="49592" y="8234"/>
                </a:cubicBezTo>
                <a:cubicBezTo>
                  <a:pt x="48976" y="7928"/>
                  <a:pt x="47958" y="7806"/>
                  <a:pt x="46815" y="7806"/>
                </a:cubicBezTo>
                <a:cubicBezTo>
                  <a:pt x="44512" y="7806"/>
                  <a:pt x="41698" y="8302"/>
                  <a:pt x="40616" y="8799"/>
                </a:cubicBezTo>
                <a:cubicBezTo>
                  <a:pt x="40412" y="8873"/>
                  <a:pt x="40143" y="8907"/>
                  <a:pt x="39824" y="8907"/>
                </a:cubicBezTo>
                <a:cubicBezTo>
                  <a:pt x="37542" y="8907"/>
                  <a:pt x="32681" y="7167"/>
                  <a:pt x="30347" y="6124"/>
                </a:cubicBezTo>
                <a:cubicBezTo>
                  <a:pt x="29313" y="5657"/>
                  <a:pt x="27524" y="5552"/>
                  <a:pt x="25584" y="5552"/>
                </a:cubicBezTo>
                <a:cubicBezTo>
                  <a:pt x="24001" y="5552"/>
                  <a:pt x="22318" y="5622"/>
                  <a:pt x="20863" y="5622"/>
                </a:cubicBezTo>
                <a:cubicBezTo>
                  <a:pt x="19618" y="5622"/>
                  <a:pt x="18540" y="5570"/>
                  <a:pt x="17834" y="5381"/>
                </a:cubicBezTo>
                <a:cubicBezTo>
                  <a:pt x="15114" y="4638"/>
                  <a:pt x="6004" y="1"/>
                  <a:pt x="1" y="1"/>
                </a:cubicBezTo>
                <a:close/>
              </a:path>
            </a:pathLst>
          </a:custGeom>
          <a:gradFill>
            <a:gsLst>
              <a:gs pos="0">
                <a:srgbClr val="4846BB">
                  <a:alpha val="83529"/>
                </a:srgbClr>
              </a:gs>
              <a:gs pos="100000">
                <a:srgbClr val="281B66">
                  <a:alpha val="6274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" name="Google Shape;114;p9"/>
          <p:cNvGrpSpPr/>
          <p:nvPr/>
        </p:nvGrpSpPr>
        <p:grpSpPr>
          <a:xfrm flipH="1">
            <a:off x="2933773" y="-50"/>
            <a:ext cx="6214307" cy="2673691"/>
            <a:chOff x="73" y="-50"/>
            <a:chExt cx="6214307" cy="2673691"/>
          </a:xfrm>
        </p:grpSpPr>
        <p:sp>
          <p:nvSpPr>
            <p:cNvPr id="115" name="Google Shape;115;p9"/>
            <p:cNvSpPr/>
            <p:nvPr/>
          </p:nvSpPr>
          <p:spPr>
            <a:xfrm>
              <a:off x="73" y="-50"/>
              <a:ext cx="6214307" cy="2673691"/>
            </a:xfrm>
            <a:custGeom>
              <a:avLst/>
              <a:gdLst/>
              <a:ahLst/>
              <a:cxnLst/>
              <a:rect l="l" t="t" r="r" b="b"/>
              <a:pathLst>
                <a:path w="193879" h="83416" extrusionOk="0">
                  <a:moveTo>
                    <a:pt x="1" y="0"/>
                  </a:moveTo>
                  <a:lnTo>
                    <a:pt x="1" y="32754"/>
                  </a:lnTo>
                  <a:cubicBezTo>
                    <a:pt x="2913" y="32382"/>
                    <a:pt x="5826" y="32204"/>
                    <a:pt x="8798" y="32204"/>
                  </a:cubicBezTo>
                  <a:cubicBezTo>
                    <a:pt x="13316" y="32204"/>
                    <a:pt x="17834" y="32635"/>
                    <a:pt x="22233" y="33319"/>
                  </a:cubicBezTo>
                  <a:cubicBezTo>
                    <a:pt x="33929" y="35295"/>
                    <a:pt x="44584" y="40066"/>
                    <a:pt x="54125" y="45891"/>
                  </a:cubicBezTo>
                  <a:cubicBezTo>
                    <a:pt x="64156" y="51954"/>
                    <a:pt x="73192" y="59013"/>
                    <a:pt x="83104" y="65136"/>
                  </a:cubicBezTo>
                  <a:cubicBezTo>
                    <a:pt x="93745" y="71764"/>
                    <a:pt x="105574" y="77218"/>
                    <a:pt x="118399" y="80443"/>
                  </a:cubicBezTo>
                  <a:cubicBezTo>
                    <a:pt x="126320" y="82360"/>
                    <a:pt x="134553" y="83415"/>
                    <a:pt x="142786" y="83415"/>
                  </a:cubicBezTo>
                  <a:cubicBezTo>
                    <a:pt x="147616" y="83415"/>
                    <a:pt x="152446" y="83044"/>
                    <a:pt x="157217" y="82301"/>
                  </a:cubicBezTo>
                  <a:cubicBezTo>
                    <a:pt x="170532" y="80191"/>
                    <a:pt x="182481" y="75167"/>
                    <a:pt x="193448" y="68792"/>
                  </a:cubicBezTo>
                  <a:cubicBezTo>
                    <a:pt x="193567" y="68673"/>
                    <a:pt x="193686" y="68614"/>
                    <a:pt x="193879" y="68480"/>
                  </a:cubicBezTo>
                  <a:cubicBezTo>
                    <a:pt x="191962" y="68242"/>
                    <a:pt x="189971" y="67990"/>
                    <a:pt x="188053" y="67677"/>
                  </a:cubicBezTo>
                  <a:cubicBezTo>
                    <a:pt x="184710" y="69669"/>
                    <a:pt x="180875" y="70843"/>
                    <a:pt x="176729" y="70843"/>
                  </a:cubicBezTo>
                  <a:cubicBezTo>
                    <a:pt x="169046" y="70843"/>
                    <a:pt x="162299" y="66934"/>
                    <a:pt x="158272" y="60990"/>
                  </a:cubicBezTo>
                  <a:cubicBezTo>
                    <a:pt x="157469" y="60752"/>
                    <a:pt x="156667" y="60440"/>
                    <a:pt x="155790" y="60187"/>
                  </a:cubicBezTo>
                  <a:cubicBezTo>
                    <a:pt x="146561" y="57037"/>
                    <a:pt x="137778" y="53128"/>
                    <a:pt x="130154" y="47749"/>
                  </a:cubicBezTo>
                  <a:cubicBezTo>
                    <a:pt x="123155" y="42726"/>
                    <a:pt x="117463" y="36722"/>
                    <a:pt x="112381" y="30406"/>
                  </a:cubicBezTo>
                  <a:cubicBezTo>
                    <a:pt x="106882" y="23599"/>
                    <a:pt x="102230" y="16407"/>
                    <a:pt x="95736" y="10150"/>
                  </a:cubicBezTo>
                  <a:cubicBezTo>
                    <a:pt x="92080" y="6569"/>
                    <a:pt x="88112" y="3225"/>
                    <a:pt x="83966" y="0"/>
                  </a:cubicBezTo>
                  <a:close/>
                </a:path>
              </a:pathLst>
            </a:custGeom>
            <a:solidFill>
              <a:srgbClr val="FDF0F7">
                <a:alpha val="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9"/>
            <p:cNvSpPr/>
            <p:nvPr/>
          </p:nvSpPr>
          <p:spPr>
            <a:xfrm>
              <a:off x="5073054" y="1954800"/>
              <a:ext cx="954620" cy="315845"/>
            </a:xfrm>
            <a:custGeom>
              <a:avLst/>
              <a:gdLst/>
              <a:ahLst/>
              <a:cxnLst/>
              <a:rect l="l" t="t" r="r" b="b"/>
              <a:pathLst>
                <a:path w="29783" h="9854" extrusionOk="0">
                  <a:moveTo>
                    <a:pt x="1" y="1"/>
                  </a:moveTo>
                  <a:lnTo>
                    <a:pt x="1" y="1"/>
                  </a:lnTo>
                  <a:cubicBezTo>
                    <a:pt x="4028" y="5945"/>
                    <a:pt x="10775" y="9854"/>
                    <a:pt x="18458" y="9854"/>
                  </a:cubicBezTo>
                  <a:cubicBezTo>
                    <a:pt x="22604" y="9854"/>
                    <a:pt x="26439" y="8680"/>
                    <a:pt x="29782" y="6688"/>
                  </a:cubicBezTo>
                  <a:cubicBezTo>
                    <a:pt x="19632" y="5202"/>
                    <a:pt x="9601" y="3033"/>
                    <a:pt x="1" y="1"/>
                  </a:cubicBezTo>
                  <a:close/>
                </a:path>
              </a:pathLst>
            </a:custGeom>
            <a:solidFill>
              <a:srgbClr val="FDF0F7">
                <a:alpha val="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5"/>
          <p:cNvSpPr/>
          <p:nvPr/>
        </p:nvSpPr>
        <p:spPr>
          <a:xfrm flipH="1">
            <a:off x="1142803" y="3518825"/>
            <a:ext cx="12073947" cy="4036157"/>
          </a:xfrm>
          <a:custGeom>
            <a:avLst/>
            <a:gdLst/>
            <a:ahLst/>
            <a:cxnLst/>
            <a:rect l="l" t="t" r="r" b="b"/>
            <a:pathLst>
              <a:path w="285588" h="148867" extrusionOk="0">
                <a:moveTo>
                  <a:pt x="233938" y="0"/>
                </a:moveTo>
                <a:cubicBezTo>
                  <a:pt x="233896" y="0"/>
                  <a:pt x="233853" y="1"/>
                  <a:pt x="233811" y="3"/>
                </a:cubicBezTo>
                <a:cubicBezTo>
                  <a:pt x="231522" y="196"/>
                  <a:pt x="230779" y="2663"/>
                  <a:pt x="229115" y="3971"/>
                </a:cubicBezTo>
                <a:cubicBezTo>
                  <a:pt x="226380" y="6200"/>
                  <a:pt x="221491" y="4952"/>
                  <a:pt x="218266" y="6690"/>
                </a:cubicBezTo>
                <a:cubicBezTo>
                  <a:pt x="215799" y="7924"/>
                  <a:pt x="214997" y="10465"/>
                  <a:pt x="213689" y="12516"/>
                </a:cubicBezTo>
                <a:cubicBezTo>
                  <a:pt x="209483" y="18951"/>
                  <a:pt x="204401" y="24955"/>
                  <a:pt x="199021" y="30721"/>
                </a:cubicBezTo>
                <a:cubicBezTo>
                  <a:pt x="193507" y="36665"/>
                  <a:pt x="187504" y="42104"/>
                  <a:pt x="181990" y="48049"/>
                </a:cubicBezTo>
                <a:cubicBezTo>
                  <a:pt x="181619" y="48495"/>
                  <a:pt x="181188" y="48926"/>
                  <a:pt x="180623" y="49297"/>
                </a:cubicBezTo>
                <a:cubicBezTo>
                  <a:pt x="178825" y="50352"/>
                  <a:pt x="176967" y="50352"/>
                  <a:pt x="175243" y="51705"/>
                </a:cubicBezTo>
                <a:cubicBezTo>
                  <a:pt x="173564" y="53131"/>
                  <a:pt x="172642" y="55048"/>
                  <a:pt x="171156" y="56594"/>
                </a:cubicBezTo>
                <a:cubicBezTo>
                  <a:pt x="168422" y="59388"/>
                  <a:pt x="164469" y="61127"/>
                  <a:pt x="161868" y="64024"/>
                </a:cubicBezTo>
                <a:cubicBezTo>
                  <a:pt x="161303" y="64708"/>
                  <a:pt x="160754" y="65451"/>
                  <a:pt x="160070" y="66016"/>
                </a:cubicBezTo>
                <a:cubicBezTo>
                  <a:pt x="159134" y="66759"/>
                  <a:pt x="157900" y="67190"/>
                  <a:pt x="156667" y="67680"/>
                </a:cubicBezTo>
                <a:cubicBezTo>
                  <a:pt x="141122" y="73625"/>
                  <a:pt x="129174" y="85276"/>
                  <a:pt x="113198" y="90908"/>
                </a:cubicBezTo>
                <a:cubicBezTo>
                  <a:pt x="112143" y="91280"/>
                  <a:pt x="110716" y="91651"/>
                  <a:pt x="109661" y="91889"/>
                </a:cubicBezTo>
                <a:cubicBezTo>
                  <a:pt x="99318" y="94624"/>
                  <a:pt x="88172" y="94311"/>
                  <a:pt x="77457" y="94371"/>
                </a:cubicBezTo>
                <a:cubicBezTo>
                  <a:pt x="67307" y="94430"/>
                  <a:pt x="57216" y="94936"/>
                  <a:pt x="47066" y="95114"/>
                </a:cubicBezTo>
                <a:cubicBezTo>
                  <a:pt x="31893" y="95426"/>
                  <a:pt x="16660" y="95604"/>
                  <a:pt x="1487" y="95679"/>
                </a:cubicBezTo>
                <a:cubicBezTo>
                  <a:pt x="1427" y="95679"/>
                  <a:pt x="1" y="95738"/>
                  <a:pt x="1" y="95738"/>
                </a:cubicBezTo>
                <a:lnTo>
                  <a:pt x="1" y="148867"/>
                </a:lnTo>
                <a:lnTo>
                  <a:pt x="285587" y="148867"/>
                </a:lnTo>
                <a:lnTo>
                  <a:pt x="285587" y="41361"/>
                </a:lnTo>
                <a:cubicBezTo>
                  <a:pt x="285587" y="41361"/>
                  <a:pt x="284398" y="41302"/>
                  <a:pt x="283046" y="41183"/>
                </a:cubicBezTo>
                <a:cubicBezTo>
                  <a:pt x="271469" y="39949"/>
                  <a:pt x="264707" y="30349"/>
                  <a:pt x="258584" y="23156"/>
                </a:cubicBezTo>
                <a:cubicBezTo>
                  <a:pt x="256786" y="21120"/>
                  <a:pt x="255419" y="18460"/>
                  <a:pt x="253383" y="16662"/>
                </a:cubicBezTo>
                <a:cubicBezTo>
                  <a:pt x="251466" y="14923"/>
                  <a:pt x="249475" y="14061"/>
                  <a:pt x="247929" y="11892"/>
                </a:cubicBezTo>
                <a:cubicBezTo>
                  <a:pt x="245269" y="8176"/>
                  <a:pt x="240929" y="5085"/>
                  <a:pt x="237526" y="1860"/>
                </a:cubicBezTo>
                <a:cubicBezTo>
                  <a:pt x="236573" y="965"/>
                  <a:pt x="235368" y="0"/>
                  <a:pt x="233938" y="0"/>
                </a:cubicBezTo>
                <a:close/>
              </a:path>
            </a:pathLst>
          </a:custGeom>
          <a:gradFill>
            <a:gsLst>
              <a:gs pos="0">
                <a:srgbClr val="F5C8ED"/>
              </a:gs>
              <a:gs pos="100000">
                <a:srgbClr val="9393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5"/>
          <p:cNvSpPr/>
          <p:nvPr/>
        </p:nvSpPr>
        <p:spPr>
          <a:xfrm>
            <a:off x="-9450" y="3805350"/>
            <a:ext cx="9153095" cy="1590028"/>
          </a:xfrm>
          <a:custGeom>
            <a:avLst/>
            <a:gdLst/>
            <a:ahLst/>
            <a:cxnLst/>
            <a:rect l="l" t="t" r="r" b="b"/>
            <a:pathLst>
              <a:path w="285588" h="49607" extrusionOk="0">
                <a:moveTo>
                  <a:pt x="285587" y="0"/>
                </a:moveTo>
                <a:cubicBezTo>
                  <a:pt x="285587" y="0"/>
                  <a:pt x="267813" y="1858"/>
                  <a:pt x="263964" y="5142"/>
                </a:cubicBezTo>
                <a:cubicBezTo>
                  <a:pt x="253561" y="7119"/>
                  <a:pt x="249044" y="9794"/>
                  <a:pt x="246874" y="10462"/>
                </a:cubicBezTo>
                <a:cubicBezTo>
                  <a:pt x="245376" y="11012"/>
                  <a:pt x="241696" y="11219"/>
                  <a:pt x="239372" y="11219"/>
                </a:cubicBezTo>
                <a:cubicBezTo>
                  <a:pt x="238237" y="11219"/>
                  <a:pt x="237426" y="11169"/>
                  <a:pt x="237348" y="11087"/>
                </a:cubicBezTo>
                <a:cubicBezTo>
                  <a:pt x="236957" y="10780"/>
                  <a:pt x="235752" y="10664"/>
                  <a:pt x="234161" y="10664"/>
                </a:cubicBezTo>
                <a:cubicBezTo>
                  <a:pt x="230969" y="10664"/>
                  <a:pt x="226225" y="11131"/>
                  <a:pt x="223408" y="11458"/>
                </a:cubicBezTo>
                <a:cubicBezTo>
                  <a:pt x="223036" y="11504"/>
                  <a:pt x="222639" y="11524"/>
                  <a:pt x="222222" y="11524"/>
                </a:cubicBezTo>
                <a:cubicBezTo>
                  <a:pt x="220198" y="11524"/>
                  <a:pt x="217706" y="11071"/>
                  <a:pt x="215343" y="11071"/>
                </a:cubicBezTo>
                <a:cubicBezTo>
                  <a:pt x="213664" y="11071"/>
                  <a:pt x="212050" y="11300"/>
                  <a:pt x="210717" y="12082"/>
                </a:cubicBezTo>
                <a:cubicBezTo>
                  <a:pt x="208375" y="13398"/>
                  <a:pt x="206258" y="16667"/>
                  <a:pt x="203122" y="16667"/>
                </a:cubicBezTo>
                <a:cubicBezTo>
                  <a:pt x="203034" y="16667"/>
                  <a:pt x="202945" y="16665"/>
                  <a:pt x="202855" y="16659"/>
                </a:cubicBezTo>
                <a:cubicBezTo>
                  <a:pt x="202775" y="16653"/>
                  <a:pt x="202693" y="16650"/>
                  <a:pt x="202609" y="16650"/>
                </a:cubicBezTo>
                <a:cubicBezTo>
                  <a:pt x="200582" y="16650"/>
                  <a:pt x="197184" y="18451"/>
                  <a:pt x="195016" y="18451"/>
                </a:cubicBezTo>
                <a:cubicBezTo>
                  <a:pt x="194808" y="18451"/>
                  <a:pt x="194612" y="18435"/>
                  <a:pt x="194429" y="18398"/>
                </a:cubicBezTo>
                <a:cubicBezTo>
                  <a:pt x="190543" y="17577"/>
                  <a:pt x="189349" y="17125"/>
                  <a:pt x="187686" y="17125"/>
                </a:cubicBezTo>
                <a:cubicBezTo>
                  <a:pt x="186462" y="17125"/>
                  <a:pt x="184984" y="17370"/>
                  <a:pt x="181990" y="17893"/>
                </a:cubicBezTo>
                <a:cubicBezTo>
                  <a:pt x="181706" y="17943"/>
                  <a:pt x="181387" y="17965"/>
                  <a:pt x="181038" y="17965"/>
                </a:cubicBezTo>
                <a:cubicBezTo>
                  <a:pt x="178004" y="17965"/>
                  <a:pt x="172765" y="16275"/>
                  <a:pt x="169529" y="16275"/>
                </a:cubicBezTo>
                <a:cubicBezTo>
                  <a:pt x="168915" y="16275"/>
                  <a:pt x="168373" y="16336"/>
                  <a:pt x="167931" y="16481"/>
                </a:cubicBezTo>
                <a:cubicBezTo>
                  <a:pt x="165955" y="17150"/>
                  <a:pt x="163904" y="17967"/>
                  <a:pt x="162299" y="19082"/>
                </a:cubicBezTo>
                <a:cubicBezTo>
                  <a:pt x="158212" y="21920"/>
                  <a:pt x="153873" y="22723"/>
                  <a:pt x="148731" y="22797"/>
                </a:cubicBezTo>
                <a:cubicBezTo>
                  <a:pt x="145209" y="22797"/>
                  <a:pt x="136530" y="27865"/>
                  <a:pt x="133558" y="28058"/>
                </a:cubicBezTo>
                <a:cubicBezTo>
                  <a:pt x="133466" y="28062"/>
                  <a:pt x="133372" y="28064"/>
                  <a:pt x="133276" y="28064"/>
                </a:cubicBezTo>
                <a:cubicBezTo>
                  <a:pt x="130455" y="28064"/>
                  <a:pt x="125740" y="26426"/>
                  <a:pt x="123095" y="26067"/>
                </a:cubicBezTo>
                <a:cubicBezTo>
                  <a:pt x="115174" y="25026"/>
                  <a:pt x="108056" y="23035"/>
                  <a:pt x="101116" y="19691"/>
                </a:cubicBezTo>
                <a:cubicBezTo>
                  <a:pt x="92080" y="15367"/>
                  <a:pt x="81306" y="11830"/>
                  <a:pt x="73251" y="6316"/>
                </a:cubicBezTo>
                <a:cubicBezTo>
                  <a:pt x="71141" y="4830"/>
                  <a:pt x="69357" y="2601"/>
                  <a:pt x="66564" y="2051"/>
                </a:cubicBezTo>
                <a:cubicBezTo>
                  <a:pt x="66240" y="1976"/>
                  <a:pt x="65916" y="1942"/>
                  <a:pt x="65593" y="1942"/>
                </a:cubicBezTo>
                <a:cubicBezTo>
                  <a:pt x="64068" y="1942"/>
                  <a:pt x="62579" y="2705"/>
                  <a:pt x="61303" y="3478"/>
                </a:cubicBezTo>
                <a:cubicBezTo>
                  <a:pt x="59698" y="4518"/>
                  <a:pt x="58137" y="5573"/>
                  <a:pt x="56101" y="5945"/>
                </a:cubicBezTo>
                <a:cubicBezTo>
                  <a:pt x="55602" y="6008"/>
                  <a:pt x="55102" y="6025"/>
                  <a:pt x="54602" y="6025"/>
                </a:cubicBezTo>
                <a:cubicBezTo>
                  <a:pt x="54047" y="6025"/>
                  <a:pt x="53491" y="6004"/>
                  <a:pt x="52936" y="6004"/>
                </a:cubicBezTo>
                <a:cubicBezTo>
                  <a:pt x="51955" y="6078"/>
                  <a:pt x="50900" y="6004"/>
                  <a:pt x="49964" y="6688"/>
                </a:cubicBezTo>
                <a:cubicBezTo>
                  <a:pt x="48359" y="8917"/>
                  <a:pt x="45386" y="8917"/>
                  <a:pt x="43276" y="9288"/>
                </a:cubicBezTo>
                <a:cubicBezTo>
                  <a:pt x="41240" y="9288"/>
                  <a:pt x="38758" y="10031"/>
                  <a:pt x="36529" y="10596"/>
                </a:cubicBezTo>
                <a:cubicBezTo>
                  <a:pt x="34300" y="11205"/>
                  <a:pt x="23838" y="14995"/>
                  <a:pt x="22352" y="15292"/>
                </a:cubicBezTo>
                <a:cubicBezTo>
                  <a:pt x="20241" y="15976"/>
                  <a:pt x="11577" y="17655"/>
                  <a:pt x="9408" y="17834"/>
                </a:cubicBezTo>
                <a:cubicBezTo>
                  <a:pt x="7178" y="18086"/>
                  <a:pt x="4949" y="18264"/>
                  <a:pt x="2720" y="18264"/>
                </a:cubicBezTo>
                <a:cubicBezTo>
                  <a:pt x="1056" y="18264"/>
                  <a:pt x="1" y="18205"/>
                  <a:pt x="1" y="18205"/>
                </a:cubicBezTo>
                <a:lnTo>
                  <a:pt x="1" y="49607"/>
                </a:lnTo>
                <a:lnTo>
                  <a:pt x="285587" y="49607"/>
                </a:lnTo>
                <a:lnTo>
                  <a:pt x="285587" y="0"/>
                </a:lnTo>
                <a:close/>
              </a:path>
            </a:pathLst>
          </a:custGeom>
          <a:gradFill>
            <a:gsLst>
              <a:gs pos="0">
                <a:srgbClr val="9393FF"/>
              </a:gs>
              <a:gs pos="100000">
                <a:srgbClr val="4846BB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5"/>
          <p:cNvSpPr/>
          <p:nvPr/>
        </p:nvSpPr>
        <p:spPr>
          <a:xfrm>
            <a:off x="-9448" y="4091992"/>
            <a:ext cx="9153095" cy="1341473"/>
          </a:xfrm>
          <a:custGeom>
            <a:avLst/>
            <a:gdLst/>
            <a:ahLst/>
            <a:cxnLst/>
            <a:rect l="l" t="t" r="r" b="b"/>
            <a:pathLst>
              <a:path w="285588" h="35237" extrusionOk="0">
                <a:moveTo>
                  <a:pt x="1" y="1"/>
                </a:moveTo>
                <a:lnTo>
                  <a:pt x="1" y="35237"/>
                </a:lnTo>
                <a:lnTo>
                  <a:pt x="285587" y="35237"/>
                </a:lnTo>
                <a:lnTo>
                  <a:pt x="285587" y="8056"/>
                </a:lnTo>
                <a:cubicBezTo>
                  <a:pt x="285587" y="8056"/>
                  <a:pt x="285322" y="8046"/>
                  <a:pt x="284868" y="8046"/>
                </a:cubicBezTo>
                <a:cubicBezTo>
                  <a:pt x="283608" y="8046"/>
                  <a:pt x="280897" y="8119"/>
                  <a:pt x="278394" y="8665"/>
                </a:cubicBezTo>
                <a:cubicBezTo>
                  <a:pt x="274189" y="9661"/>
                  <a:pt x="267308" y="13064"/>
                  <a:pt x="266877" y="15040"/>
                </a:cubicBezTo>
                <a:cubicBezTo>
                  <a:pt x="266865" y="15077"/>
                  <a:pt x="266757" y="15093"/>
                  <a:pt x="266566" y="15093"/>
                </a:cubicBezTo>
                <a:cubicBezTo>
                  <a:pt x="264794" y="15093"/>
                  <a:pt x="255878" y="13645"/>
                  <a:pt x="250351" y="12692"/>
                </a:cubicBezTo>
                <a:cubicBezTo>
                  <a:pt x="250136" y="12654"/>
                  <a:pt x="249864" y="12637"/>
                  <a:pt x="249548" y="12637"/>
                </a:cubicBezTo>
                <a:cubicBezTo>
                  <a:pt x="247441" y="12637"/>
                  <a:pt x="243420" y="13385"/>
                  <a:pt x="241871" y="13385"/>
                </a:cubicBezTo>
                <a:cubicBezTo>
                  <a:pt x="241775" y="13385"/>
                  <a:pt x="241689" y="13382"/>
                  <a:pt x="241613" y="13376"/>
                </a:cubicBezTo>
                <a:cubicBezTo>
                  <a:pt x="241593" y="13375"/>
                  <a:pt x="241572" y="13375"/>
                  <a:pt x="241551" y="13375"/>
                </a:cubicBezTo>
                <a:cubicBezTo>
                  <a:pt x="240154" y="13375"/>
                  <a:pt x="237768" y="15115"/>
                  <a:pt x="236814" y="15115"/>
                </a:cubicBezTo>
                <a:cubicBezTo>
                  <a:pt x="236704" y="15115"/>
                  <a:pt x="236613" y="15092"/>
                  <a:pt x="236545" y="15040"/>
                </a:cubicBezTo>
                <a:cubicBezTo>
                  <a:pt x="235518" y="14347"/>
                  <a:pt x="228225" y="11802"/>
                  <a:pt x="224975" y="11802"/>
                </a:cubicBezTo>
                <a:cubicBezTo>
                  <a:pt x="224463" y="11802"/>
                  <a:pt x="224051" y="11865"/>
                  <a:pt x="223780" y="12009"/>
                </a:cubicBezTo>
                <a:cubicBezTo>
                  <a:pt x="223497" y="12145"/>
                  <a:pt x="223002" y="12181"/>
                  <a:pt x="222369" y="12181"/>
                </a:cubicBezTo>
                <a:cubicBezTo>
                  <a:pt x="221684" y="12181"/>
                  <a:pt x="220838" y="12139"/>
                  <a:pt x="219923" y="12139"/>
                </a:cubicBezTo>
                <a:cubicBezTo>
                  <a:pt x="217817" y="12139"/>
                  <a:pt x="215345" y="12359"/>
                  <a:pt x="213629" y="13807"/>
                </a:cubicBezTo>
                <a:cubicBezTo>
                  <a:pt x="212615" y="14668"/>
                  <a:pt x="211203" y="14956"/>
                  <a:pt x="209770" y="14956"/>
                </a:cubicBezTo>
                <a:cubicBezTo>
                  <a:pt x="207173" y="14956"/>
                  <a:pt x="204508" y="14008"/>
                  <a:pt x="204029" y="13807"/>
                </a:cubicBezTo>
                <a:cubicBezTo>
                  <a:pt x="202594" y="13362"/>
                  <a:pt x="201130" y="13114"/>
                  <a:pt x="199654" y="13114"/>
                </a:cubicBezTo>
                <a:cubicBezTo>
                  <a:pt x="197430" y="13114"/>
                  <a:pt x="195175" y="13677"/>
                  <a:pt x="192943" y="14981"/>
                </a:cubicBezTo>
                <a:cubicBezTo>
                  <a:pt x="191085" y="16036"/>
                  <a:pt x="189168" y="17032"/>
                  <a:pt x="187310" y="17403"/>
                </a:cubicBezTo>
                <a:cubicBezTo>
                  <a:pt x="186688" y="17591"/>
                  <a:pt x="185937" y="17686"/>
                  <a:pt x="185098" y="17686"/>
                </a:cubicBezTo>
                <a:cubicBezTo>
                  <a:pt x="184015" y="17686"/>
                  <a:pt x="182783" y="17528"/>
                  <a:pt x="181485" y="17210"/>
                </a:cubicBezTo>
                <a:cubicBezTo>
                  <a:pt x="179137" y="16898"/>
                  <a:pt x="176655" y="16348"/>
                  <a:pt x="174560" y="15917"/>
                </a:cubicBezTo>
                <a:cubicBezTo>
                  <a:pt x="174061" y="15944"/>
                  <a:pt x="173585" y="15962"/>
                  <a:pt x="173138" y="15962"/>
                </a:cubicBezTo>
                <a:cubicBezTo>
                  <a:pt x="171640" y="15962"/>
                  <a:pt x="170467" y="15761"/>
                  <a:pt x="169849" y="15040"/>
                </a:cubicBezTo>
                <a:cubicBezTo>
                  <a:pt x="169637" y="14927"/>
                  <a:pt x="169357" y="14878"/>
                  <a:pt x="169017" y="14878"/>
                </a:cubicBezTo>
                <a:cubicBezTo>
                  <a:pt x="168066" y="14878"/>
                  <a:pt x="166646" y="15259"/>
                  <a:pt x="164959" y="15664"/>
                </a:cubicBezTo>
                <a:cubicBezTo>
                  <a:pt x="158019" y="17403"/>
                  <a:pt x="151332" y="16972"/>
                  <a:pt x="144332" y="17715"/>
                </a:cubicBezTo>
                <a:cubicBezTo>
                  <a:pt x="142355" y="17894"/>
                  <a:pt x="140379" y="17953"/>
                  <a:pt x="138581" y="18206"/>
                </a:cubicBezTo>
                <a:cubicBezTo>
                  <a:pt x="138429" y="18201"/>
                  <a:pt x="138280" y="18198"/>
                  <a:pt x="138132" y="18198"/>
                </a:cubicBezTo>
                <a:cubicBezTo>
                  <a:pt x="136578" y="18198"/>
                  <a:pt x="135216" y="18458"/>
                  <a:pt x="134375" y="18458"/>
                </a:cubicBezTo>
                <a:cubicBezTo>
                  <a:pt x="130750" y="18458"/>
                  <a:pt x="121588" y="15040"/>
                  <a:pt x="117927" y="15040"/>
                </a:cubicBezTo>
                <a:cubicBezTo>
                  <a:pt x="117896" y="15040"/>
                  <a:pt x="117865" y="15040"/>
                  <a:pt x="117835" y="15040"/>
                </a:cubicBezTo>
                <a:cubicBezTo>
                  <a:pt x="114743" y="15040"/>
                  <a:pt x="111712" y="8174"/>
                  <a:pt x="109601" y="6629"/>
                </a:cubicBezTo>
                <a:cubicBezTo>
                  <a:pt x="107996" y="5381"/>
                  <a:pt x="104578" y="3033"/>
                  <a:pt x="102424" y="2661"/>
                </a:cubicBezTo>
                <a:cubicBezTo>
                  <a:pt x="101986" y="2593"/>
                  <a:pt x="101545" y="2575"/>
                  <a:pt x="101103" y="2575"/>
                </a:cubicBezTo>
                <a:cubicBezTo>
                  <a:pt x="100649" y="2575"/>
                  <a:pt x="100194" y="2594"/>
                  <a:pt x="99739" y="2594"/>
                </a:cubicBezTo>
                <a:cubicBezTo>
                  <a:pt x="98995" y="2594"/>
                  <a:pt x="98253" y="2545"/>
                  <a:pt x="97519" y="2289"/>
                </a:cubicBezTo>
                <a:cubicBezTo>
                  <a:pt x="97286" y="2215"/>
                  <a:pt x="97046" y="2183"/>
                  <a:pt x="96802" y="2183"/>
                </a:cubicBezTo>
                <a:cubicBezTo>
                  <a:pt x="96019" y="2183"/>
                  <a:pt x="95201" y="2514"/>
                  <a:pt x="94488" y="2854"/>
                </a:cubicBezTo>
                <a:cubicBezTo>
                  <a:pt x="89970" y="4831"/>
                  <a:pt x="84962" y="8056"/>
                  <a:pt x="79879" y="8665"/>
                </a:cubicBezTo>
                <a:cubicBezTo>
                  <a:pt x="78883" y="8799"/>
                  <a:pt x="77531" y="10032"/>
                  <a:pt x="76223" y="10835"/>
                </a:cubicBezTo>
                <a:cubicBezTo>
                  <a:pt x="74911" y="11847"/>
                  <a:pt x="73668" y="12518"/>
                  <a:pt x="72690" y="12518"/>
                </a:cubicBezTo>
                <a:cubicBezTo>
                  <a:pt x="72648" y="12518"/>
                  <a:pt x="72608" y="12516"/>
                  <a:pt x="72568" y="12514"/>
                </a:cubicBezTo>
                <a:cubicBezTo>
                  <a:pt x="72166" y="12291"/>
                  <a:pt x="71379" y="12228"/>
                  <a:pt x="70405" y="12228"/>
                </a:cubicBezTo>
                <a:cubicBezTo>
                  <a:pt x="69432" y="12228"/>
                  <a:pt x="68273" y="12291"/>
                  <a:pt x="67128" y="12321"/>
                </a:cubicBezTo>
                <a:cubicBezTo>
                  <a:pt x="66696" y="12275"/>
                  <a:pt x="66265" y="12256"/>
                  <a:pt x="65843" y="12256"/>
                </a:cubicBezTo>
                <a:cubicBezTo>
                  <a:pt x="63957" y="12256"/>
                  <a:pt x="62260" y="12633"/>
                  <a:pt x="61555" y="12633"/>
                </a:cubicBezTo>
                <a:cubicBezTo>
                  <a:pt x="61328" y="12655"/>
                  <a:pt x="61097" y="12666"/>
                  <a:pt x="60860" y="12666"/>
                </a:cubicBezTo>
                <a:cubicBezTo>
                  <a:pt x="59224" y="12666"/>
                  <a:pt x="57373" y="12143"/>
                  <a:pt x="55477" y="11325"/>
                </a:cubicBezTo>
                <a:cubicBezTo>
                  <a:pt x="53382" y="10344"/>
                  <a:pt x="51271" y="8799"/>
                  <a:pt x="49592" y="8234"/>
                </a:cubicBezTo>
                <a:cubicBezTo>
                  <a:pt x="48976" y="7928"/>
                  <a:pt x="47958" y="7806"/>
                  <a:pt x="46815" y="7806"/>
                </a:cubicBezTo>
                <a:cubicBezTo>
                  <a:pt x="44512" y="7806"/>
                  <a:pt x="41698" y="8302"/>
                  <a:pt x="40616" y="8799"/>
                </a:cubicBezTo>
                <a:cubicBezTo>
                  <a:pt x="40412" y="8873"/>
                  <a:pt x="40143" y="8907"/>
                  <a:pt x="39824" y="8907"/>
                </a:cubicBezTo>
                <a:cubicBezTo>
                  <a:pt x="37542" y="8907"/>
                  <a:pt x="32681" y="7167"/>
                  <a:pt x="30347" y="6124"/>
                </a:cubicBezTo>
                <a:cubicBezTo>
                  <a:pt x="29313" y="5657"/>
                  <a:pt x="27524" y="5552"/>
                  <a:pt x="25584" y="5552"/>
                </a:cubicBezTo>
                <a:cubicBezTo>
                  <a:pt x="24001" y="5552"/>
                  <a:pt x="22318" y="5622"/>
                  <a:pt x="20863" y="5622"/>
                </a:cubicBezTo>
                <a:cubicBezTo>
                  <a:pt x="19618" y="5622"/>
                  <a:pt x="18540" y="5570"/>
                  <a:pt x="17834" y="5381"/>
                </a:cubicBezTo>
                <a:cubicBezTo>
                  <a:pt x="15114" y="4638"/>
                  <a:pt x="6004" y="1"/>
                  <a:pt x="1" y="1"/>
                </a:cubicBezTo>
                <a:close/>
              </a:path>
            </a:pathLst>
          </a:custGeom>
          <a:gradFill>
            <a:gsLst>
              <a:gs pos="0">
                <a:srgbClr val="4846BB">
                  <a:alpha val="83921"/>
                </a:srgbClr>
              </a:gs>
              <a:gs pos="100000">
                <a:srgbClr val="281B66">
                  <a:alpha val="6274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6"/>
          <p:cNvSpPr/>
          <p:nvPr/>
        </p:nvSpPr>
        <p:spPr>
          <a:xfrm>
            <a:off x="-1819472" y="3480725"/>
            <a:ext cx="12073947" cy="4036157"/>
          </a:xfrm>
          <a:custGeom>
            <a:avLst/>
            <a:gdLst/>
            <a:ahLst/>
            <a:cxnLst/>
            <a:rect l="l" t="t" r="r" b="b"/>
            <a:pathLst>
              <a:path w="285588" h="148867" extrusionOk="0">
                <a:moveTo>
                  <a:pt x="233938" y="0"/>
                </a:moveTo>
                <a:cubicBezTo>
                  <a:pt x="233896" y="0"/>
                  <a:pt x="233853" y="1"/>
                  <a:pt x="233811" y="3"/>
                </a:cubicBezTo>
                <a:cubicBezTo>
                  <a:pt x="231522" y="196"/>
                  <a:pt x="230779" y="2663"/>
                  <a:pt x="229115" y="3971"/>
                </a:cubicBezTo>
                <a:cubicBezTo>
                  <a:pt x="226380" y="6200"/>
                  <a:pt x="221491" y="4952"/>
                  <a:pt x="218266" y="6690"/>
                </a:cubicBezTo>
                <a:cubicBezTo>
                  <a:pt x="215799" y="7924"/>
                  <a:pt x="214997" y="10465"/>
                  <a:pt x="213689" y="12516"/>
                </a:cubicBezTo>
                <a:cubicBezTo>
                  <a:pt x="209483" y="18951"/>
                  <a:pt x="204401" y="24955"/>
                  <a:pt x="199021" y="30721"/>
                </a:cubicBezTo>
                <a:cubicBezTo>
                  <a:pt x="193507" y="36665"/>
                  <a:pt x="187504" y="42104"/>
                  <a:pt x="181990" y="48049"/>
                </a:cubicBezTo>
                <a:cubicBezTo>
                  <a:pt x="181619" y="48495"/>
                  <a:pt x="181188" y="48926"/>
                  <a:pt x="180623" y="49297"/>
                </a:cubicBezTo>
                <a:cubicBezTo>
                  <a:pt x="178825" y="50352"/>
                  <a:pt x="176967" y="50352"/>
                  <a:pt x="175243" y="51705"/>
                </a:cubicBezTo>
                <a:cubicBezTo>
                  <a:pt x="173564" y="53131"/>
                  <a:pt x="172642" y="55048"/>
                  <a:pt x="171156" y="56594"/>
                </a:cubicBezTo>
                <a:cubicBezTo>
                  <a:pt x="168422" y="59388"/>
                  <a:pt x="164469" y="61127"/>
                  <a:pt x="161868" y="64024"/>
                </a:cubicBezTo>
                <a:cubicBezTo>
                  <a:pt x="161303" y="64708"/>
                  <a:pt x="160754" y="65451"/>
                  <a:pt x="160070" y="66016"/>
                </a:cubicBezTo>
                <a:cubicBezTo>
                  <a:pt x="159134" y="66759"/>
                  <a:pt x="157900" y="67190"/>
                  <a:pt x="156667" y="67680"/>
                </a:cubicBezTo>
                <a:cubicBezTo>
                  <a:pt x="141122" y="73625"/>
                  <a:pt x="129174" y="85276"/>
                  <a:pt x="113198" y="90908"/>
                </a:cubicBezTo>
                <a:cubicBezTo>
                  <a:pt x="112143" y="91280"/>
                  <a:pt x="110716" y="91651"/>
                  <a:pt x="109661" y="91889"/>
                </a:cubicBezTo>
                <a:cubicBezTo>
                  <a:pt x="99318" y="94624"/>
                  <a:pt x="88172" y="94311"/>
                  <a:pt x="77457" y="94371"/>
                </a:cubicBezTo>
                <a:cubicBezTo>
                  <a:pt x="67307" y="94430"/>
                  <a:pt x="57216" y="94936"/>
                  <a:pt x="47066" y="95114"/>
                </a:cubicBezTo>
                <a:cubicBezTo>
                  <a:pt x="31893" y="95426"/>
                  <a:pt x="16660" y="95604"/>
                  <a:pt x="1487" y="95679"/>
                </a:cubicBezTo>
                <a:cubicBezTo>
                  <a:pt x="1427" y="95679"/>
                  <a:pt x="1" y="95738"/>
                  <a:pt x="1" y="95738"/>
                </a:cubicBezTo>
                <a:lnTo>
                  <a:pt x="1" y="148867"/>
                </a:lnTo>
                <a:lnTo>
                  <a:pt x="285587" y="148867"/>
                </a:lnTo>
                <a:lnTo>
                  <a:pt x="285587" y="41361"/>
                </a:lnTo>
                <a:cubicBezTo>
                  <a:pt x="285587" y="41361"/>
                  <a:pt x="284398" y="41302"/>
                  <a:pt x="283046" y="41183"/>
                </a:cubicBezTo>
                <a:cubicBezTo>
                  <a:pt x="271469" y="39949"/>
                  <a:pt x="264707" y="30349"/>
                  <a:pt x="258584" y="23156"/>
                </a:cubicBezTo>
                <a:cubicBezTo>
                  <a:pt x="256786" y="21120"/>
                  <a:pt x="255419" y="18460"/>
                  <a:pt x="253383" y="16662"/>
                </a:cubicBezTo>
                <a:cubicBezTo>
                  <a:pt x="251466" y="14923"/>
                  <a:pt x="249475" y="14061"/>
                  <a:pt x="247929" y="11892"/>
                </a:cubicBezTo>
                <a:cubicBezTo>
                  <a:pt x="245269" y="8176"/>
                  <a:pt x="240929" y="5085"/>
                  <a:pt x="237526" y="1860"/>
                </a:cubicBezTo>
                <a:cubicBezTo>
                  <a:pt x="236573" y="965"/>
                  <a:pt x="235368" y="0"/>
                  <a:pt x="233938" y="0"/>
                </a:cubicBezTo>
                <a:close/>
              </a:path>
            </a:pathLst>
          </a:custGeom>
          <a:gradFill>
            <a:gsLst>
              <a:gs pos="0">
                <a:srgbClr val="F5C8ED"/>
              </a:gs>
              <a:gs pos="100000">
                <a:srgbClr val="9393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6"/>
          <p:cNvSpPr/>
          <p:nvPr/>
        </p:nvSpPr>
        <p:spPr>
          <a:xfrm>
            <a:off x="-9450" y="3805350"/>
            <a:ext cx="9153095" cy="1590028"/>
          </a:xfrm>
          <a:custGeom>
            <a:avLst/>
            <a:gdLst/>
            <a:ahLst/>
            <a:cxnLst/>
            <a:rect l="l" t="t" r="r" b="b"/>
            <a:pathLst>
              <a:path w="285588" h="49607" extrusionOk="0">
                <a:moveTo>
                  <a:pt x="285587" y="0"/>
                </a:moveTo>
                <a:cubicBezTo>
                  <a:pt x="285587" y="0"/>
                  <a:pt x="267813" y="1858"/>
                  <a:pt x="263964" y="5142"/>
                </a:cubicBezTo>
                <a:cubicBezTo>
                  <a:pt x="253561" y="7119"/>
                  <a:pt x="249044" y="9794"/>
                  <a:pt x="246874" y="10462"/>
                </a:cubicBezTo>
                <a:cubicBezTo>
                  <a:pt x="245376" y="11012"/>
                  <a:pt x="241696" y="11219"/>
                  <a:pt x="239372" y="11219"/>
                </a:cubicBezTo>
                <a:cubicBezTo>
                  <a:pt x="238237" y="11219"/>
                  <a:pt x="237426" y="11169"/>
                  <a:pt x="237348" y="11087"/>
                </a:cubicBezTo>
                <a:cubicBezTo>
                  <a:pt x="236957" y="10780"/>
                  <a:pt x="235752" y="10664"/>
                  <a:pt x="234161" y="10664"/>
                </a:cubicBezTo>
                <a:cubicBezTo>
                  <a:pt x="230969" y="10664"/>
                  <a:pt x="226225" y="11131"/>
                  <a:pt x="223408" y="11458"/>
                </a:cubicBezTo>
                <a:cubicBezTo>
                  <a:pt x="223036" y="11504"/>
                  <a:pt x="222639" y="11524"/>
                  <a:pt x="222222" y="11524"/>
                </a:cubicBezTo>
                <a:cubicBezTo>
                  <a:pt x="220198" y="11524"/>
                  <a:pt x="217706" y="11071"/>
                  <a:pt x="215343" y="11071"/>
                </a:cubicBezTo>
                <a:cubicBezTo>
                  <a:pt x="213664" y="11071"/>
                  <a:pt x="212050" y="11300"/>
                  <a:pt x="210717" y="12082"/>
                </a:cubicBezTo>
                <a:cubicBezTo>
                  <a:pt x="208375" y="13398"/>
                  <a:pt x="206258" y="16667"/>
                  <a:pt x="203122" y="16667"/>
                </a:cubicBezTo>
                <a:cubicBezTo>
                  <a:pt x="203034" y="16667"/>
                  <a:pt x="202945" y="16665"/>
                  <a:pt x="202855" y="16659"/>
                </a:cubicBezTo>
                <a:cubicBezTo>
                  <a:pt x="202775" y="16653"/>
                  <a:pt x="202693" y="16650"/>
                  <a:pt x="202609" y="16650"/>
                </a:cubicBezTo>
                <a:cubicBezTo>
                  <a:pt x="200582" y="16650"/>
                  <a:pt x="197184" y="18451"/>
                  <a:pt x="195016" y="18451"/>
                </a:cubicBezTo>
                <a:cubicBezTo>
                  <a:pt x="194808" y="18451"/>
                  <a:pt x="194612" y="18435"/>
                  <a:pt x="194429" y="18398"/>
                </a:cubicBezTo>
                <a:cubicBezTo>
                  <a:pt x="190543" y="17577"/>
                  <a:pt x="189349" y="17125"/>
                  <a:pt x="187686" y="17125"/>
                </a:cubicBezTo>
                <a:cubicBezTo>
                  <a:pt x="186462" y="17125"/>
                  <a:pt x="184984" y="17370"/>
                  <a:pt x="181990" y="17893"/>
                </a:cubicBezTo>
                <a:cubicBezTo>
                  <a:pt x="181706" y="17943"/>
                  <a:pt x="181387" y="17965"/>
                  <a:pt x="181038" y="17965"/>
                </a:cubicBezTo>
                <a:cubicBezTo>
                  <a:pt x="178004" y="17965"/>
                  <a:pt x="172765" y="16275"/>
                  <a:pt x="169529" y="16275"/>
                </a:cubicBezTo>
                <a:cubicBezTo>
                  <a:pt x="168915" y="16275"/>
                  <a:pt x="168373" y="16336"/>
                  <a:pt x="167931" y="16481"/>
                </a:cubicBezTo>
                <a:cubicBezTo>
                  <a:pt x="165955" y="17150"/>
                  <a:pt x="163904" y="17967"/>
                  <a:pt x="162299" y="19082"/>
                </a:cubicBezTo>
                <a:cubicBezTo>
                  <a:pt x="158212" y="21920"/>
                  <a:pt x="153873" y="22723"/>
                  <a:pt x="148731" y="22797"/>
                </a:cubicBezTo>
                <a:cubicBezTo>
                  <a:pt x="145209" y="22797"/>
                  <a:pt x="136530" y="27865"/>
                  <a:pt x="133558" y="28058"/>
                </a:cubicBezTo>
                <a:cubicBezTo>
                  <a:pt x="133466" y="28062"/>
                  <a:pt x="133372" y="28064"/>
                  <a:pt x="133276" y="28064"/>
                </a:cubicBezTo>
                <a:cubicBezTo>
                  <a:pt x="130455" y="28064"/>
                  <a:pt x="125740" y="26426"/>
                  <a:pt x="123095" y="26067"/>
                </a:cubicBezTo>
                <a:cubicBezTo>
                  <a:pt x="115174" y="25026"/>
                  <a:pt x="108056" y="23035"/>
                  <a:pt x="101116" y="19691"/>
                </a:cubicBezTo>
                <a:cubicBezTo>
                  <a:pt x="92080" y="15367"/>
                  <a:pt x="81306" y="11830"/>
                  <a:pt x="73251" y="6316"/>
                </a:cubicBezTo>
                <a:cubicBezTo>
                  <a:pt x="71141" y="4830"/>
                  <a:pt x="69357" y="2601"/>
                  <a:pt x="66564" y="2051"/>
                </a:cubicBezTo>
                <a:cubicBezTo>
                  <a:pt x="66240" y="1976"/>
                  <a:pt x="65916" y="1942"/>
                  <a:pt x="65593" y="1942"/>
                </a:cubicBezTo>
                <a:cubicBezTo>
                  <a:pt x="64068" y="1942"/>
                  <a:pt x="62579" y="2705"/>
                  <a:pt x="61303" y="3478"/>
                </a:cubicBezTo>
                <a:cubicBezTo>
                  <a:pt x="59698" y="4518"/>
                  <a:pt x="58137" y="5573"/>
                  <a:pt x="56101" y="5945"/>
                </a:cubicBezTo>
                <a:cubicBezTo>
                  <a:pt x="55602" y="6008"/>
                  <a:pt x="55102" y="6025"/>
                  <a:pt x="54602" y="6025"/>
                </a:cubicBezTo>
                <a:cubicBezTo>
                  <a:pt x="54047" y="6025"/>
                  <a:pt x="53491" y="6004"/>
                  <a:pt x="52936" y="6004"/>
                </a:cubicBezTo>
                <a:cubicBezTo>
                  <a:pt x="51955" y="6078"/>
                  <a:pt x="50900" y="6004"/>
                  <a:pt x="49964" y="6688"/>
                </a:cubicBezTo>
                <a:cubicBezTo>
                  <a:pt x="48359" y="8917"/>
                  <a:pt x="45386" y="8917"/>
                  <a:pt x="43276" y="9288"/>
                </a:cubicBezTo>
                <a:cubicBezTo>
                  <a:pt x="41240" y="9288"/>
                  <a:pt x="38758" y="10031"/>
                  <a:pt x="36529" y="10596"/>
                </a:cubicBezTo>
                <a:cubicBezTo>
                  <a:pt x="34300" y="11205"/>
                  <a:pt x="23838" y="14995"/>
                  <a:pt x="22352" y="15292"/>
                </a:cubicBezTo>
                <a:cubicBezTo>
                  <a:pt x="20241" y="15976"/>
                  <a:pt x="11577" y="17655"/>
                  <a:pt x="9408" y="17834"/>
                </a:cubicBezTo>
                <a:cubicBezTo>
                  <a:pt x="7178" y="18086"/>
                  <a:pt x="4949" y="18264"/>
                  <a:pt x="2720" y="18264"/>
                </a:cubicBezTo>
                <a:cubicBezTo>
                  <a:pt x="1056" y="18264"/>
                  <a:pt x="1" y="18205"/>
                  <a:pt x="1" y="18205"/>
                </a:cubicBezTo>
                <a:lnTo>
                  <a:pt x="1" y="49607"/>
                </a:lnTo>
                <a:lnTo>
                  <a:pt x="285587" y="49607"/>
                </a:lnTo>
                <a:lnTo>
                  <a:pt x="285587" y="0"/>
                </a:lnTo>
                <a:close/>
              </a:path>
            </a:pathLst>
          </a:custGeom>
          <a:gradFill>
            <a:gsLst>
              <a:gs pos="0">
                <a:srgbClr val="9393FF"/>
              </a:gs>
              <a:gs pos="100000">
                <a:srgbClr val="4846BB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6"/>
          <p:cNvSpPr/>
          <p:nvPr/>
        </p:nvSpPr>
        <p:spPr>
          <a:xfrm>
            <a:off x="-9448" y="4091992"/>
            <a:ext cx="9153095" cy="1341473"/>
          </a:xfrm>
          <a:custGeom>
            <a:avLst/>
            <a:gdLst/>
            <a:ahLst/>
            <a:cxnLst/>
            <a:rect l="l" t="t" r="r" b="b"/>
            <a:pathLst>
              <a:path w="285588" h="35237" extrusionOk="0">
                <a:moveTo>
                  <a:pt x="1" y="1"/>
                </a:moveTo>
                <a:lnTo>
                  <a:pt x="1" y="35237"/>
                </a:lnTo>
                <a:lnTo>
                  <a:pt x="285587" y="35237"/>
                </a:lnTo>
                <a:lnTo>
                  <a:pt x="285587" y="8056"/>
                </a:lnTo>
                <a:cubicBezTo>
                  <a:pt x="285587" y="8056"/>
                  <a:pt x="285322" y="8046"/>
                  <a:pt x="284868" y="8046"/>
                </a:cubicBezTo>
                <a:cubicBezTo>
                  <a:pt x="283608" y="8046"/>
                  <a:pt x="280897" y="8119"/>
                  <a:pt x="278394" y="8665"/>
                </a:cubicBezTo>
                <a:cubicBezTo>
                  <a:pt x="274189" y="9661"/>
                  <a:pt x="267308" y="13064"/>
                  <a:pt x="266877" y="15040"/>
                </a:cubicBezTo>
                <a:cubicBezTo>
                  <a:pt x="266865" y="15077"/>
                  <a:pt x="266757" y="15093"/>
                  <a:pt x="266566" y="15093"/>
                </a:cubicBezTo>
                <a:cubicBezTo>
                  <a:pt x="264794" y="15093"/>
                  <a:pt x="255878" y="13645"/>
                  <a:pt x="250351" y="12692"/>
                </a:cubicBezTo>
                <a:cubicBezTo>
                  <a:pt x="250136" y="12654"/>
                  <a:pt x="249864" y="12637"/>
                  <a:pt x="249548" y="12637"/>
                </a:cubicBezTo>
                <a:cubicBezTo>
                  <a:pt x="247441" y="12637"/>
                  <a:pt x="243420" y="13385"/>
                  <a:pt x="241871" y="13385"/>
                </a:cubicBezTo>
                <a:cubicBezTo>
                  <a:pt x="241775" y="13385"/>
                  <a:pt x="241689" y="13382"/>
                  <a:pt x="241613" y="13376"/>
                </a:cubicBezTo>
                <a:cubicBezTo>
                  <a:pt x="241593" y="13375"/>
                  <a:pt x="241572" y="13375"/>
                  <a:pt x="241551" y="13375"/>
                </a:cubicBezTo>
                <a:cubicBezTo>
                  <a:pt x="240154" y="13375"/>
                  <a:pt x="237768" y="15115"/>
                  <a:pt x="236814" y="15115"/>
                </a:cubicBezTo>
                <a:cubicBezTo>
                  <a:pt x="236704" y="15115"/>
                  <a:pt x="236613" y="15092"/>
                  <a:pt x="236545" y="15040"/>
                </a:cubicBezTo>
                <a:cubicBezTo>
                  <a:pt x="235518" y="14347"/>
                  <a:pt x="228225" y="11802"/>
                  <a:pt x="224975" y="11802"/>
                </a:cubicBezTo>
                <a:cubicBezTo>
                  <a:pt x="224463" y="11802"/>
                  <a:pt x="224051" y="11865"/>
                  <a:pt x="223780" y="12009"/>
                </a:cubicBezTo>
                <a:cubicBezTo>
                  <a:pt x="223497" y="12145"/>
                  <a:pt x="223002" y="12181"/>
                  <a:pt x="222369" y="12181"/>
                </a:cubicBezTo>
                <a:cubicBezTo>
                  <a:pt x="221684" y="12181"/>
                  <a:pt x="220838" y="12139"/>
                  <a:pt x="219923" y="12139"/>
                </a:cubicBezTo>
                <a:cubicBezTo>
                  <a:pt x="217817" y="12139"/>
                  <a:pt x="215345" y="12359"/>
                  <a:pt x="213629" y="13807"/>
                </a:cubicBezTo>
                <a:cubicBezTo>
                  <a:pt x="212615" y="14668"/>
                  <a:pt x="211203" y="14956"/>
                  <a:pt x="209770" y="14956"/>
                </a:cubicBezTo>
                <a:cubicBezTo>
                  <a:pt x="207173" y="14956"/>
                  <a:pt x="204508" y="14008"/>
                  <a:pt x="204029" y="13807"/>
                </a:cubicBezTo>
                <a:cubicBezTo>
                  <a:pt x="202594" y="13362"/>
                  <a:pt x="201130" y="13114"/>
                  <a:pt x="199654" y="13114"/>
                </a:cubicBezTo>
                <a:cubicBezTo>
                  <a:pt x="197430" y="13114"/>
                  <a:pt x="195175" y="13677"/>
                  <a:pt x="192943" y="14981"/>
                </a:cubicBezTo>
                <a:cubicBezTo>
                  <a:pt x="191085" y="16036"/>
                  <a:pt x="189168" y="17032"/>
                  <a:pt x="187310" y="17403"/>
                </a:cubicBezTo>
                <a:cubicBezTo>
                  <a:pt x="186688" y="17591"/>
                  <a:pt x="185937" y="17686"/>
                  <a:pt x="185098" y="17686"/>
                </a:cubicBezTo>
                <a:cubicBezTo>
                  <a:pt x="184015" y="17686"/>
                  <a:pt x="182783" y="17528"/>
                  <a:pt x="181485" y="17210"/>
                </a:cubicBezTo>
                <a:cubicBezTo>
                  <a:pt x="179137" y="16898"/>
                  <a:pt x="176655" y="16348"/>
                  <a:pt x="174560" y="15917"/>
                </a:cubicBezTo>
                <a:cubicBezTo>
                  <a:pt x="174061" y="15944"/>
                  <a:pt x="173585" y="15962"/>
                  <a:pt x="173138" y="15962"/>
                </a:cubicBezTo>
                <a:cubicBezTo>
                  <a:pt x="171640" y="15962"/>
                  <a:pt x="170467" y="15761"/>
                  <a:pt x="169849" y="15040"/>
                </a:cubicBezTo>
                <a:cubicBezTo>
                  <a:pt x="169637" y="14927"/>
                  <a:pt x="169357" y="14878"/>
                  <a:pt x="169017" y="14878"/>
                </a:cubicBezTo>
                <a:cubicBezTo>
                  <a:pt x="168066" y="14878"/>
                  <a:pt x="166646" y="15259"/>
                  <a:pt x="164959" y="15664"/>
                </a:cubicBezTo>
                <a:cubicBezTo>
                  <a:pt x="158019" y="17403"/>
                  <a:pt x="151332" y="16972"/>
                  <a:pt x="144332" y="17715"/>
                </a:cubicBezTo>
                <a:cubicBezTo>
                  <a:pt x="142355" y="17894"/>
                  <a:pt x="140379" y="17953"/>
                  <a:pt x="138581" y="18206"/>
                </a:cubicBezTo>
                <a:cubicBezTo>
                  <a:pt x="138429" y="18201"/>
                  <a:pt x="138280" y="18198"/>
                  <a:pt x="138132" y="18198"/>
                </a:cubicBezTo>
                <a:cubicBezTo>
                  <a:pt x="136578" y="18198"/>
                  <a:pt x="135216" y="18458"/>
                  <a:pt x="134375" y="18458"/>
                </a:cubicBezTo>
                <a:cubicBezTo>
                  <a:pt x="130750" y="18458"/>
                  <a:pt x="121588" y="15040"/>
                  <a:pt x="117927" y="15040"/>
                </a:cubicBezTo>
                <a:cubicBezTo>
                  <a:pt x="117896" y="15040"/>
                  <a:pt x="117865" y="15040"/>
                  <a:pt x="117835" y="15040"/>
                </a:cubicBezTo>
                <a:cubicBezTo>
                  <a:pt x="114743" y="15040"/>
                  <a:pt x="111712" y="8174"/>
                  <a:pt x="109601" y="6629"/>
                </a:cubicBezTo>
                <a:cubicBezTo>
                  <a:pt x="107996" y="5381"/>
                  <a:pt x="104578" y="3033"/>
                  <a:pt x="102424" y="2661"/>
                </a:cubicBezTo>
                <a:cubicBezTo>
                  <a:pt x="101986" y="2593"/>
                  <a:pt x="101545" y="2575"/>
                  <a:pt x="101103" y="2575"/>
                </a:cubicBezTo>
                <a:cubicBezTo>
                  <a:pt x="100649" y="2575"/>
                  <a:pt x="100194" y="2594"/>
                  <a:pt x="99739" y="2594"/>
                </a:cubicBezTo>
                <a:cubicBezTo>
                  <a:pt x="98995" y="2594"/>
                  <a:pt x="98253" y="2545"/>
                  <a:pt x="97519" y="2289"/>
                </a:cubicBezTo>
                <a:cubicBezTo>
                  <a:pt x="97286" y="2215"/>
                  <a:pt x="97046" y="2183"/>
                  <a:pt x="96802" y="2183"/>
                </a:cubicBezTo>
                <a:cubicBezTo>
                  <a:pt x="96019" y="2183"/>
                  <a:pt x="95201" y="2514"/>
                  <a:pt x="94488" y="2854"/>
                </a:cubicBezTo>
                <a:cubicBezTo>
                  <a:pt x="89970" y="4831"/>
                  <a:pt x="84962" y="8056"/>
                  <a:pt x="79879" y="8665"/>
                </a:cubicBezTo>
                <a:cubicBezTo>
                  <a:pt x="78883" y="8799"/>
                  <a:pt x="77531" y="10032"/>
                  <a:pt x="76223" y="10835"/>
                </a:cubicBezTo>
                <a:cubicBezTo>
                  <a:pt x="74911" y="11847"/>
                  <a:pt x="73668" y="12518"/>
                  <a:pt x="72690" y="12518"/>
                </a:cubicBezTo>
                <a:cubicBezTo>
                  <a:pt x="72648" y="12518"/>
                  <a:pt x="72608" y="12516"/>
                  <a:pt x="72568" y="12514"/>
                </a:cubicBezTo>
                <a:cubicBezTo>
                  <a:pt x="72166" y="12291"/>
                  <a:pt x="71379" y="12228"/>
                  <a:pt x="70405" y="12228"/>
                </a:cubicBezTo>
                <a:cubicBezTo>
                  <a:pt x="69432" y="12228"/>
                  <a:pt x="68273" y="12291"/>
                  <a:pt x="67128" y="12321"/>
                </a:cubicBezTo>
                <a:cubicBezTo>
                  <a:pt x="66696" y="12275"/>
                  <a:pt x="66265" y="12256"/>
                  <a:pt x="65843" y="12256"/>
                </a:cubicBezTo>
                <a:cubicBezTo>
                  <a:pt x="63957" y="12256"/>
                  <a:pt x="62260" y="12633"/>
                  <a:pt x="61555" y="12633"/>
                </a:cubicBezTo>
                <a:cubicBezTo>
                  <a:pt x="61328" y="12655"/>
                  <a:pt x="61097" y="12666"/>
                  <a:pt x="60860" y="12666"/>
                </a:cubicBezTo>
                <a:cubicBezTo>
                  <a:pt x="59224" y="12666"/>
                  <a:pt x="57373" y="12143"/>
                  <a:pt x="55477" y="11325"/>
                </a:cubicBezTo>
                <a:cubicBezTo>
                  <a:pt x="53382" y="10344"/>
                  <a:pt x="51271" y="8799"/>
                  <a:pt x="49592" y="8234"/>
                </a:cubicBezTo>
                <a:cubicBezTo>
                  <a:pt x="48976" y="7928"/>
                  <a:pt x="47958" y="7806"/>
                  <a:pt x="46815" y="7806"/>
                </a:cubicBezTo>
                <a:cubicBezTo>
                  <a:pt x="44512" y="7806"/>
                  <a:pt x="41698" y="8302"/>
                  <a:pt x="40616" y="8799"/>
                </a:cubicBezTo>
                <a:cubicBezTo>
                  <a:pt x="40412" y="8873"/>
                  <a:pt x="40143" y="8907"/>
                  <a:pt x="39824" y="8907"/>
                </a:cubicBezTo>
                <a:cubicBezTo>
                  <a:pt x="37542" y="8907"/>
                  <a:pt x="32681" y="7167"/>
                  <a:pt x="30347" y="6124"/>
                </a:cubicBezTo>
                <a:cubicBezTo>
                  <a:pt x="29313" y="5657"/>
                  <a:pt x="27524" y="5552"/>
                  <a:pt x="25584" y="5552"/>
                </a:cubicBezTo>
                <a:cubicBezTo>
                  <a:pt x="24001" y="5552"/>
                  <a:pt x="22318" y="5622"/>
                  <a:pt x="20863" y="5622"/>
                </a:cubicBezTo>
                <a:cubicBezTo>
                  <a:pt x="19618" y="5622"/>
                  <a:pt x="18540" y="5570"/>
                  <a:pt x="17834" y="5381"/>
                </a:cubicBezTo>
                <a:cubicBezTo>
                  <a:pt x="15114" y="4638"/>
                  <a:pt x="6004" y="1"/>
                  <a:pt x="1" y="1"/>
                </a:cubicBezTo>
                <a:close/>
              </a:path>
            </a:pathLst>
          </a:custGeom>
          <a:gradFill>
            <a:gsLst>
              <a:gs pos="0">
                <a:srgbClr val="4846BB">
                  <a:alpha val="83921"/>
                </a:srgbClr>
              </a:gs>
              <a:gs pos="100000">
                <a:srgbClr val="281B66">
                  <a:alpha val="6274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3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oogle Shape;342;p27"/>
          <p:cNvGrpSpPr/>
          <p:nvPr/>
        </p:nvGrpSpPr>
        <p:grpSpPr>
          <a:xfrm>
            <a:off x="10" y="-7153"/>
            <a:ext cx="3905070" cy="2480651"/>
            <a:chOff x="73" y="-50"/>
            <a:chExt cx="6214307" cy="2673691"/>
          </a:xfrm>
        </p:grpSpPr>
        <p:sp>
          <p:nvSpPr>
            <p:cNvPr id="343" name="Google Shape;343;p27"/>
            <p:cNvSpPr/>
            <p:nvPr/>
          </p:nvSpPr>
          <p:spPr>
            <a:xfrm>
              <a:off x="73" y="-50"/>
              <a:ext cx="6214307" cy="2673691"/>
            </a:xfrm>
            <a:custGeom>
              <a:avLst/>
              <a:gdLst/>
              <a:ahLst/>
              <a:cxnLst/>
              <a:rect l="l" t="t" r="r" b="b"/>
              <a:pathLst>
                <a:path w="193879" h="83416" extrusionOk="0">
                  <a:moveTo>
                    <a:pt x="1" y="0"/>
                  </a:moveTo>
                  <a:lnTo>
                    <a:pt x="1" y="32754"/>
                  </a:lnTo>
                  <a:cubicBezTo>
                    <a:pt x="2913" y="32382"/>
                    <a:pt x="5826" y="32204"/>
                    <a:pt x="8798" y="32204"/>
                  </a:cubicBezTo>
                  <a:cubicBezTo>
                    <a:pt x="13316" y="32204"/>
                    <a:pt x="17834" y="32635"/>
                    <a:pt x="22233" y="33319"/>
                  </a:cubicBezTo>
                  <a:cubicBezTo>
                    <a:pt x="33929" y="35295"/>
                    <a:pt x="44584" y="40066"/>
                    <a:pt x="54125" y="45891"/>
                  </a:cubicBezTo>
                  <a:cubicBezTo>
                    <a:pt x="64156" y="51954"/>
                    <a:pt x="73192" y="59013"/>
                    <a:pt x="83104" y="65136"/>
                  </a:cubicBezTo>
                  <a:cubicBezTo>
                    <a:pt x="93745" y="71764"/>
                    <a:pt x="105574" y="77218"/>
                    <a:pt x="118399" y="80443"/>
                  </a:cubicBezTo>
                  <a:cubicBezTo>
                    <a:pt x="126320" y="82360"/>
                    <a:pt x="134553" y="83415"/>
                    <a:pt x="142786" y="83415"/>
                  </a:cubicBezTo>
                  <a:cubicBezTo>
                    <a:pt x="147616" y="83415"/>
                    <a:pt x="152446" y="83044"/>
                    <a:pt x="157217" y="82301"/>
                  </a:cubicBezTo>
                  <a:cubicBezTo>
                    <a:pt x="170532" y="80191"/>
                    <a:pt x="182481" y="75167"/>
                    <a:pt x="193448" y="68792"/>
                  </a:cubicBezTo>
                  <a:cubicBezTo>
                    <a:pt x="193567" y="68673"/>
                    <a:pt x="193686" y="68614"/>
                    <a:pt x="193879" y="68480"/>
                  </a:cubicBezTo>
                  <a:cubicBezTo>
                    <a:pt x="191962" y="68242"/>
                    <a:pt x="189971" y="67990"/>
                    <a:pt x="188053" y="67677"/>
                  </a:cubicBezTo>
                  <a:cubicBezTo>
                    <a:pt x="184710" y="69669"/>
                    <a:pt x="180875" y="70843"/>
                    <a:pt x="176729" y="70843"/>
                  </a:cubicBezTo>
                  <a:cubicBezTo>
                    <a:pt x="169046" y="70843"/>
                    <a:pt x="162299" y="66934"/>
                    <a:pt x="158272" y="60990"/>
                  </a:cubicBezTo>
                  <a:cubicBezTo>
                    <a:pt x="157469" y="60752"/>
                    <a:pt x="156667" y="60440"/>
                    <a:pt x="155790" y="60187"/>
                  </a:cubicBezTo>
                  <a:cubicBezTo>
                    <a:pt x="146561" y="57037"/>
                    <a:pt x="137778" y="53128"/>
                    <a:pt x="130154" y="47749"/>
                  </a:cubicBezTo>
                  <a:cubicBezTo>
                    <a:pt x="123155" y="42726"/>
                    <a:pt x="117463" y="36722"/>
                    <a:pt x="112381" y="30406"/>
                  </a:cubicBezTo>
                  <a:cubicBezTo>
                    <a:pt x="106882" y="23599"/>
                    <a:pt x="102230" y="16407"/>
                    <a:pt x="95736" y="10150"/>
                  </a:cubicBezTo>
                  <a:cubicBezTo>
                    <a:pt x="92080" y="6569"/>
                    <a:pt x="88112" y="3225"/>
                    <a:pt x="83966" y="0"/>
                  </a:cubicBezTo>
                  <a:close/>
                </a:path>
              </a:pathLst>
            </a:custGeom>
            <a:solidFill>
              <a:srgbClr val="FDF0F7">
                <a:alpha val="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7"/>
            <p:cNvSpPr/>
            <p:nvPr/>
          </p:nvSpPr>
          <p:spPr>
            <a:xfrm>
              <a:off x="5073054" y="1954800"/>
              <a:ext cx="954620" cy="315845"/>
            </a:xfrm>
            <a:custGeom>
              <a:avLst/>
              <a:gdLst/>
              <a:ahLst/>
              <a:cxnLst/>
              <a:rect l="l" t="t" r="r" b="b"/>
              <a:pathLst>
                <a:path w="29783" h="9854" extrusionOk="0">
                  <a:moveTo>
                    <a:pt x="1" y="1"/>
                  </a:moveTo>
                  <a:lnTo>
                    <a:pt x="1" y="1"/>
                  </a:lnTo>
                  <a:cubicBezTo>
                    <a:pt x="4028" y="5945"/>
                    <a:pt x="10775" y="9854"/>
                    <a:pt x="18458" y="9854"/>
                  </a:cubicBezTo>
                  <a:cubicBezTo>
                    <a:pt x="22604" y="9854"/>
                    <a:pt x="26439" y="8680"/>
                    <a:pt x="29782" y="6688"/>
                  </a:cubicBezTo>
                  <a:cubicBezTo>
                    <a:pt x="19632" y="5202"/>
                    <a:pt x="9601" y="3033"/>
                    <a:pt x="1" y="1"/>
                  </a:cubicBezTo>
                  <a:close/>
                </a:path>
              </a:pathLst>
            </a:custGeom>
            <a:solidFill>
              <a:srgbClr val="FDF0F7">
                <a:alpha val="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" name="Google Shape;345;p27"/>
          <p:cNvGrpSpPr/>
          <p:nvPr/>
        </p:nvGrpSpPr>
        <p:grpSpPr>
          <a:xfrm flipH="1">
            <a:off x="5238760" y="-7153"/>
            <a:ext cx="3905070" cy="2480651"/>
            <a:chOff x="73" y="-50"/>
            <a:chExt cx="6214307" cy="2673691"/>
          </a:xfrm>
        </p:grpSpPr>
        <p:sp>
          <p:nvSpPr>
            <p:cNvPr id="346" name="Google Shape;346;p27"/>
            <p:cNvSpPr/>
            <p:nvPr/>
          </p:nvSpPr>
          <p:spPr>
            <a:xfrm>
              <a:off x="73" y="-50"/>
              <a:ext cx="6214307" cy="2673691"/>
            </a:xfrm>
            <a:custGeom>
              <a:avLst/>
              <a:gdLst/>
              <a:ahLst/>
              <a:cxnLst/>
              <a:rect l="l" t="t" r="r" b="b"/>
              <a:pathLst>
                <a:path w="193879" h="83416" extrusionOk="0">
                  <a:moveTo>
                    <a:pt x="1" y="0"/>
                  </a:moveTo>
                  <a:lnTo>
                    <a:pt x="1" y="32754"/>
                  </a:lnTo>
                  <a:cubicBezTo>
                    <a:pt x="2913" y="32382"/>
                    <a:pt x="5826" y="32204"/>
                    <a:pt x="8798" y="32204"/>
                  </a:cubicBezTo>
                  <a:cubicBezTo>
                    <a:pt x="13316" y="32204"/>
                    <a:pt x="17834" y="32635"/>
                    <a:pt x="22233" y="33319"/>
                  </a:cubicBezTo>
                  <a:cubicBezTo>
                    <a:pt x="33929" y="35295"/>
                    <a:pt x="44584" y="40066"/>
                    <a:pt x="54125" y="45891"/>
                  </a:cubicBezTo>
                  <a:cubicBezTo>
                    <a:pt x="64156" y="51954"/>
                    <a:pt x="73192" y="59013"/>
                    <a:pt x="83104" y="65136"/>
                  </a:cubicBezTo>
                  <a:cubicBezTo>
                    <a:pt x="93745" y="71764"/>
                    <a:pt x="105574" y="77218"/>
                    <a:pt x="118399" y="80443"/>
                  </a:cubicBezTo>
                  <a:cubicBezTo>
                    <a:pt x="126320" y="82360"/>
                    <a:pt x="134553" y="83415"/>
                    <a:pt x="142786" y="83415"/>
                  </a:cubicBezTo>
                  <a:cubicBezTo>
                    <a:pt x="147616" y="83415"/>
                    <a:pt x="152446" y="83044"/>
                    <a:pt x="157217" y="82301"/>
                  </a:cubicBezTo>
                  <a:cubicBezTo>
                    <a:pt x="170532" y="80191"/>
                    <a:pt x="182481" y="75167"/>
                    <a:pt x="193448" y="68792"/>
                  </a:cubicBezTo>
                  <a:cubicBezTo>
                    <a:pt x="193567" y="68673"/>
                    <a:pt x="193686" y="68614"/>
                    <a:pt x="193879" y="68480"/>
                  </a:cubicBezTo>
                  <a:cubicBezTo>
                    <a:pt x="191962" y="68242"/>
                    <a:pt x="189971" y="67990"/>
                    <a:pt x="188053" y="67677"/>
                  </a:cubicBezTo>
                  <a:cubicBezTo>
                    <a:pt x="184710" y="69669"/>
                    <a:pt x="180875" y="70843"/>
                    <a:pt x="176729" y="70843"/>
                  </a:cubicBezTo>
                  <a:cubicBezTo>
                    <a:pt x="169046" y="70843"/>
                    <a:pt x="162299" y="66934"/>
                    <a:pt x="158272" y="60990"/>
                  </a:cubicBezTo>
                  <a:cubicBezTo>
                    <a:pt x="157469" y="60752"/>
                    <a:pt x="156667" y="60440"/>
                    <a:pt x="155790" y="60187"/>
                  </a:cubicBezTo>
                  <a:cubicBezTo>
                    <a:pt x="146561" y="57037"/>
                    <a:pt x="137778" y="53128"/>
                    <a:pt x="130154" y="47749"/>
                  </a:cubicBezTo>
                  <a:cubicBezTo>
                    <a:pt x="123155" y="42726"/>
                    <a:pt x="117463" y="36722"/>
                    <a:pt x="112381" y="30406"/>
                  </a:cubicBezTo>
                  <a:cubicBezTo>
                    <a:pt x="106882" y="23599"/>
                    <a:pt x="102230" y="16407"/>
                    <a:pt x="95736" y="10150"/>
                  </a:cubicBezTo>
                  <a:cubicBezTo>
                    <a:pt x="92080" y="6569"/>
                    <a:pt x="88112" y="3225"/>
                    <a:pt x="83966" y="0"/>
                  </a:cubicBezTo>
                  <a:close/>
                </a:path>
              </a:pathLst>
            </a:custGeom>
            <a:solidFill>
              <a:srgbClr val="FDF0F7">
                <a:alpha val="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7"/>
            <p:cNvSpPr/>
            <p:nvPr/>
          </p:nvSpPr>
          <p:spPr>
            <a:xfrm>
              <a:off x="5073054" y="1954800"/>
              <a:ext cx="954620" cy="315845"/>
            </a:xfrm>
            <a:custGeom>
              <a:avLst/>
              <a:gdLst/>
              <a:ahLst/>
              <a:cxnLst/>
              <a:rect l="l" t="t" r="r" b="b"/>
              <a:pathLst>
                <a:path w="29783" h="9854" extrusionOk="0">
                  <a:moveTo>
                    <a:pt x="1" y="1"/>
                  </a:moveTo>
                  <a:lnTo>
                    <a:pt x="1" y="1"/>
                  </a:lnTo>
                  <a:cubicBezTo>
                    <a:pt x="4028" y="5945"/>
                    <a:pt x="10775" y="9854"/>
                    <a:pt x="18458" y="9854"/>
                  </a:cubicBezTo>
                  <a:cubicBezTo>
                    <a:pt x="22604" y="9854"/>
                    <a:pt x="26439" y="8680"/>
                    <a:pt x="29782" y="6688"/>
                  </a:cubicBezTo>
                  <a:cubicBezTo>
                    <a:pt x="19632" y="5202"/>
                    <a:pt x="9601" y="3033"/>
                    <a:pt x="1" y="1"/>
                  </a:cubicBezTo>
                  <a:close/>
                </a:path>
              </a:pathLst>
            </a:custGeom>
            <a:solidFill>
              <a:srgbClr val="FDF0F7">
                <a:alpha val="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8" name="Google Shape;348;p27"/>
          <p:cNvSpPr/>
          <p:nvPr/>
        </p:nvSpPr>
        <p:spPr>
          <a:xfrm flipH="1">
            <a:off x="2863249" y="3389575"/>
            <a:ext cx="9143814" cy="4036157"/>
          </a:xfrm>
          <a:custGeom>
            <a:avLst/>
            <a:gdLst/>
            <a:ahLst/>
            <a:cxnLst/>
            <a:rect l="l" t="t" r="r" b="b"/>
            <a:pathLst>
              <a:path w="285588" h="148867" extrusionOk="0">
                <a:moveTo>
                  <a:pt x="233938" y="0"/>
                </a:moveTo>
                <a:cubicBezTo>
                  <a:pt x="233896" y="0"/>
                  <a:pt x="233853" y="1"/>
                  <a:pt x="233811" y="3"/>
                </a:cubicBezTo>
                <a:cubicBezTo>
                  <a:pt x="231522" y="196"/>
                  <a:pt x="230779" y="2663"/>
                  <a:pt x="229115" y="3971"/>
                </a:cubicBezTo>
                <a:cubicBezTo>
                  <a:pt x="226380" y="6200"/>
                  <a:pt x="221491" y="4952"/>
                  <a:pt x="218266" y="6690"/>
                </a:cubicBezTo>
                <a:cubicBezTo>
                  <a:pt x="215799" y="7924"/>
                  <a:pt x="214997" y="10465"/>
                  <a:pt x="213689" y="12516"/>
                </a:cubicBezTo>
                <a:cubicBezTo>
                  <a:pt x="209483" y="18951"/>
                  <a:pt x="204401" y="24955"/>
                  <a:pt x="199021" y="30721"/>
                </a:cubicBezTo>
                <a:cubicBezTo>
                  <a:pt x="193507" y="36665"/>
                  <a:pt x="187504" y="42104"/>
                  <a:pt x="181990" y="48049"/>
                </a:cubicBezTo>
                <a:cubicBezTo>
                  <a:pt x="181619" y="48495"/>
                  <a:pt x="181188" y="48926"/>
                  <a:pt x="180623" y="49297"/>
                </a:cubicBezTo>
                <a:cubicBezTo>
                  <a:pt x="178825" y="50352"/>
                  <a:pt x="176967" y="50352"/>
                  <a:pt x="175243" y="51705"/>
                </a:cubicBezTo>
                <a:cubicBezTo>
                  <a:pt x="173564" y="53131"/>
                  <a:pt x="172642" y="55048"/>
                  <a:pt x="171156" y="56594"/>
                </a:cubicBezTo>
                <a:cubicBezTo>
                  <a:pt x="168422" y="59388"/>
                  <a:pt x="164469" y="61127"/>
                  <a:pt x="161868" y="64024"/>
                </a:cubicBezTo>
                <a:cubicBezTo>
                  <a:pt x="161303" y="64708"/>
                  <a:pt x="160754" y="65451"/>
                  <a:pt x="160070" y="66016"/>
                </a:cubicBezTo>
                <a:cubicBezTo>
                  <a:pt x="159134" y="66759"/>
                  <a:pt x="157900" y="67190"/>
                  <a:pt x="156667" y="67680"/>
                </a:cubicBezTo>
                <a:cubicBezTo>
                  <a:pt x="141122" y="73625"/>
                  <a:pt x="129174" y="85276"/>
                  <a:pt x="113198" y="90908"/>
                </a:cubicBezTo>
                <a:cubicBezTo>
                  <a:pt x="112143" y="91280"/>
                  <a:pt x="110716" y="91651"/>
                  <a:pt x="109661" y="91889"/>
                </a:cubicBezTo>
                <a:cubicBezTo>
                  <a:pt x="99318" y="94624"/>
                  <a:pt x="88172" y="94311"/>
                  <a:pt x="77457" y="94371"/>
                </a:cubicBezTo>
                <a:cubicBezTo>
                  <a:pt x="67307" y="94430"/>
                  <a:pt x="57216" y="94936"/>
                  <a:pt x="47066" y="95114"/>
                </a:cubicBezTo>
                <a:cubicBezTo>
                  <a:pt x="31893" y="95426"/>
                  <a:pt x="16660" y="95604"/>
                  <a:pt x="1487" y="95679"/>
                </a:cubicBezTo>
                <a:cubicBezTo>
                  <a:pt x="1427" y="95679"/>
                  <a:pt x="1" y="95738"/>
                  <a:pt x="1" y="95738"/>
                </a:cubicBezTo>
                <a:lnTo>
                  <a:pt x="1" y="148867"/>
                </a:lnTo>
                <a:lnTo>
                  <a:pt x="285587" y="148867"/>
                </a:lnTo>
                <a:lnTo>
                  <a:pt x="285587" y="41361"/>
                </a:lnTo>
                <a:cubicBezTo>
                  <a:pt x="285587" y="41361"/>
                  <a:pt x="284398" y="41302"/>
                  <a:pt x="283046" y="41183"/>
                </a:cubicBezTo>
                <a:cubicBezTo>
                  <a:pt x="271469" y="39949"/>
                  <a:pt x="264707" y="30349"/>
                  <a:pt x="258584" y="23156"/>
                </a:cubicBezTo>
                <a:cubicBezTo>
                  <a:pt x="256786" y="21120"/>
                  <a:pt x="255419" y="18460"/>
                  <a:pt x="253383" y="16662"/>
                </a:cubicBezTo>
                <a:cubicBezTo>
                  <a:pt x="251466" y="14923"/>
                  <a:pt x="249475" y="14061"/>
                  <a:pt x="247929" y="11892"/>
                </a:cubicBezTo>
                <a:cubicBezTo>
                  <a:pt x="245269" y="8176"/>
                  <a:pt x="240929" y="5085"/>
                  <a:pt x="237526" y="1860"/>
                </a:cubicBezTo>
                <a:cubicBezTo>
                  <a:pt x="236573" y="965"/>
                  <a:pt x="235368" y="0"/>
                  <a:pt x="233938" y="0"/>
                </a:cubicBezTo>
                <a:close/>
              </a:path>
            </a:pathLst>
          </a:custGeom>
          <a:gradFill>
            <a:gsLst>
              <a:gs pos="0">
                <a:srgbClr val="F5C8ED"/>
              </a:gs>
              <a:gs pos="100000">
                <a:srgbClr val="9393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7"/>
          <p:cNvSpPr/>
          <p:nvPr/>
        </p:nvSpPr>
        <p:spPr>
          <a:xfrm>
            <a:off x="73" y="3805342"/>
            <a:ext cx="9153809" cy="1590028"/>
          </a:xfrm>
          <a:custGeom>
            <a:avLst/>
            <a:gdLst/>
            <a:ahLst/>
            <a:cxnLst/>
            <a:rect l="l" t="t" r="r" b="b"/>
            <a:pathLst>
              <a:path w="285588" h="49607" extrusionOk="0">
                <a:moveTo>
                  <a:pt x="285587" y="0"/>
                </a:moveTo>
                <a:cubicBezTo>
                  <a:pt x="285587" y="0"/>
                  <a:pt x="267813" y="1858"/>
                  <a:pt x="263964" y="5142"/>
                </a:cubicBezTo>
                <a:cubicBezTo>
                  <a:pt x="253561" y="7119"/>
                  <a:pt x="249044" y="9794"/>
                  <a:pt x="246874" y="10462"/>
                </a:cubicBezTo>
                <a:cubicBezTo>
                  <a:pt x="245376" y="11012"/>
                  <a:pt x="241696" y="11219"/>
                  <a:pt x="239372" y="11219"/>
                </a:cubicBezTo>
                <a:cubicBezTo>
                  <a:pt x="238237" y="11219"/>
                  <a:pt x="237426" y="11169"/>
                  <a:pt x="237348" y="11087"/>
                </a:cubicBezTo>
                <a:cubicBezTo>
                  <a:pt x="236957" y="10780"/>
                  <a:pt x="235752" y="10664"/>
                  <a:pt x="234161" y="10664"/>
                </a:cubicBezTo>
                <a:cubicBezTo>
                  <a:pt x="230969" y="10664"/>
                  <a:pt x="226225" y="11131"/>
                  <a:pt x="223408" y="11458"/>
                </a:cubicBezTo>
                <a:cubicBezTo>
                  <a:pt x="223036" y="11504"/>
                  <a:pt x="222639" y="11524"/>
                  <a:pt x="222222" y="11524"/>
                </a:cubicBezTo>
                <a:cubicBezTo>
                  <a:pt x="220198" y="11524"/>
                  <a:pt x="217706" y="11071"/>
                  <a:pt x="215343" y="11071"/>
                </a:cubicBezTo>
                <a:cubicBezTo>
                  <a:pt x="213664" y="11071"/>
                  <a:pt x="212050" y="11300"/>
                  <a:pt x="210717" y="12082"/>
                </a:cubicBezTo>
                <a:cubicBezTo>
                  <a:pt x="208375" y="13398"/>
                  <a:pt x="206258" y="16667"/>
                  <a:pt x="203122" y="16667"/>
                </a:cubicBezTo>
                <a:cubicBezTo>
                  <a:pt x="203034" y="16667"/>
                  <a:pt x="202945" y="16665"/>
                  <a:pt x="202855" y="16659"/>
                </a:cubicBezTo>
                <a:cubicBezTo>
                  <a:pt x="202775" y="16653"/>
                  <a:pt x="202693" y="16650"/>
                  <a:pt x="202609" y="16650"/>
                </a:cubicBezTo>
                <a:cubicBezTo>
                  <a:pt x="200582" y="16650"/>
                  <a:pt x="197184" y="18451"/>
                  <a:pt x="195016" y="18451"/>
                </a:cubicBezTo>
                <a:cubicBezTo>
                  <a:pt x="194808" y="18451"/>
                  <a:pt x="194612" y="18435"/>
                  <a:pt x="194429" y="18398"/>
                </a:cubicBezTo>
                <a:cubicBezTo>
                  <a:pt x="190543" y="17577"/>
                  <a:pt x="189349" y="17125"/>
                  <a:pt x="187686" y="17125"/>
                </a:cubicBezTo>
                <a:cubicBezTo>
                  <a:pt x="186462" y="17125"/>
                  <a:pt x="184984" y="17370"/>
                  <a:pt x="181990" y="17893"/>
                </a:cubicBezTo>
                <a:cubicBezTo>
                  <a:pt x="181706" y="17943"/>
                  <a:pt x="181387" y="17965"/>
                  <a:pt x="181038" y="17965"/>
                </a:cubicBezTo>
                <a:cubicBezTo>
                  <a:pt x="178004" y="17965"/>
                  <a:pt x="172765" y="16275"/>
                  <a:pt x="169529" y="16275"/>
                </a:cubicBezTo>
                <a:cubicBezTo>
                  <a:pt x="168915" y="16275"/>
                  <a:pt x="168373" y="16336"/>
                  <a:pt x="167931" y="16481"/>
                </a:cubicBezTo>
                <a:cubicBezTo>
                  <a:pt x="165955" y="17150"/>
                  <a:pt x="163904" y="17967"/>
                  <a:pt x="162299" y="19082"/>
                </a:cubicBezTo>
                <a:cubicBezTo>
                  <a:pt x="158212" y="21920"/>
                  <a:pt x="153873" y="22723"/>
                  <a:pt x="148731" y="22797"/>
                </a:cubicBezTo>
                <a:cubicBezTo>
                  <a:pt x="145209" y="22797"/>
                  <a:pt x="136530" y="27865"/>
                  <a:pt x="133558" y="28058"/>
                </a:cubicBezTo>
                <a:cubicBezTo>
                  <a:pt x="133466" y="28062"/>
                  <a:pt x="133372" y="28064"/>
                  <a:pt x="133276" y="28064"/>
                </a:cubicBezTo>
                <a:cubicBezTo>
                  <a:pt x="130455" y="28064"/>
                  <a:pt x="125740" y="26426"/>
                  <a:pt x="123095" y="26067"/>
                </a:cubicBezTo>
                <a:cubicBezTo>
                  <a:pt x="115174" y="25026"/>
                  <a:pt x="108056" y="23035"/>
                  <a:pt x="101116" y="19691"/>
                </a:cubicBezTo>
                <a:cubicBezTo>
                  <a:pt x="92080" y="15367"/>
                  <a:pt x="81306" y="11830"/>
                  <a:pt x="73251" y="6316"/>
                </a:cubicBezTo>
                <a:cubicBezTo>
                  <a:pt x="71141" y="4830"/>
                  <a:pt x="69357" y="2601"/>
                  <a:pt x="66564" y="2051"/>
                </a:cubicBezTo>
                <a:cubicBezTo>
                  <a:pt x="66240" y="1976"/>
                  <a:pt x="65916" y="1942"/>
                  <a:pt x="65593" y="1942"/>
                </a:cubicBezTo>
                <a:cubicBezTo>
                  <a:pt x="64068" y="1942"/>
                  <a:pt x="62579" y="2705"/>
                  <a:pt x="61303" y="3478"/>
                </a:cubicBezTo>
                <a:cubicBezTo>
                  <a:pt x="59698" y="4518"/>
                  <a:pt x="58137" y="5573"/>
                  <a:pt x="56101" y="5945"/>
                </a:cubicBezTo>
                <a:cubicBezTo>
                  <a:pt x="55602" y="6008"/>
                  <a:pt x="55102" y="6025"/>
                  <a:pt x="54602" y="6025"/>
                </a:cubicBezTo>
                <a:cubicBezTo>
                  <a:pt x="54047" y="6025"/>
                  <a:pt x="53491" y="6004"/>
                  <a:pt x="52936" y="6004"/>
                </a:cubicBezTo>
                <a:cubicBezTo>
                  <a:pt x="51955" y="6078"/>
                  <a:pt x="50900" y="6004"/>
                  <a:pt x="49964" y="6688"/>
                </a:cubicBezTo>
                <a:cubicBezTo>
                  <a:pt x="48359" y="8917"/>
                  <a:pt x="45386" y="8917"/>
                  <a:pt x="43276" y="9288"/>
                </a:cubicBezTo>
                <a:cubicBezTo>
                  <a:pt x="41240" y="9288"/>
                  <a:pt x="38758" y="10031"/>
                  <a:pt x="36529" y="10596"/>
                </a:cubicBezTo>
                <a:cubicBezTo>
                  <a:pt x="34300" y="11205"/>
                  <a:pt x="23838" y="14995"/>
                  <a:pt x="22352" y="15292"/>
                </a:cubicBezTo>
                <a:cubicBezTo>
                  <a:pt x="20241" y="15976"/>
                  <a:pt x="11577" y="17655"/>
                  <a:pt x="9408" y="17834"/>
                </a:cubicBezTo>
                <a:cubicBezTo>
                  <a:pt x="7178" y="18086"/>
                  <a:pt x="4949" y="18264"/>
                  <a:pt x="2720" y="18264"/>
                </a:cubicBezTo>
                <a:cubicBezTo>
                  <a:pt x="1056" y="18264"/>
                  <a:pt x="1" y="18205"/>
                  <a:pt x="1" y="18205"/>
                </a:cubicBezTo>
                <a:lnTo>
                  <a:pt x="1" y="49607"/>
                </a:lnTo>
                <a:lnTo>
                  <a:pt x="285587" y="49607"/>
                </a:lnTo>
                <a:lnTo>
                  <a:pt x="285587" y="0"/>
                </a:lnTo>
                <a:close/>
              </a:path>
            </a:pathLst>
          </a:custGeom>
          <a:gradFill>
            <a:gsLst>
              <a:gs pos="0">
                <a:srgbClr val="9393FF"/>
              </a:gs>
              <a:gs pos="100000">
                <a:srgbClr val="4846BB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7"/>
          <p:cNvSpPr/>
          <p:nvPr/>
        </p:nvSpPr>
        <p:spPr>
          <a:xfrm>
            <a:off x="75" y="4091988"/>
            <a:ext cx="9153809" cy="1341473"/>
          </a:xfrm>
          <a:custGeom>
            <a:avLst/>
            <a:gdLst/>
            <a:ahLst/>
            <a:cxnLst/>
            <a:rect l="l" t="t" r="r" b="b"/>
            <a:pathLst>
              <a:path w="285588" h="35237" extrusionOk="0">
                <a:moveTo>
                  <a:pt x="1" y="1"/>
                </a:moveTo>
                <a:lnTo>
                  <a:pt x="1" y="35237"/>
                </a:lnTo>
                <a:lnTo>
                  <a:pt x="285587" y="35237"/>
                </a:lnTo>
                <a:lnTo>
                  <a:pt x="285587" y="8056"/>
                </a:lnTo>
                <a:cubicBezTo>
                  <a:pt x="285587" y="8056"/>
                  <a:pt x="285322" y="8046"/>
                  <a:pt x="284868" y="8046"/>
                </a:cubicBezTo>
                <a:cubicBezTo>
                  <a:pt x="283608" y="8046"/>
                  <a:pt x="280897" y="8119"/>
                  <a:pt x="278394" y="8665"/>
                </a:cubicBezTo>
                <a:cubicBezTo>
                  <a:pt x="274189" y="9661"/>
                  <a:pt x="267308" y="13064"/>
                  <a:pt x="266877" y="15040"/>
                </a:cubicBezTo>
                <a:cubicBezTo>
                  <a:pt x="266865" y="15077"/>
                  <a:pt x="266757" y="15093"/>
                  <a:pt x="266566" y="15093"/>
                </a:cubicBezTo>
                <a:cubicBezTo>
                  <a:pt x="264794" y="15093"/>
                  <a:pt x="255878" y="13645"/>
                  <a:pt x="250351" y="12692"/>
                </a:cubicBezTo>
                <a:cubicBezTo>
                  <a:pt x="250136" y="12654"/>
                  <a:pt x="249864" y="12637"/>
                  <a:pt x="249548" y="12637"/>
                </a:cubicBezTo>
                <a:cubicBezTo>
                  <a:pt x="247441" y="12637"/>
                  <a:pt x="243420" y="13385"/>
                  <a:pt x="241871" y="13385"/>
                </a:cubicBezTo>
                <a:cubicBezTo>
                  <a:pt x="241775" y="13385"/>
                  <a:pt x="241689" y="13382"/>
                  <a:pt x="241613" y="13376"/>
                </a:cubicBezTo>
                <a:cubicBezTo>
                  <a:pt x="241593" y="13375"/>
                  <a:pt x="241572" y="13375"/>
                  <a:pt x="241551" y="13375"/>
                </a:cubicBezTo>
                <a:cubicBezTo>
                  <a:pt x="240154" y="13375"/>
                  <a:pt x="237768" y="15115"/>
                  <a:pt x="236814" y="15115"/>
                </a:cubicBezTo>
                <a:cubicBezTo>
                  <a:pt x="236704" y="15115"/>
                  <a:pt x="236613" y="15092"/>
                  <a:pt x="236545" y="15040"/>
                </a:cubicBezTo>
                <a:cubicBezTo>
                  <a:pt x="235518" y="14347"/>
                  <a:pt x="228225" y="11802"/>
                  <a:pt x="224975" y="11802"/>
                </a:cubicBezTo>
                <a:cubicBezTo>
                  <a:pt x="224463" y="11802"/>
                  <a:pt x="224051" y="11865"/>
                  <a:pt x="223780" y="12009"/>
                </a:cubicBezTo>
                <a:cubicBezTo>
                  <a:pt x="223497" y="12145"/>
                  <a:pt x="223002" y="12181"/>
                  <a:pt x="222369" y="12181"/>
                </a:cubicBezTo>
                <a:cubicBezTo>
                  <a:pt x="221684" y="12181"/>
                  <a:pt x="220838" y="12139"/>
                  <a:pt x="219923" y="12139"/>
                </a:cubicBezTo>
                <a:cubicBezTo>
                  <a:pt x="217817" y="12139"/>
                  <a:pt x="215345" y="12359"/>
                  <a:pt x="213629" y="13807"/>
                </a:cubicBezTo>
                <a:cubicBezTo>
                  <a:pt x="212615" y="14668"/>
                  <a:pt x="211203" y="14956"/>
                  <a:pt x="209770" y="14956"/>
                </a:cubicBezTo>
                <a:cubicBezTo>
                  <a:pt x="207173" y="14956"/>
                  <a:pt x="204508" y="14008"/>
                  <a:pt x="204029" y="13807"/>
                </a:cubicBezTo>
                <a:cubicBezTo>
                  <a:pt x="202594" y="13362"/>
                  <a:pt x="201130" y="13114"/>
                  <a:pt x="199654" y="13114"/>
                </a:cubicBezTo>
                <a:cubicBezTo>
                  <a:pt x="197430" y="13114"/>
                  <a:pt x="195175" y="13677"/>
                  <a:pt x="192943" y="14981"/>
                </a:cubicBezTo>
                <a:cubicBezTo>
                  <a:pt x="191085" y="16036"/>
                  <a:pt x="189168" y="17032"/>
                  <a:pt x="187310" y="17403"/>
                </a:cubicBezTo>
                <a:cubicBezTo>
                  <a:pt x="186688" y="17591"/>
                  <a:pt x="185937" y="17686"/>
                  <a:pt x="185098" y="17686"/>
                </a:cubicBezTo>
                <a:cubicBezTo>
                  <a:pt x="184015" y="17686"/>
                  <a:pt x="182783" y="17528"/>
                  <a:pt x="181485" y="17210"/>
                </a:cubicBezTo>
                <a:cubicBezTo>
                  <a:pt x="179137" y="16898"/>
                  <a:pt x="176655" y="16348"/>
                  <a:pt x="174560" y="15917"/>
                </a:cubicBezTo>
                <a:cubicBezTo>
                  <a:pt x="174061" y="15944"/>
                  <a:pt x="173585" y="15962"/>
                  <a:pt x="173138" y="15962"/>
                </a:cubicBezTo>
                <a:cubicBezTo>
                  <a:pt x="171640" y="15962"/>
                  <a:pt x="170467" y="15761"/>
                  <a:pt x="169849" y="15040"/>
                </a:cubicBezTo>
                <a:cubicBezTo>
                  <a:pt x="169637" y="14927"/>
                  <a:pt x="169357" y="14878"/>
                  <a:pt x="169017" y="14878"/>
                </a:cubicBezTo>
                <a:cubicBezTo>
                  <a:pt x="168066" y="14878"/>
                  <a:pt x="166646" y="15259"/>
                  <a:pt x="164959" y="15664"/>
                </a:cubicBezTo>
                <a:cubicBezTo>
                  <a:pt x="158019" y="17403"/>
                  <a:pt x="151332" y="16972"/>
                  <a:pt x="144332" y="17715"/>
                </a:cubicBezTo>
                <a:cubicBezTo>
                  <a:pt x="142355" y="17894"/>
                  <a:pt x="140379" y="17953"/>
                  <a:pt x="138581" y="18206"/>
                </a:cubicBezTo>
                <a:cubicBezTo>
                  <a:pt x="138429" y="18201"/>
                  <a:pt x="138280" y="18198"/>
                  <a:pt x="138132" y="18198"/>
                </a:cubicBezTo>
                <a:cubicBezTo>
                  <a:pt x="136578" y="18198"/>
                  <a:pt x="135216" y="18458"/>
                  <a:pt x="134375" y="18458"/>
                </a:cubicBezTo>
                <a:cubicBezTo>
                  <a:pt x="130750" y="18458"/>
                  <a:pt x="121588" y="15040"/>
                  <a:pt x="117927" y="15040"/>
                </a:cubicBezTo>
                <a:cubicBezTo>
                  <a:pt x="117896" y="15040"/>
                  <a:pt x="117865" y="15040"/>
                  <a:pt x="117835" y="15040"/>
                </a:cubicBezTo>
                <a:cubicBezTo>
                  <a:pt x="114743" y="15040"/>
                  <a:pt x="111712" y="8174"/>
                  <a:pt x="109601" y="6629"/>
                </a:cubicBezTo>
                <a:cubicBezTo>
                  <a:pt x="107996" y="5381"/>
                  <a:pt x="104578" y="3033"/>
                  <a:pt x="102424" y="2661"/>
                </a:cubicBezTo>
                <a:cubicBezTo>
                  <a:pt x="101986" y="2593"/>
                  <a:pt x="101545" y="2575"/>
                  <a:pt x="101103" y="2575"/>
                </a:cubicBezTo>
                <a:cubicBezTo>
                  <a:pt x="100649" y="2575"/>
                  <a:pt x="100194" y="2594"/>
                  <a:pt x="99739" y="2594"/>
                </a:cubicBezTo>
                <a:cubicBezTo>
                  <a:pt x="98995" y="2594"/>
                  <a:pt x="98253" y="2545"/>
                  <a:pt x="97519" y="2289"/>
                </a:cubicBezTo>
                <a:cubicBezTo>
                  <a:pt x="97286" y="2215"/>
                  <a:pt x="97046" y="2183"/>
                  <a:pt x="96802" y="2183"/>
                </a:cubicBezTo>
                <a:cubicBezTo>
                  <a:pt x="96019" y="2183"/>
                  <a:pt x="95201" y="2514"/>
                  <a:pt x="94488" y="2854"/>
                </a:cubicBezTo>
                <a:cubicBezTo>
                  <a:pt x="89970" y="4831"/>
                  <a:pt x="84962" y="8056"/>
                  <a:pt x="79879" y="8665"/>
                </a:cubicBezTo>
                <a:cubicBezTo>
                  <a:pt x="78883" y="8799"/>
                  <a:pt x="77531" y="10032"/>
                  <a:pt x="76223" y="10835"/>
                </a:cubicBezTo>
                <a:cubicBezTo>
                  <a:pt x="74911" y="11847"/>
                  <a:pt x="73668" y="12518"/>
                  <a:pt x="72690" y="12518"/>
                </a:cubicBezTo>
                <a:cubicBezTo>
                  <a:pt x="72648" y="12518"/>
                  <a:pt x="72608" y="12516"/>
                  <a:pt x="72568" y="12514"/>
                </a:cubicBezTo>
                <a:cubicBezTo>
                  <a:pt x="72166" y="12291"/>
                  <a:pt x="71379" y="12228"/>
                  <a:pt x="70405" y="12228"/>
                </a:cubicBezTo>
                <a:cubicBezTo>
                  <a:pt x="69432" y="12228"/>
                  <a:pt x="68273" y="12291"/>
                  <a:pt x="67128" y="12321"/>
                </a:cubicBezTo>
                <a:cubicBezTo>
                  <a:pt x="66696" y="12275"/>
                  <a:pt x="66265" y="12256"/>
                  <a:pt x="65843" y="12256"/>
                </a:cubicBezTo>
                <a:cubicBezTo>
                  <a:pt x="63957" y="12256"/>
                  <a:pt x="62260" y="12633"/>
                  <a:pt x="61555" y="12633"/>
                </a:cubicBezTo>
                <a:cubicBezTo>
                  <a:pt x="61328" y="12655"/>
                  <a:pt x="61097" y="12666"/>
                  <a:pt x="60860" y="12666"/>
                </a:cubicBezTo>
                <a:cubicBezTo>
                  <a:pt x="59224" y="12666"/>
                  <a:pt x="57373" y="12143"/>
                  <a:pt x="55477" y="11325"/>
                </a:cubicBezTo>
                <a:cubicBezTo>
                  <a:pt x="53382" y="10344"/>
                  <a:pt x="51271" y="8799"/>
                  <a:pt x="49592" y="8234"/>
                </a:cubicBezTo>
                <a:cubicBezTo>
                  <a:pt x="48976" y="7928"/>
                  <a:pt x="47958" y="7806"/>
                  <a:pt x="46815" y="7806"/>
                </a:cubicBezTo>
                <a:cubicBezTo>
                  <a:pt x="44512" y="7806"/>
                  <a:pt x="41698" y="8302"/>
                  <a:pt x="40616" y="8799"/>
                </a:cubicBezTo>
                <a:cubicBezTo>
                  <a:pt x="40412" y="8873"/>
                  <a:pt x="40143" y="8907"/>
                  <a:pt x="39824" y="8907"/>
                </a:cubicBezTo>
                <a:cubicBezTo>
                  <a:pt x="37542" y="8907"/>
                  <a:pt x="32681" y="7167"/>
                  <a:pt x="30347" y="6124"/>
                </a:cubicBezTo>
                <a:cubicBezTo>
                  <a:pt x="29313" y="5657"/>
                  <a:pt x="27524" y="5552"/>
                  <a:pt x="25584" y="5552"/>
                </a:cubicBezTo>
                <a:cubicBezTo>
                  <a:pt x="24001" y="5552"/>
                  <a:pt x="22318" y="5622"/>
                  <a:pt x="20863" y="5622"/>
                </a:cubicBezTo>
                <a:cubicBezTo>
                  <a:pt x="19618" y="5622"/>
                  <a:pt x="18540" y="5570"/>
                  <a:pt x="17834" y="5381"/>
                </a:cubicBezTo>
                <a:cubicBezTo>
                  <a:pt x="15114" y="4638"/>
                  <a:pt x="6004" y="1"/>
                  <a:pt x="1" y="1"/>
                </a:cubicBezTo>
                <a:close/>
              </a:path>
            </a:pathLst>
          </a:custGeom>
          <a:gradFill>
            <a:gsLst>
              <a:gs pos="0">
                <a:srgbClr val="4846BB">
                  <a:alpha val="83921"/>
                </a:srgbClr>
              </a:gs>
              <a:gs pos="100000">
                <a:srgbClr val="281B66">
                  <a:alpha val="6274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4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oogle Shape;352;p28"/>
          <p:cNvGrpSpPr/>
          <p:nvPr/>
        </p:nvGrpSpPr>
        <p:grpSpPr>
          <a:xfrm flipH="1">
            <a:off x="2929698" y="0"/>
            <a:ext cx="6214307" cy="2673691"/>
            <a:chOff x="73" y="-50"/>
            <a:chExt cx="6214307" cy="2673691"/>
          </a:xfrm>
        </p:grpSpPr>
        <p:sp>
          <p:nvSpPr>
            <p:cNvPr id="353" name="Google Shape;353;p28"/>
            <p:cNvSpPr/>
            <p:nvPr/>
          </p:nvSpPr>
          <p:spPr>
            <a:xfrm>
              <a:off x="73" y="-50"/>
              <a:ext cx="6214307" cy="2673691"/>
            </a:xfrm>
            <a:custGeom>
              <a:avLst/>
              <a:gdLst/>
              <a:ahLst/>
              <a:cxnLst/>
              <a:rect l="l" t="t" r="r" b="b"/>
              <a:pathLst>
                <a:path w="193879" h="83416" extrusionOk="0">
                  <a:moveTo>
                    <a:pt x="1" y="0"/>
                  </a:moveTo>
                  <a:lnTo>
                    <a:pt x="1" y="32754"/>
                  </a:lnTo>
                  <a:cubicBezTo>
                    <a:pt x="2913" y="32382"/>
                    <a:pt x="5826" y="32204"/>
                    <a:pt x="8798" y="32204"/>
                  </a:cubicBezTo>
                  <a:cubicBezTo>
                    <a:pt x="13316" y="32204"/>
                    <a:pt x="17834" y="32635"/>
                    <a:pt x="22233" y="33319"/>
                  </a:cubicBezTo>
                  <a:cubicBezTo>
                    <a:pt x="33929" y="35295"/>
                    <a:pt x="44584" y="40066"/>
                    <a:pt x="54125" y="45891"/>
                  </a:cubicBezTo>
                  <a:cubicBezTo>
                    <a:pt x="64156" y="51954"/>
                    <a:pt x="73192" y="59013"/>
                    <a:pt x="83104" y="65136"/>
                  </a:cubicBezTo>
                  <a:cubicBezTo>
                    <a:pt x="93745" y="71764"/>
                    <a:pt x="105574" y="77218"/>
                    <a:pt x="118399" y="80443"/>
                  </a:cubicBezTo>
                  <a:cubicBezTo>
                    <a:pt x="126320" y="82360"/>
                    <a:pt x="134553" y="83415"/>
                    <a:pt x="142786" y="83415"/>
                  </a:cubicBezTo>
                  <a:cubicBezTo>
                    <a:pt x="147616" y="83415"/>
                    <a:pt x="152446" y="83044"/>
                    <a:pt x="157217" y="82301"/>
                  </a:cubicBezTo>
                  <a:cubicBezTo>
                    <a:pt x="170532" y="80191"/>
                    <a:pt x="182481" y="75167"/>
                    <a:pt x="193448" y="68792"/>
                  </a:cubicBezTo>
                  <a:cubicBezTo>
                    <a:pt x="193567" y="68673"/>
                    <a:pt x="193686" y="68614"/>
                    <a:pt x="193879" y="68480"/>
                  </a:cubicBezTo>
                  <a:cubicBezTo>
                    <a:pt x="191962" y="68242"/>
                    <a:pt x="189971" y="67990"/>
                    <a:pt x="188053" y="67677"/>
                  </a:cubicBezTo>
                  <a:cubicBezTo>
                    <a:pt x="184710" y="69669"/>
                    <a:pt x="180875" y="70843"/>
                    <a:pt x="176729" y="70843"/>
                  </a:cubicBezTo>
                  <a:cubicBezTo>
                    <a:pt x="169046" y="70843"/>
                    <a:pt x="162299" y="66934"/>
                    <a:pt x="158272" y="60990"/>
                  </a:cubicBezTo>
                  <a:cubicBezTo>
                    <a:pt x="157469" y="60752"/>
                    <a:pt x="156667" y="60440"/>
                    <a:pt x="155790" y="60187"/>
                  </a:cubicBezTo>
                  <a:cubicBezTo>
                    <a:pt x="146561" y="57037"/>
                    <a:pt x="137778" y="53128"/>
                    <a:pt x="130154" y="47749"/>
                  </a:cubicBezTo>
                  <a:cubicBezTo>
                    <a:pt x="123155" y="42726"/>
                    <a:pt x="117463" y="36722"/>
                    <a:pt x="112381" y="30406"/>
                  </a:cubicBezTo>
                  <a:cubicBezTo>
                    <a:pt x="106882" y="23599"/>
                    <a:pt x="102230" y="16407"/>
                    <a:pt x="95736" y="10150"/>
                  </a:cubicBezTo>
                  <a:cubicBezTo>
                    <a:pt x="92080" y="6569"/>
                    <a:pt x="88112" y="3225"/>
                    <a:pt x="83966" y="0"/>
                  </a:cubicBezTo>
                  <a:close/>
                </a:path>
              </a:pathLst>
            </a:custGeom>
            <a:solidFill>
              <a:srgbClr val="FDF0F7">
                <a:alpha val="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8"/>
            <p:cNvSpPr/>
            <p:nvPr/>
          </p:nvSpPr>
          <p:spPr>
            <a:xfrm>
              <a:off x="5073054" y="1954800"/>
              <a:ext cx="954620" cy="315845"/>
            </a:xfrm>
            <a:custGeom>
              <a:avLst/>
              <a:gdLst/>
              <a:ahLst/>
              <a:cxnLst/>
              <a:rect l="l" t="t" r="r" b="b"/>
              <a:pathLst>
                <a:path w="29783" h="9854" extrusionOk="0">
                  <a:moveTo>
                    <a:pt x="1" y="1"/>
                  </a:moveTo>
                  <a:lnTo>
                    <a:pt x="1" y="1"/>
                  </a:lnTo>
                  <a:cubicBezTo>
                    <a:pt x="4028" y="5945"/>
                    <a:pt x="10775" y="9854"/>
                    <a:pt x="18458" y="9854"/>
                  </a:cubicBezTo>
                  <a:cubicBezTo>
                    <a:pt x="22604" y="9854"/>
                    <a:pt x="26439" y="8680"/>
                    <a:pt x="29782" y="6688"/>
                  </a:cubicBezTo>
                  <a:cubicBezTo>
                    <a:pt x="19632" y="5202"/>
                    <a:pt x="9601" y="3033"/>
                    <a:pt x="1" y="1"/>
                  </a:cubicBezTo>
                  <a:close/>
                </a:path>
              </a:pathLst>
            </a:custGeom>
            <a:solidFill>
              <a:srgbClr val="FDF0F7">
                <a:alpha val="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5" name="Google Shape;355;p28"/>
          <p:cNvSpPr/>
          <p:nvPr/>
        </p:nvSpPr>
        <p:spPr>
          <a:xfrm rot="10800000">
            <a:off x="9" y="3446725"/>
            <a:ext cx="2292750" cy="1696775"/>
          </a:xfrm>
          <a:custGeom>
            <a:avLst/>
            <a:gdLst/>
            <a:ahLst/>
            <a:cxnLst/>
            <a:rect l="l" t="t" r="r" b="b"/>
            <a:pathLst>
              <a:path w="91710" h="67871" extrusionOk="0">
                <a:moveTo>
                  <a:pt x="57216" y="0"/>
                </a:moveTo>
                <a:cubicBezTo>
                  <a:pt x="52193" y="11027"/>
                  <a:pt x="45640" y="21608"/>
                  <a:pt x="37837" y="31520"/>
                </a:cubicBezTo>
                <a:cubicBezTo>
                  <a:pt x="27494" y="44583"/>
                  <a:pt x="14803" y="56472"/>
                  <a:pt x="1" y="66325"/>
                </a:cubicBezTo>
                <a:cubicBezTo>
                  <a:pt x="6867" y="66994"/>
                  <a:pt x="13807" y="67365"/>
                  <a:pt x="20673" y="67677"/>
                </a:cubicBezTo>
                <a:cubicBezTo>
                  <a:pt x="24091" y="67811"/>
                  <a:pt x="27494" y="67871"/>
                  <a:pt x="30897" y="67871"/>
                </a:cubicBezTo>
                <a:cubicBezTo>
                  <a:pt x="48731" y="67871"/>
                  <a:pt x="66445" y="66013"/>
                  <a:pt x="83714" y="62298"/>
                </a:cubicBezTo>
                <a:cubicBezTo>
                  <a:pt x="86374" y="61733"/>
                  <a:pt x="89034" y="61124"/>
                  <a:pt x="91709" y="60500"/>
                </a:cubicBezTo>
                <a:lnTo>
                  <a:pt x="91709" y="0"/>
                </a:lnTo>
                <a:close/>
              </a:path>
            </a:pathLst>
          </a:custGeom>
          <a:solidFill>
            <a:srgbClr val="FDF0F7">
              <a:alpha val="9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8"/>
          <p:cNvSpPr/>
          <p:nvPr/>
        </p:nvSpPr>
        <p:spPr>
          <a:xfrm>
            <a:off x="-4902" y="4052992"/>
            <a:ext cx="9153809" cy="1590028"/>
          </a:xfrm>
          <a:custGeom>
            <a:avLst/>
            <a:gdLst/>
            <a:ahLst/>
            <a:cxnLst/>
            <a:rect l="l" t="t" r="r" b="b"/>
            <a:pathLst>
              <a:path w="285588" h="49607" extrusionOk="0">
                <a:moveTo>
                  <a:pt x="285587" y="0"/>
                </a:moveTo>
                <a:cubicBezTo>
                  <a:pt x="285587" y="0"/>
                  <a:pt x="267813" y="1858"/>
                  <a:pt x="263964" y="5142"/>
                </a:cubicBezTo>
                <a:cubicBezTo>
                  <a:pt x="253561" y="7119"/>
                  <a:pt x="249044" y="9794"/>
                  <a:pt x="246874" y="10462"/>
                </a:cubicBezTo>
                <a:cubicBezTo>
                  <a:pt x="245376" y="11012"/>
                  <a:pt x="241696" y="11219"/>
                  <a:pt x="239372" y="11219"/>
                </a:cubicBezTo>
                <a:cubicBezTo>
                  <a:pt x="238237" y="11219"/>
                  <a:pt x="237426" y="11169"/>
                  <a:pt x="237348" y="11087"/>
                </a:cubicBezTo>
                <a:cubicBezTo>
                  <a:pt x="236957" y="10780"/>
                  <a:pt x="235752" y="10664"/>
                  <a:pt x="234161" y="10664"/>
                </a:cubicBezTo>
                <a:cubicBezTo>
                  <a:pt x="230969" y="10664"/>
                  <a:pt x="226225" y="11131"/>
                  <a:pt x="223408" y="11458"/>
                </a:cubicBezTo>
                <a:cubicBezTo>
                  <a:pt x="223036" y="11504"/>
                  <a:pt x="222639" y="11524"/>
                  <a:pt x="222222" y="11524"/>
                </a:cubicBezTo>
                <a:cubicBezTo>
                  <a:pt x="220198" y="11524"/>
                  <a:pt x="217706" y="11071"/>
                  <a:pt x="215343" y="11071"/>
                </a:cubicBezTo>
                <a:cubicBezTo>
                  <a:pt x="213664" y="11071"/>
                  <a:pt x="212050" y="11300"/>
                  <a:pt x="210717" y="12082"/>
                </a:cubicBezTo>
                <a:cubicBezTo>
                  <a:pt x="208375" y="13398"/>
                  <a:pt x="206258" y="16667"/>
                  <a:pt x="203122" y="16667"/>
                </a:cubicBezTo>
                <a:cubicBezTo>
                  <a:pt x="203034" y="16667"/>
                  <a:pt x="202945" y="16665"/>
                  <a:pt x="202855" y="16659"/>
                </a:cubicBezTo>
                <a:cubicBezTo>
                  <a:pt x="202775" y="16653"/>
                  <a:pt x="202693" y="16650"/>
                  <a:pt x="202609" y="16650"/>
                </a:cubicBezTo>
                <a:cubicBezTo>
                  <a:pt x="200582" y="16650"/>
                  <a:pt x="197184" y="18451"/>
                  <a:pt x="195016" y="18451"/>
                </a:cubicBezTo>
                <a:cubicBezTo>
                  <a:pt x="194808" y="18451"/>
                  <a:pt x="194612" y="18435"/>
                  <a:pt x="194429" y="18398"/>
                </a:cubicBezTo>
                <a:cubicBezTo>
                  <a:pt x="190543" y="17577"/>
                  <a:pt x="189349" y="17125"/>
                  <a:pt x="187686" y="17125"/>
                </a:cubicBezTo>
                <a:cubicBezTo>
                  <a:pt x="186462" y="17125"/>
                  <a:pt x="184984" y="17370"/>
                  <a:pt x="181990" y="17893"/>
                </a:cubicBezTo>
                <a:cubicBezTo>
                  <a:pt x="181706" y="17943"/>
                  <a:pt x="181387" y="17965"/>
                  <a:pt x="181038" y="17965"/>
                </a:cubicBezTo>
                <a:cubicBezTo>
                  <a:pt x="178004" y="17965"/>
                  <a:pt x="172765" y="16275"/>
                  <a:pt x="169529" y="16275"/>
                </a:cubicBezTo>
                <a:cubicBezTo>
                  <a:pt x="168915" y="16275"/>
                  <a:pt x="168373" y="16336"/>
                  <a:pt x="167931" y="16481"/>
                </a:cubicBezTo>
                <a:cubicBezTo>
                  <a:pt x="165955" y="17150"/>
                  <a:pt x="163904" y="17967"/>
                  <a:pt x="162299" y="19082"/>
                </a:cubicBezTo>
                <a:cubicBezTo>
                  <a:pt x="158212" y="21920"/>
                  <a:pt x="153873" y="22723"/>
                  <a:pt x="148731" y="22797"/>
                </a:cubicBezTo>
                <a:cubicBezTo>
                  <a:pt x="145209" y="22797"/>
                  <a:pt x="136530" y="27865"/>
                  <a:pt x="133558" y="28058"/>
                </a:cubicBezTo>
                <a:cubicBezTo>
                  <a:pt x="133466" y="28062"/>
                  <a:pt x="133372" y="28064"/>
                  <a:pt x="133276" y="28064"/>
                </a:cubicBezTo>
                <a:cubicBezTo>
                  <a:pt x="130455" y="28064"/>
                  <a:pt x="125740" y="26426"/>
                  <a:pt x="123095" y="26067"/>
                </a:cubicBezTo>
                <a:cubicBezTo>
                  <a:pt x="115174" y="25026"/>
                  <a:pt x="108056" y="23035"/>
                  <a:pt x="101116" y="19691"/>
                </a:cubicBezTo>
                <a:cubicBezTo>
                  <a:pt x="92080" y="15367"/>
                  <a:pt x="81306" y="11830"/>
                  <a:pt x="73251" y="6316"/>
                </a:cubicBezTo>
                <a:cubicBezTo>
                  <a:pt x="71141" y="4830"/>
                  <a:pt x="69357" y="2601"/>
                  <a:pt x="66564" y="2051"/>
                </a:cubicBezTo>
                <a:cubicBezTo>
                  <a:pt x="66240" y="1976"/>
                  <a:pt x="65916" y="1942"/>
                  <a:pt x="65593" y="1942"/>
                </a:cubicBezTo>
                <a:cubicBezTo>
                  <a:pt x="64068" y="1942"/>
                  <a:pt x="62579" y="2705"/>
                  <a:pt x="61303" y="3478"/>
                </a:cubicBezTo>
                <a:cubicBezTo>
                  <a:pt x="59698" y="4518"/>
                  <a:pt x="58137" y="5573"/>
                  <a:pt x="56101" y="5945"/>
                </a:cubicBezTo>
                <a:cubicBezTo>
                  <a:pt x="55602" y="6008"/>
                  <a:pt x="55102" y="6025"/>
                  <a:pt x="54602" y="6025"/>
                </a:cubicBezTo>
                <a:cubicBezTo>
                  <a:pt x="54047" y="6025"/>
                  <a:pt x="53491" y="6004"/>
                  <a:pt x="52936" y="6004"/>
                </a:cubicBezTo>
                <a:cubicBezTo>
                  <a:pt x="51955" y="6078"/>
                  <a:pt x="50900" y="6004"/>
                  <a:pt x="49964" y="6688"/>
                </a:cubicBezTo>
                <a:cubicBezTo>
                  <a:pt x="48359" y="8917"/>
                  <a:pt x="45386" y="8917"/>
                  <a:pt x="43276" y="9288"/>
                </a:cubicBezTo>
                <a:cubicBezTo>
                  <a:pt x="41240" y="9288"/>
                  <a:pt x="38758" y="10031"/>
                  <a:pt x="36529" y="10596"/>
                </a:cubicBezTo>
                <a:cubicBezTo>
                  <a:pt x="34300" y="11205"/>
                  <a:pt x="23838" y="14995"/>
                  <a:pt x="22352" y="15292"/>
                </a:cubicBezTo>
                <a:cubicBezTo>
                  <a:pt x="20241" y="15976"/>
                  <a:pt x="11577" y="17655"/>
                  <a:pt x="9408" y="17834"/>
                </a:cubicBezTo>
                <a:cubicBezTo>
                  <a:pt x="7178" y="18086"/>
                  <a:pt x="4949" y="18264"/>
                  <a:pt x="2720" y="18264"/>
                </a:cubicBezTo>
                <a:cubicBezTo>
                  <a:pt x="1056" y="18264"/>
                  <a:pt x="1" y="18205"/>
                  <a:pt x="1" y="18205"/>
                </a:cubicBezTo>
                <a:lnTo>
                  <a:pt x="1" y="49607"/>
                </a:lnTo>
                <a:lnTo>
                  <a:pt x="285587" y="49607"/>
                </a:lnTo>
                <a:lnTo>
                  <a:pt x="285587" y="0"/>
                </a:lnTo>
                <a:close/>
              </a:path>
            </a:pathLst>
          </a:custGeom>
          <a:gradFill>
            <a:gsLst>
              <a:gs pos="0">
                <a:srgbClr val="9393FF"/>
              </a:gs>
              <a:gs pos="100000">
                <a:srgbClr val="4846BB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8"/>
          <p:cNvSpPr/>
          <p:nvPr/>
        </p:nvSpPr>
        <p:spPr>
          <a:xfrm>
            <a:off x="-4900" y="4339638"/>
            <a:ext cx="9153809" cy="1341473"/>
          </a:xfrm>
          <a:custGeom>
            <a:avLst/>
            <a:gdLst/>
            <a:ahLst/>
            <a:cxnLst/>
            <a:rect l="l" t="t" r="r" b="b"/>
            <a:pathLst>
              <a:path w="285588" h="35237" extrusionOk="0">
                <a:moveTo>
                  <a:pt x="1" y="1"/>
                </a:moveTo>
                <a:lnTo>
                  <a:pt x="1" y="35237"/>
                </a:lnTo>
                <a:lnTo>
                  <a:pt x="285587" y="35237"/>
                </a:lnTo>
                <a:lnTo>
                  <a:pt x="285587" y="8056"/>
                </a:lnTo>
                <a:cubicBezTo>
                  <a:pt x="285587" y="8056"/>
                  <a:pt x="285322" y="8046"/>
                  <a:pt x="284868" y="8046"/>
                </a:cubicBezTo>
                <a:cubicBezTo>
                  <a:pt x="283608" y="8046"/>
                  <a:pt x="280897" y="8119"/>
                  <a:pt x="278394" y="8665"/>
                </a:cubicBezTo>
                <a:cubicBezTo>
                  <a:pt x="274189" y="9661"/>
                  <a:pt x="267308" y="13064"/>
                  <a:pt x="266877" y="15040"/>
                </a:cubicBezTo>
                <a:cubicBezTo>
                  <a:pt x="266865" y="15077"/>
                  <a:pt x="266757" y="15093"/>
                  <a:pt x="266566" y="15093"/>
                </a:cubicBezTo>
                <a:cubicBezTo>
                  <a:pt x="264794" y="15093"/>
                  <a:pt x="255878" y="13645"/>
                  <a:pt x="250351" y="12692"/>
                </a:cubicBezTo>
                <a:cubicBezTo>
                  <a:pt x="250136" y="12654"/>
                  <a:pt x="249864" y="12637"/>
                  <a:pt x="249548" y="12637"/>
                </a:cubicBezTo>
                <a:cubicBezTo>
                  <a:pt x="247441" y="12637"/>
                  <a:pt x="243420" y="13385"/>
                  <a:pt x="241871" y="13385"/>
                </a:cubicBezTo>
                <a:cubicBezTo>
                  <a:pt x="241775" y="13385"/>
                  <a:pt x="241689" y="13382"/>
                  <a:pt x="241613" y="13376"/>
                </a:cubicBezTo>
                <a:cubicBezTo>
                  <a:pt x="241593" y="13375"/>
                  <a:pt x="241572" y="13375"/>
                  <a:pt x="241551" y="13375"/>
                </a:cubicBezTo>
                <a:cubicBezTo>
                  <a:pt x="240154" y="13375"/>
                  <a:pt x="237768" y="15115"/>
                  <a:pt x="236814" y="15115"/>
                </a:cubicBezTo>
                <a:cubicBezTo>
                  <a:pt x="236704" y="15115"/>
                  <a:pt x="236613" y="15092"/>
                  <a:pt x="236545" y="15040"/>
                </a:cubicBezTo>
                <a:cubicBezTo>
                  <a:pt x="235518" y="14347"/>
                  <a:pt x="228225" y="11802"/>
                  <a:pt x="224975" y="11802"/>
                </a:cubicBezTo>
                <a:cubicBezTo>
                  <a:pt x="224463" y="11802"/>
                  <a:pt x="224051" y="11865"/>
                  <a:pt x="223780" y="12009"/>
                </a:cubicBezTo>
                <a:cubicBezTo>
                  <a:pt x="223497" y="12145"/>
                  <a:pt x="223002" y="12181"/>
                  <a:pt x="222369" y="12181"/>
                </a:cubicBezTo>
                <a:cubicBezTo>
                  <a:pt x="221684" y="12181"/>
                  <a:pt x="220838" y="12139"/>
                  <a:pt x="219923" y="12139"/>
                </a:cubicBezTo>
                <a:cubicBezTo>
                  <a:pt x="217817" y="12139"/>
                  <a:pt x="215345" y="12359"/>
                  <a:pt x="213629" y="13807"/>
                </a:cubicBezTo>
                <a:cubicBezTo>
                  <a:pt x="212615" y="14668"/>
                  <a:pt x="211203" y="14956"/>
                  <a:pt x="209770" y="14956"/>
                </a:cubicBezTo>
                <a:cubicBezTo>
                  <a:pt x="207173" y="14956"/>
                  <a:pt x="204508" y="14008"/>
                  <a:pt x="204029" y="13807"/>
                </a:cubicBezTo>
                <a:cubicBezTo>
                  <a:pt x="202594" y="13362"/>
                  <a:pt x="201130" y="13114"/>
                  <a:pt x="199654" y="13114"/>
                </a:cubicBezTo>
                <a:cubicBezTo>
                  <a:pt x="197430" y="13114"/>
                  <a:pt x="195175" y="13677"/>
                  <a:pt x="192943" y="14981"/>
                </a:cubicBezTo>
                <a:cubicBezTo>
                  <a:pt x="191085" y="16036"/>
                  <a:pt x="189168" y="17032"/>
                  <a:pt x="187310" y="17403"/>
                </a:cubicBezTo>
                <a:cubicBezTo>
                  <a:pt x="186688" y="17591"/>
                  <a:pt x="185937" y="17686"/>
                  <a:pt x="185098" y="17686"/>
                </a:cubicBezTo>
                <a:cubicBezTo>
                  <a:pt x="184015" y="17686"/>
                  <a:pt x="182783" y="17528"/>
                  <a:pt x="181485" y="17210"/>
                </a:cubicBezTo>
                <a:cubicBezTo>
                  <a:pt x="179137" y="16898"/>
                  <a:pt x="176655" y="16348"/>
                  <a:pt x="174560" y="15917"/>
                </a:cubicBezTo>
                <a:cubicBezTo>
                  <a:pt x="174061" y="15944"/>
                  <a:pt x="173585" y="15962"/>
                  <a:pt x="173138" y="15962"/>
                </a:cubicBezTo>
                <a:cubicBezTo>
                  <a:pt x="171640" y="15962"/>
                  <a:pt x="170467" y="15761"/>
                  <a:pt x="169849" y="15040"/>
                </a:cubicBezTo>
                <a:cubicBezTo>
                  <a:pt x="169637" y="14927"/>
                  <a:pt x="169357" y="14878"/>
                  <a:pt x="169017" y="14878"/>
                </a:cubicBezTo>
                <a:cubicBezTo>
                  <a:pt x="168066" y="14878"/>
                  <a:pt x="166646" y="15259"/>
                  <a:pt x="164959" y="15664"/>
                </a:cubicBezTo>
                <a:cubicBezTo>
                  <a:pt x="158019" y="17403"/>
                  <a:pt x="151332" y="16972"/>
                  <a:pt x="144332" y="17715"/>
                </a:cubicBezTo>
                <a:cubicBezTo>
                  <a:pt x="142355" y="17894"/>
                  <a:pt x="140379" y="17953"/>
                  <a:pt x="138581" y="18206"/>
                </a:cubicBezTo>
                <a:cubicBezTo>
                  <a:pt x="138429" y="18201"/>
                  <a:pt x="138280" y="18198"/>
                  <a:pt x="138132" y="18198"/>
                </a:cubicBezTo>
                <a:cubicBezTo>
                  <a:pt x="136578" y="18198"/>
                  <a:pt x="135216" y="18458"/>
                  <a:pt x="134375" y="18458"/>
                </a:cubicBezTo>
                <a:cubicBezTo>
                  <a:pt x="130750" y="18458"/>
                  <a:pt x="121588" y="15040"/>
                  <a:pt x="117927" y="15040"/>
                </a:cubicBezTo>
                <a:cubicBezTo>
                  <a:pt x="117896" y="15040"/>
                  <a:pt x="117865" y="15040"/>
                  <a:pt x="117835" y="15040"/>
                </a:cubicBezTo>
                <a:cubicBezTo>
                  <a:pt x="114743" y="15040"/>
                  <a:pt x="111712" y="8174"/>
                  <a:pt x="109601" y="6629"/>
                </a:cubicBezTo>
                <a:cubicBezTo>
                  <a:pt x="107996" y="5381"/>
                  <a:pt x="104578" y="3033"/>
                  <a:pt x="102424" y="2661"/>
                </a:cubicBezTo>
                <a:cubicBezTo>
                  <a:pt x="101986" y="2593"/>
                  <a:pt x="101545" y="2575"/>
                  <a:pt x="101103" y="2575"/>
                </a:cubicBezTo>
                <a:cubicBezTo>
                  <a:pt x="100649" y="2575"/>
                  <a:pt x="100194" y="2594"/>
                  <a:pt x="99739" y="2594"/>
                </a:cubicBezTo>
                <a:cubicBezTo>
                  <a:pt x="98995" y="2594"/>
                  <a:pt x="98253" y="2545"/>
                  <a:pt x="97519" y="2289"/>
                </a:cubicBezTo>
                <a:cubicBezTo>
                  <a:pt x="97286" y="2215"/>
                  <a:pt x="97046" y="2183"/>
                  <a:pt x="96802" y="2183"/>
                </a:cubicBezTo>
                <a:cubicBezTo>
                  <a:pt x="96019" y="2183"/>
                  <a:pt x="95201" y="2514"/>
                  <a:pt x="94488" y="2854"/>
                </a:cubicBezTo>
                <a:cubicBezTo>
                  <a:pt x="89970" y="4831"/>
                  <a:pt x="84962" y="8056"/>
                  <a:pt x="79879" y="8665"/>
                </a:cubicBezTo>
                <a:cubicBezTo>
                  <a:pt x="78883" y="8799"/>
                  <a:pt x="77531" y="10032"/>
                  <a:pt x="76223" y="10835"/>
                </a:cubicBezTo>
                <a:cubicBezTo>
                  <a:pt x="74911" y="11847"/>
                  <a:pt x="73668" y="12518"/>
                  <a:pt x="72690" y="12518"/>
                </a:cubicBezTo>
                <a:cubicBezTo>
                  <a:pt x="72648" y="12518"/>
                  <a:pt x="72608" y="12516"/>
                  <a:pt x="72568" y="12514"/>
                </a:cubicBezTo>
                <a:cubicBezTo>
                  <a:pt x="72166" y="12291"/>
                  <a:pt x="71379" y="12228"/>
                  <a:pt x="70405" y="12228"/>
                </a:cubicBezTo>
                <a:cubicBezTo>
                  <a:pt x="69432" y="12228"/>
                  <a:pt x="68273" y="12291"/>
                  <a:pt x="67128" y="12321"/>
                </a:cubicBezTo>
                <a:cubicBezTo>
                  <a:pt x="66696" y="12275"/>
                  <a:pt x="66265" y="12256"/>
                  <a:pt x="65843" y="12256"/>
                </a:cubicBezTo>
                <a:cubicBezTo>
                  <a:pt x="63957" y="12256"/>
                  <a:pt x="62260" y="12633"/>
                  <a:pt x="61555" y="12633"/>
                </a:cubicBezTo>
                <a:cubicBezTo>
                  <a:pt x="61328" y="12655"/>
                  <a:pt x="61097" y="12666"/>
                  <a:pt x="60860" y="12666"/>
                </a:cubicBezTo>
                <a:cubicBezTo>
                  <a:pt x="59224" y="12666"/>
                  <a:pt x="57373" y="12143"/>
                  <a:pt x="55477" y="11325"/>
                </a:cubicBezTo>
                <a:cubicBezTo>
                  <a:pt x="53382" y="10344"/>
                  <a:pt x="51271" y="8799"/>
                  <a:pt x="49592" y="8234"/>
                </a:cubicBezTo>
                <a:cubicBezTo>
                  <a:pt x="48976" y="7928"/>
                  <a:pt x="47958" y="7806"/>
                  <a:pt x="46815" y="7806"/>
                </a:cubicBezTo>
                <a:cubicBezTo>
                  <a:pt x="44512" y="7806"/>
                  <a:pt x="41698" y="8302"/>
                  <a:pt x="40616" y="8799"/>
                </a:cubicBezTo>
                <a:cubicBezTo>
                  <a:pt x="40412" y="8873"/>
                  <a:pt x="40143" y="8907"/>
                  <a:pt x="39824" y="8907"/>
                </a:cubicBezTo>
                <a:cubicBezTo>
                  <a:pt x="37542" y="8907"/>
                  <a:pt x="32681" y="7167"/>
                  <a:pt x="30347" y="6124"/>
                </a:cubicBezTo>
                <a:cubicBezTo>
                  <a:pt x="29313" y="5657"/>
                  <a:pt x="27524" y="5552"/>
                  <a:pt x="25584" y="5552"/>
                </a:cubicBezTo>
                <a:cubicBezTo>
                  <a:pt x="24001" y="5552"/>
                  <a:pt x="22318" y="5622"/>
                  <a:pt x="20863" y="5622"/>
                </a:cubicBezTo>
                <a:cubicBezTo>
                  <a:pt x="19618" y="5622"/>
                  <a:pt x="18540" y="5570"/>
                  <a:pt x="17834" y="5381"/>
                </a:cubicBezTo>
                <a:cubicBezTo>
                  <a:pt x="15114" y="4638"/>
                  <a:pt x="6004" y="1"/>
                  <a:pt x="1" y="1"/>
                </a:cubicBezTo>
                <a:close/>
              </a:path>
            </a:pathLst>
          </a:custGeom>
          <a:gradFill>
            <a:gsLst>
              <a:gs pos="0">
                <a:srgbClr val="4846BB">
                  <a:alpha val="83921"/>
                </a:srgbClr>
              </a:gs>
              <a:gs pos="100000">
                <a:srgbClr val="281B66">
                  <a:alpha val="6274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BF5F-33E6-4AB2-B417-EF757BA80BC6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6CCE-5222-41D6-983D-00C4549DE93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3779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99909D"/>
            </a:gs>
            <a:gs pos="100000">
              <a:srgbClr val="495887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CE00"/>
              </a:buClr>
              <a:buSzPts val="2800"/>
              <a:buFont typeface="Varela Round"/>
              <a:buNone/>
              <a:defRPr sz="2800">
                <a:solidFill>
                  <a:srgbClr val="FFCE0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idact Gothic"/>
              <a:buChar char="●"/>
              <a:defRPr sz="18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8" r:id="rId3"/>
    <p:sldLayoutId id="2147483671" r:id="rId4"/>
    <p:sldLayoutId id="2147483672" r:id="rId5"/>
    <p:sldLayoutId id="2147483673" r:id="rId6"/>
    <p:sldLayoutId id="2147483674" r:id="rId7"/>
    <p:sldLayoutId id="214748367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2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jp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p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jpe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gif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2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www.youtube.com/watch?v=rD6FRDd9Hew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s://www.youtube.com/watch?v=Jn7uAsLWXp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67;p31"/>
          <p:cNvSpPr txBox="1">
            <a:spLocks/>
          </p:cNvSpPr>
          <p:nvPr/>
        </p:nvSpPr>
        <p:spPr>
          <a:xfrm>
            <a:off x="114300" y="1745674"/>
            <a:ext cx="4629300" cy="1784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Font typeface="Didact Gothic"/>
              <a:buNone/>
            </a:pPr>
            <a:r>
              <a:rPr lang="sl-SI" b="1" dirty="0">
                <a:solidFill>
                  <a:srgbClr val="FFFF00"/>
                </a:solidFill>
              </a:rPr>
              <a:t>Pozdravljeni, učenci!</a:t>
            </a:r>
          </a:p>
          <a:p>
            <a:pPr marL="0" indent="0">
              <a:buFont typeface="Didact Gothic"/>
              <a:buNone/>
            </a:pPr>
            <a:r>
              <a:rPr lang="sl-SI" b="1" dirty="0">
                <a:solidFill>
                  <a:srgbClr val="FFFF00"/>
                </a:solidFill>
              </a:rPr>
              <a:t>Ta teden nas čaka naše nepredvidljivo vreme.</a:t>
            </a:r>
          </a:p>
          <a:p>
            <a:pPr marL="0" indent="0">
              <a:buFont typeface="Didact Gothic"/>
              <a:buNone/>
            </a:pPr>
            <a:r>
              <a:rPr lang="sl-SI" b="1" dirty="0">
                <a:solidFill>
                  <a:srgbClr val="FFFF00"/>
                </a:solidFill>
              </a:rPr>
              <a:t>Ponovili bomo, kako vprašati in odgovoriti, kakšno je vreme, ter rešili nekaj nalog.</a:t>
            </a:r>
          </a:p>
          <a:p>
            <a:pPr marL="0" indent="0">
              <a:buFont typeface="Didact Gothic"/>
              <a:buNone/>
            </a:pPr>
            <a:r>
              <a:rPr lang="sl-SI" b="1" dirty="0" err="1">
                <a:solidFill>
                  <a:srgbClr val="FFFF00"/>
                </a:solidFill>
              </a:rPr>
              <a:t>Have</a:t>
            </a:r>
            <a:r>
              <a:rPr lang="sl-SI" b="1" dirty="0">
                <a:solidFill>
                  <a:srgbClr val="FFFF00"/>
                </a:solidFill>
              </a:rPr>
              <a:t> </a:t>
            </a:r>
            <a:r>
              <a:rPr lang="sl-SI" b="1" dirty="0" err="1">
                <a:solidFill>
                  <a:srgbClr val="FFFF00"/>
                </a:solidFill>
              </a:rPr>
              <a:t>fun</a:t>
            </a:r>
            <a:r>
              <a:rPr lang="sl-SI" b="1" dirty="0">
                <a:solidFill>
                  <a:srgbClr val="FFFF00"/>
                </a:solidFill>
              </a:rPr>
              <a:t>!</a:t>
            </a:r>
          </a:p>
        </p:txBody>
      </p:sp>
      <p:grpSp>
        <p:nvGrpSpPr>
          <p:cNvPr id="5" name="Google Shape;1001;p56"/>
          <p:cNvGrpSpPr/>
          <p:nvPr/>
        </p:nvGrpSpPr>
        <p:grpSpPr>
          <a:xfrm>
            <a:off x="5439847" y="975559"/>
            <a:ext cx="534291" cy="525866"/>
            <a:chOff x="8035075" y="2706713"/>
            <a:chExt cx="370752" cy="364906"/>
          </a:xfrm>
        </p:grpSpPr>
        <p:sp>
          <p:nvSpPr>
            <p:cNvPr id="6" name="Google Shape;1002;p56"/>
            <p:cNvSpPr/>
            <p:nvPr/>
          </p:nvSpPr>
          <p:spPr>
            <a:xfrm>
              <a:off x="8069915" y="2995990"/>
              <a:ext cx="59013" cy="75629"/>
            </a:xfrm>
            <a:custGeom>
              <a:avLst/>
              <a:gdLst/>
              <a:ahLst/>
              <a:cxnLst/>
              <a:rect l="l" t="t" r="r" b="b"/>
              <a:pathLst>
                <a:path w="3982" h="5104" extrusionOk="0">
                  <a:moveTo>
                    <a:pt x="2957" y="1"/>
                  </a:moveTo>
                  <a:cubicBezTo>
                    <a:pt x="2671" y="1"/>
                    <a:pt x="2386" y="164"/>
                    <a:pt x="2210" y="464"/>
                  </a:cubicBezTo>
                  <a:lnTo>
                    <a:pt x="251" y="3787"/>
                  </a:lnTo>
                  <a:cubicBezTo>
                    <a:pt x="0" y="4257"/>
                    <a:pt x="188" y="4774"/>
                    <a:pt x="580" y="5041"/>
                  </a:cubicBezTo>
                  <a:cubicBezTo>
                    <a:pt x="721" y="5103"/>
                    <a:pt x="910" y="5103"/>
                    <a:pt x="1035" y="5103"/>
                  </a:cubicBezTo>
                  <a:cubicBezTo>
                    <a:pt x="1301" y="5103"/>
                    <a:pt x="1631" y="4962"/>
                    <a:pt x="1756" y="4712"/>
                  </a:cubicBezTo>
                  <a:lnTo>
                    <a:pt x="3715" y="1310"/>
                  </a:lnTo>
                  <a:cubicBezTo>
                    <a:pt x="3982" y="918"/>
                    <a:pt x="3856" y="401"/>
                    <a:pt x="3386" y="135"/>
                  </a:cubicBezTo>
                  <a:cubicBezTo>
                    <a:pt x="3253" y="44"/>
                    <a:pt x="3105" y="1"/>
                    <a:pt x="29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03;p56"/>
            <p:cNvSpPr/>
            <p:nvPr/>
          </p:nvSpPr>
          <p:spPr>
            <a:xfrm>
              <a:off x="8150279" y="2995990"/>
              <a:ext cx="58094" cy="75629"/>
            </a:xfrm>
            <a:custGeom>
              <a:avLst/>
              <a:gdLst/>
              <a:ahLst/>
              <a:cxnLst/>
              <a:rect l="l" t="t" r="r" b="b"/>
              <a:pathLst>
                <a:path w="3920" h="5104" extrusionOk="0">
                  <a:moveTo>
                    <a:pt x="2913" y="1"/>
                  </a:moveTo>
                  <a:cubicBezTo>
                    <a:pt x="2609" y="1"/>
                    <a:pt x="2324" y="164"/>
                    <a:pt x="2148" y="464"/>
                  </a:cubicBezTo>
                  <a:lnTo>
                    <a:pt x="252" y="3787"/>
                  </a:lnTo>
                  <a:cubicBezTo>
                    <a:pt x="1" y="4257"/>
                    <a:pt x="126" y="4774"/>
                    <a:pt x="581" y="5041"/>
                  </a:cubicBezTo>
                  <a:cubicBezTo>
                    <a:pt x="706" y="5103"/>
                    <a:pt x="847" y="5103"/>
                    <a:pt x="973" y="5103"/>
                  </a:cubicBezTo>
                  <a:cubicBezTo>
                    <a:pt x="1302" y="5103"/>
                    <a:pt x="1631" y="4962"/>
                    <a:pt x="1756" y="4712"/>
                  </a:cubicBezTo>
                  <a:lnTo>
                    <a:pt x="3716" y="1310"/>
                  </a:lnTo>
                  <a:cubicBezTo>
                    <a:pt x="3919" y="918"/>
                    <a:pt x="3778" y="401"/>
                    <a:pt x="3386" y="135"/>
                  </a:cubicBezTo>
                  <a:cubicBezTo>
                    <a:pt x="3232" y="44"/>
                    <a:pt x="3070" y="1"/>
                    <a:pt x="2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04;p56"/>
            <p:cNvSpPr/>
            <p:nvPr/>
          </p:nvSpPr>
          <p:spPr>
            <a:xfrm>
              <a:off x="8035075" y="2706713"/>
              <a:ext cx="370752" cy="273842"/>
            </a:xfrm>
            <a:custGeom>
              <a:avLst/>
              <a:gdLst/>
              <a:ahLst/>
              <a:cxnLst/>
              <a:rect l="l" t="t" r="r" b="b"/>
              <a:pathLst>
                <a:path w="25017" h="18481" extrusionOk="0">
                  <a:moveTo>
                    <a:pt x="9442" y="12339"/>
                  </a:moveTo>
                  <a:cubicBezTo>
                    <a:pt x="9599" y="12339"/>
                    <a:pt x="9764" y="12384"/>
                    <a:pt x="9922" y="12477"/>
                  </a:cubicBezTo>
                  <a:cubicBezTo>
                    <a:pt x="10314" y="12665"/>
                    <a:pt x="10518" y="13261"/>
                    <a:pt x="10251" y="13652"/>
                  </a:cubicBezTo>
                  <a:lnTo>
                    <a:pt x="8292" y="16975"/>
                  </a:lnTo>
                  <a:cubicBezTo>
                    <a:pt x="8167" y="17305"/>
                    <a:pt x="7837" y="17430"/>
                    <a:pt x="7571" y="17430"/>
                  </a:cubicBezTo>
                  <a:cubicBezTo>
                    <a:pt x="7383" y="17430"/>
                    <a:pt x="7242" y="17430"/>
                    <a:pt x="7116" y="17305"/>
                  </a:cubicBezTo>
                  <a:cubicBezTo>
                    <a:pt x="6662" y="17116"/>
                    <a:pt x="6521" y="16521"/>
                    <a:pt x="6787" y="16129"/>
                  </a:cubicBezTo>
                  <a:lnTo>
                    <a:pt x="8747" y="12806"/>
                  </a:lnTo>
                  <a:cubicBezTo>
                    <a:pt x="8880" y="12499"/>
                    <a:pt x="9146" y="12339"/>
                    <a:pt x="9442" y="12339"/>
                  </a:cubicBezTo>
                  <a:close/>
                  <a:moveTo>
                    <a:pt x="14841" y="12339"/>
                  </a:moveTo>
                  <a:cubicBezTo>
                    <a:pt x="14994" y="12339"/>
                    <a:pt x="15147" y="12384"/>
                    <a:pt x="15283" y="12477"/>
                  </a:cubicBezTo>
                  <a:cubicBezTo>
                    <a:pt x="15737" y="12665"/>
                    <a:pt x="15863" y="13261"/>
                    <a:pt x="15612" y="13652"/>
                  </a:cubicBezTo>
                  <a:lnTo>
                    <a:pt x="13715" y="16975"/>
                  </a:lnTo>
                  <a:cubicBezTo>
                    <a:pt x="13512" y="17305"/>
                    <a:pt x="13261" y="17430"/>
                    <a:pt x="12932" y="17430"/>
                  </a:cubicBezTo>
                  <a:cubicBezTo>
                    <a:pt x="12790" y="17430"/>
                    <a:pt x="12602" y="17430"/>
                    <a:pt x="12477" y="17305"/>
                  </a:cubicBezTo>
                  <a:cubicBezTo>
                    <a:pt x="12085" y="17116"/>
                    <a:pt x="11944" y="16521"/>
                    <a:pt x="12148" y="16129"/>
                  </a:cubicBezTo>
                  <a:lnTo>
                    <a:pt x="14107" y="12806"/>
                  </a:lnTo>
                  <a:cubicBezTo>
                    <a:pt x="14271" y="12499"/>
                    <a:pt x="14555" y="12339"/>
                    <a:pt x="14841" y="12339"/>
                  </a:cubicBezTo>
                  <a:close/>
                  <a:moveTo>
                    <a:pt x="20250" y="12339"/>
                  </a:moveTo>
                  <a:cubicBezTo>
                    <a:pt x="20409" y="12339"/>
                    <a:pt x="20570" y="12384"/>
                    <a:pt x="20706" y="12477"/>
                  </a:cubicBezTo>
                  <a:cubicBezTo>
                    <a:pt x="21098" y="12665"/>
                    <a:pt x="21286" y="13261"/>
                    <a:pt x="21020" y="13652"/>
                  </a:cubicBezTo>
                  <a:lnTo>
                    <a:pt x="19060" y="16975"/>
                  </a:lnTo>
                  <a:cubicBezTo>
                    <a:pt x="18935" y="17305"/>
                    <a:pt x="18606" y="17430"/>
                    <a:pt x="18355" y="17430"/>
                  </a:cubicBezTo>
                  <a:cubicBezTo>
                    <a:pt x="18151" y="17430"/>
                    <a:pt x="18026" y="17430"/>
                    <a:pt x="17885" y="17305"/>
                  </a:cubicBezTo>
                  <a:cubicBezTo>
                    <a:pt x="17430" y="17116"/>
                    <a:pt x="17305" y="16521"/>
                    <a:pt x="17571" y="16129"/>
                  </a:cubicBezTo>
                  <a:lnTo>
                    <a:pt x="19530" y="12806"/>
                  </a:lnTo>
                  <a:cubicBezTo>
                    <a:pt x="19653" y="12499"/>
                    <a:pt x="19950" y="12339"/>
                    <a:pt x="20250" y="12339"/>
                  </a:cubicBezTo>
                  <a:close/>
                  <a:moveTo>
                    <a:pt x="12336" y="0"/>
                  </a:moveTo>
                  <a:cubicBezTo>
                    <a:pt x="8809" y="0"/>
                    <a:pt x="6004" y="2743"/>
                    <a:pt x="5878" y="6207"/>
                  </a:cubicBezTo>
                  <a:cubicBezTo>
                    <a:pt x="2602" y="6395"/>
                    <a:pt x="0" y="9076"/>
                    <a:pt x="0" y="12336"/>
                  </a:cubicBezTo>
                  <a:cubicBezTo>
                    <a:pt x="0" y="15737"/>
                    <a:pt x="2806" y="18480"/>
                    <a:pt x="6207" y="18480"/>
                  </a:cubicBezTo>
                  <a:lnTo>
                    <a:pt x="19530" y="18480"/>
                  </a:lnTo>
                  <a:cubicBezTo>
                    <a:pt x="22524" y="18480"/>
                    <a:pt x="25016" y="16004"/>
                    <a:pt x="25016" y="12994"/>
                  </a:cubicBezTo>
                  <a:cubicBezTo>
                    <a:pt x="25016" y="9922"/>
                    <a:pt x="22524" y="7445"/>
                    <a:pt x="19530" y="7445"/>
                  </a:cubicBezTo>
                  <a:cubicBezTo>
                    <a:pt x="19264" y="7445"/>
                    <a:pt x="18935" y="7445"/>
                    <a:pt x="18668" y="7508"/>
                  </a:cubicBezTo>
                  <a:cubicBezTo>
                    <a:pt x="18747" y="7179"/>
                    <a:pt x="18809" y="6850"/>
                    <a:pt x="18809" y="6458"/>
                  </a:cubicBezTo>
                  <a:cubicBezTo>
                    <a:pt x="18809" y="2931"/>
                    <a:pt x="15863" y="0"/>
                    <a:pt x="12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005;p56"/>
            <p:cNvSpPr/>
            <p:nvPr/>
          </p:nvSpPr>
          <p:spPr>
            <a:xfrm>
              <a:off x="8230421" y="2995990"/>
              <a:ext cx="58080" cy="75629"/>
            </a:xfrm>
            <a:custGeom>
              <a:avLst/>
              <a:gdLst/>
              <a:ahLst/>
              <a:cxnLst/>
              <a:rect l="l" t="t" r="r" b="b"/>
              <a:pathLst>
                <a:path w="3919" h="5104" extrusionOk="0">
                  <a:moveTo>
                    <a:pt x="2910" y="1"/>
                  </a:moveTo>
                  <a:cubicBezTo>
                    <a:pt x="2624" y="1"/>
                    <a:pt x="2339" y="164"/>
                    <a:pt x="2163" y="464"/>
                  </a:cubicBezTo>
                  <a:lnTo>
                    <a:pt x="204" y="3787"/>
                  </a:lnTo>
                  <a:cubicBezTo>
                    <a:pt x="0" y="4257"/>
                    <a:pt x="141" y="4774"/>
                    <a:pt x="533" y="5041"/>
                  </a:cubicBezTo>
                  <a:cubicBezTo>
                    <a:pt x="659" y="5103"/>
                    <a:pt x="862" y="5103"/>
                    <a:pt x="988" y="5103"/>
                  </a:cubicBezTo>
                  <a:cubicBezTo>
                    <a:pt x="1317" y="5103"/>
                    <a:pt x="1568" y="4962"/>
                    <a:pt x="1772" y="4712"/>
                  </a:cubicBezTo>
                  <a:lnTo>
                    <a:pt x="3668" y="1310"/>
                  </a:lnTo>
                  <a:cubicBezTo>
                    <a:pt x="3919" y="918"/>
                    <a:pt x="3794" y="401"/>
                    <a:pt x="3339" y="135"/>
                  </a:cubicBezTo>
                  <a:cubicBezTo>
                    <a:pt x="3206" y="44"/>
                    <a:pt x="3058" y="1"/>
                    <a:pt x="2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1006;p56"/>
          <p:cNvGrpSpPr/>
          <p:nvPr/>
        </p:nvGrpSpPr>
        <p:grpSpPr>
          <a:xfrm>
            <a:off x="6655284" y="395505"/>
            <a:ext cx="578928" cy="413923"/>
            <a:chOff x="1726275" y="850450"/>
            <a:chExt cx="666200" cy="476650"/>
          </a:xfrm>
        </p:grpSpPr>
        <p:sp>
          <p:nvSpPr>
            <p:cNvPr id="11" name="Google Shape;1007;p56"/>
            <p:cNvSpPr/>
            <p:nvPr/>
          </p:nvSpPr>
          <p:spPr>
            <a:xfrm>
              <a:off x="2127925" y="850450"/>
              <a:ext cx="264550" cy="262700"/>
            </a:xfrm>
            <a:custGeom>
              <a:avLst/>
              <a:gdLst/>
              <a:ahLst/>
              <a:cxnLst/>
              <a:rect l="l" t="t" r="r" b="b"/>
              <a:pathLst>
                <a:path w="10582" h="10508" extrusionOk="0">
                  <a:moveTo>
                    <a:pt x="5895" y="1"/>
                  </a:moveTo>
                  <a:cubicBezTo>
                    <a:pt x="4830" y="1"/>
                    <a:pt x="3799" y="553"/>
                    <a:pt x="3199" y="1495"/>
                  </a:cubicBezTo>
                  <a:cubicBezTo>
                    <a:pt x="2760" y="1279"/>
                    <a:pt x="2289" y="1175"/>
                    <a:pt x="1823" y="1175"/>
                  </a:cubicBezTo>
                  <a:cubicBezTo>
                    <a:pt x="1172" y="1175"/>
                    <a:pt x="531" y="1378"/>
                    <a:pt x="1" y="1761"/>
                  </a:cubicBezTo>
                  <a:cubicBezTo>
                    <a:pt x="1757" y="3062"/>
                    <a:pt x="2869" y="5022"/>
                    <a:pt x="2995" y="7310"/>
                  </a:cubicBezTo>
                  <a:cubicBezTo>
                    <a:pt x="5095" y="7514"/>
                    <a:pt x="6913" y="8752"/>
                    <a:pt x="7964" y="10508"/>
                  </a:cubicBezTo>
                  <a:cubicBezTo>
                    <a:pt x="8747" y="10320"/>
                    <a:pt x="9406" y="9865"/>
                    <a:pt x="9797" y="9207"/>
                  </a:cubicBezTo>
                  <a:cubicBezTo>
                    <a:pt x="10581" y="7906"/>
                    <a:pt x="10127" y="6197"/>
                    <a:pt x="8810" y="5414"/>
                  </a:cubicBezTo>
                  <a:cubicBezTo>
                    <a:pt x="8685" y="5351"/>
                    <a:pt x="8559" y="5288"/>
                    <a:pt x="8418" y="5288"/>
                  </a:cubicBezTo>
                  <a:cubicBezTo>
                    <a:pt x="8559" y="5163"/>
                    <a:pt x="8622" y="4959"/>
                    <a:pt x="8685" y="4834"/>
                  </a:cubicBezTo>
                  <a:cubicBezTo>
                    <a:pt x="9594" y="3329"/>
                    <a:pt x="9076" y="1307"/>
                    <a:pt x="7509" y="461"/>
                  </a:cubicBezTo>
                  <a:cubicBezTo>
                    <a:pt x="6998" y="147"/>
                    <a:pt x="6442" y="1"/>
                    <a:pt x="58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08;p56"/>
            <p:cNvSpPr/>
            <p:nvPr/>
          </p:nvSpPr>
          <p:spPr>
            <a:xfrm>
              <a:off x="1726275" y="887825"/>
              <a:ext cx="592525" cy="439275"/>
            </a:xfrm>
            <a:custGeom>
              <a:avLst/>
              <a:gdLst/>
              <a:ahLst/>
              <a:cxnLst/>
              <a:rect l="l" t="t" r="r" b="b"/>
              <a:pathLst>
                <a:path w="23701" h="17571" extrusionOk="0">
                  <a:moveTo>
                    <a:pt x="11694" y="0"/>
                  </a:moveTo>
                  <a:cubicBezTo>
                    <a:pt x="8355" y="0"/>
                    <a:pt x="5675" y="2618"/>
                    <a:pt x="5550" y="5878"/>
                  </a:cubicBezTo>
                  <a:cubicBezTo>
                    <a:pt x="2415" y="6082"/>
                    <a:pt x="1" y="8621"/>
                    <a:pt x="1" y="11693"/>
                  </a:cubicBezTo>
                  <a:cubicBezTo>
                    <a:pt x="1" y="14969"/>
                    <a:pt x="2603" y="17571"/>
                    <a:pt x="5816" y="17571"/>
                  </a:cubicBezTo>
                  <a:lnTo>
                    <a:pt x="18481" y="17571"/>
                  </a:lnTo>
                  <a:cubicBezTo>
                    <a:pt x="21349" y="17571"/>
                    <a:pt x="23700" y="15220"/>
                    <a:pt x="23700" y="12289"/>
                  </a:cubicBezTo>
                  <a:cubicBezTo>
                    <a:pt x="23700" y="9405"/>
                    <a:pt x="21349" y="7053"/>
                    <a:pt x="18481" y="7053"/>
                  </a:cubicBezTo>
                  <a:cubicBezTo>
                    <a:pt x="18214" y="7053"/>
                    <a:pt x="17964" y="7053"/>
                    <a:pt x="17697" y="7132"/>
                  </a:cubicBezTo>
                  <a:cubicBezTo>
                    <a:pt x="17760" y="6803"/>
                    <a:pt x="17823" y="6474"/>
                    <a:pt x="17823" y="6144"/>
                  </a:cubicBezTo>
                  <a:cubicBezTo>
                    <a:pt x="17823" y="2743"/>
                    <a:pt x="15017" y="0"/>
                    <a:pt x="116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009;p56"/>
          <p:cNvGrpSpPr/>
          <p:nvPr/>
        </p:nvGrpSpPr>
        <p:grpSpPr>
          <a:xfrm>
            <a:off x="8390275" y="1778368"/>
            <a:ext cx="534331" cy="416000"/>
            <a:chOff x="8026975" y="2155659"/>
            <a:chExt cx="400458" cy="311774"/>
          </a:xfrm>
        </p:grpSpPr>
        <p:sp>
          <p:nvSpPr>
            <p:cNvPr id="14" name="Google Shape;1010;p56"/>
            <p:cNvSpPr/>
            <p:nvPr/>
          </p:nvSpPr>
          <p:spPr>
            <a:xfrm>
              <a:off x="8260068" y="2155659"/>
              <a:ext cx="167366" cy="165459"/>
            </a:xfrm>
            <a:custGeom>
              <a:avLst/>
              <a:gdLst/>
              <a:ahLst/>
              <a:cxnLst/>
              <a:rect l="l" t="t" r="r" b="b"/>
              <a:pathLst>
                <a:path w="10973" h="10848" extrusionOk="0">
                  <a:moveTo>
                    <a:pt x="3919" y="1"/>
                  </a:moveTo>
                  <a:cubicBezTo>
                    <a:pt x="3527" y="1"/>
                    <a:pt x="3261" y="267"/>
                    <a:pt x="3261" y="596"/>
                  </a:cubicBezTo>
                  <a:lnTo>
                    <a:pt x="3261" y="2556"/>
                  </a:lnTo>
                  <a:cubicBezTo>
                    <a:pt x="2931" y="2618"/>
                    <a:pt x="2540" y="2681"/>
                    <a:pt x="2210" y="2806"/>
                  </a:cubicBezTo>
                  <a:lnTo>
                    <a:pt x="1239" y="1176"/>
                  </a:lnTo>
                  <a:cubicBezTo>
                    <a:pt x="1153" y="952"/>
                    <a:pt x="943" y="822"/>
                    <a:pt x="714" y="822"/>
                  </a:cubicBezTo>
                  <a:cubicBezTo>
                    <a:pt x="608" y="822"/>
                    <a:pt x="497" y="850"/>
                    <a:pt x="392" y="910"/>
                  </a:cubicBezTo>
                  <a:cubicBezTo>
                    <a:pt x="63" y="1114"/>
                    <a:pt x="0" y="1505"/>
                    <a:pt x="126" y="1772"/>
                  </a:cubicBezTo>
                  <a:lnTo>
                    <a:pt x="1113" y="3465"/>
                  </a:lnTo>
                  <a:lnTo>
                    <a:pt x="847" y="3731"/>
                  </a:lnTo>
                  <a:cubicBezTo>
                    <a:pt x="2351" y="4969"/>
                    <a:pt x="3323" y="6866"/>
                    <a:pt x="3386" y="8951"/>
                  </a:cubicBezTo>
                  <a:cubicBezTo>
                    <a:pt x="4765" y="9076"/>
                    <a:pt x="5941" y="9609"/>
                    <a:pt x="6913" y="10393"/>
                  </a:cubicBezTo>
                  <a:cubicBezTo>
                    <a:pt x="7116" y="10189"/>
                    <a:pt x="7304" y="10001"/>
                    <a:pt x="7446" y="9797"/>
                  </a:cubicBezTo>
                  <a:lnTo>
                    <a:pt x="9138" y="10785"/>
                  </a:lnTo>
                  <a:cubicBezTo>
                    <a:pt x="9201" y="10847"/>
                    <a:pt x="9342" y="10847"/>
                    <a:pt x="9468" y="10847"/>
                  </a:cubicBezTo>
                  <a:cubicBezTo>
                    <a:pt x="9656" y="10847"/>
                    <a:pt x="9859" y="10706"/>
                    <a:pt x="9985" y="10518"/>
                  </a:cubicBezTo>
                  <a:cubicBezTo>
                    <a:pt x="10189" y="10252"/>
                    <a:pt x="10048" y="9860"/>
                    <a:pt x="9797" y="9672"/>
                  </a:cubicBezTo>
                  <a:lnTo>
                    <a:pt x="8088" y="8684"/>
                  </a:lnTo>
                  <a:cubicBezTo>
                    <a:pt x="8229" y="8355"/>
                    <a:pt x="8355" y="8042"/>
                    <a:pt x="8355" y="7650"/>
                  </a:cubicBezTo>
                  <a:lnTo>
                    <a:pt x="10314" y="7650"/>
                  </a:lnTo>
                  <a:cubicBezTo>
                    <a:pt x="10643" y="7650"/>
                    <a:pt x="10972" y="7383"/>
                    <a:pt x="10972" y="6991"/>
                  </a:cubicBezTo>
                  <a:cubicBezTo>
                    <a:pt x="10972" y="6662"/>
                    <a:pt x="10643" y="6396"/>
                    <a:pt x="10314" y="6396"/>
                  </a:cubicBezTo>
                  <a:lnTo>
                    <a:pt x="8355" y="6396"/>
                  </a:lnTo>
                  <a:cubicBezTo>
                    <a:pt x="8355" y="6004"/>
                    <a:pt x="8229" y="5690"/>
                    <a:pt x="8088" y="5361"/>
                  </a:cubicBezTo>
                  <a:lnTo>
                    <a:pt x="9797" y="4374"/>
                  </a:lnTo>
                  <a:cubicBezTo>
                    <a:pt x="10048" y="4186"/>
                    <a:pt x="10189" y="3794"/>
                    <a:pt x="9985" y="3527"/>
                  </a:cubicBezTo>
                  <a:cubicBezTo>
                    <a:pt x="9856" y="3303"/>
                    <a:pt x="9633" y="3173"/>
                    <a:pt x="9420" y="3173"/>
                  </a:cubicBezTo>
                  <a:cubicBezTo>
                    <a:pt x="9320" y="3173"/>
                    <a:pt x="9223" y="3201"/>
                    <a:pt x="9138" y="3261"/>
                  </a:cubicBezTo>
                  <a:lnTo>
                    <a:pt x="7446" y="4248"/>
                  </a:lnTo>
                  <a:cubicBezTo>
                    <a:pt x="7242" y="3919"/>
                    <a:pt x="6991" y="3653"/>
                    <a:pt x="6725" y="3465"/>
                  </a:cubicBezTo>
                  <a:lnTo>
                    <a:pt x="7634" y="1772"/>
                  </a:lnTo>
                  <a:cubicBezTo>
                    <a:pt x="7837" y="1505"/>
                    <a:pt x="7696" y="1114"/>
                    <a:pt x="7446" y="910"/>
                  </a:cubicBezTo>
                  <a:cubicBezTo>
                    <a:pt x="7341" y="850"/>
                    <a:pt x="7230" y="822"/>
                    <a:pt x="7121" y="822"/>
                  </a:cubicBezTo>
                  <a:cubicBezTo>
                    <a:pt x="6886" y="822"/>
                    <a:pt x="6660" y="952"/>
                    <a:pt x="6521" y="1176"/>
                  </a:cubicBezTo>
                  <a:lnTo>
                    <a:pt x="5612" y="2806"/>
                  </a:lnTo>
                  <a:cubicBezTo>
                    <a:pt x="5283" y="2681"/>
                    <a:pt x="4891" y="2618"/>
                    <a:pt x="4561" y="2556"/>
                  </a:cubicBezTo>
                  <a:lnTo>
                    <a:pt x="4561" y="596"/>
                  </a:lnTo>
                  <a:cubicBezTo>
                    <a:pt x="4561" y="267"/>
                    <a:pt x="4248" y="1"/>
                    <a:pt x="3919" y="1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11;p56"/>
            <p:cNvSpPr/>
            <p:nvPr/>
          </p:nvSpPr>
          <p:spPr>
            <a:xfrm>
              <a:off x="8026975" y="2204435"/>
              <a:ext cx="355521" cy="262999"/>
            </a:xfrm>
            <a:custGeom>
              <a:avLst/>
              <a:gdLst/>
              <a:ahLst/>
              <a:cxnLst/>
              <a:rect l="l" t="t" r="r" b="b"/>
              <a:pathLst>
                <a:path w="23309" h="17243" extrusionOk="0">
                  <a:moveTo>
                    <a:pt x="11427" y="0"/>
                  </a:moveTo>
                  <a:cubicBezTo>
                    <a:pt x="8230" y="0"/>
                    <a:pt x="5550" y="2618"/>
                    <a:pt x="5424" y="5815"/>
                  </a:cubicBezTo>
                  <a:cubicBezTo>
                    <a:pt x="2415" y="5941"/>
                    <a:pt x="1" y="8433"/>
                    <a:pt x="1" y="11505"/>
                  </a:cubicBezTo>
                  <a:cubicBezTo>
                    <a:pt x="1" y="14703"/>
                    <a:pt x="2540" y="17242"/>
                    <a:pt x="5738" y="17242"/>
                  </a:cubicBezTo>
                  <a:lnTo>
                    <a:pt x="18152" y="17242"/>
                  </a:lnTo>
                  <a:cubicBezTo>
                    <a:pt x="20957" y="17242"/>
                    <a:pt x="23309" y="14954"/>
                    <a:pt x="23309" y="12085"/>
                  </a:cubicBezTo>
                  <a:cubicBezTo>
                    <a:pt x="23309" y="9279"/>
                    <a:pt x="20957" y="6928"/>
                    <a:pt x="18152" y="6928"/>
                  </a:cubicBezTo>
                  <a:cubicBezTo>
                    <a:pt x="17885" y="6928"/>
                    <a:pt x="17634" y="6991"/>
                    <a:pt x="17368" y="6991"/>
                  </a:cubicBezTo>
                  <a:cubicBezTo>
                    <a:pt x="17431" y="6725"/>
                    <a:pt x="17493" y="6411"/>
                    <a:pt x="17493" y="6082"/>
                  </a:cubicBezTo>
                  <a:cubicBezTo>
                    <a:pt x="17493" y="2743"/>
                    <a:pt x="14750" y="0"/>
                    <a:pt x="11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012;p56"/>
          <p:cNvSpPr/>
          <p:nvPr/>
        </p:nvSpPr>
        <p:spPr>
          <a:xfrm>
            <a:off x="7717337" y="867932"/>
            <a:ext cx="414641" cy="415983"/>
          </a:xfrm>
          <a:custGeom>
            <a:avLst/>
            <a:gdLst/>
            <a:ahLst/>
            <a:cxnLst/>
            <a:rect l="l" t="t" r="r" b="b"/>
            <a:pathLst>
              <a:path w="24093" h="24171" extrusionOk="0">
                <a:moveTo>
                  <a:pt x="12007" y="1"/>
                </a:moveTo>
                <a:cubicBezTo>
                  <a:pt x="11427" y="1"/>
                  <a:pt x="10973" y="534"/>
                  <a:pt x="10973" y="1114"/>
                </a:cubicBezTo>
                <a:lnTo>
                  <a:pt x="10973" y="4390"/>
                </a:lnTo>
                <a:cubicBezTo>
                  <a:pt x="10314" y="4515"/>
                  <a:pt x="9734" y="4640"/>
                  <a:pt x="9139" y="4907"/>
                </a:cubicBezTo>
                <a:lnTo>
                  <a:pt x="7509" y="2039"/>
                </a:lnTo>
                <a:cubicBezTo>
                  <a:pt x="7291" y="1685"/>
                  <a:pt x="6928" y="1484"/>
                  <a:pt x="6557" y="1484"/>
                </a:cubicBezTo>
                <a:cubicBezTo>
                  <a:pt x="6369" y="1484"/>
                  <a:pt x="6178" y="1536"/>
                  <a:pt x="6004" y="1647"/>
                </a:cubicBezTo>
                <a:cubicBezTo>
                  <a:pt x="5487" y="1897"/>
                  <a:pt x="5283" y="2618"/>
                  <a:pt x="5612" y="3136"/>
                </a:cubicBezTo>
                <a:lnTo>
                  <a:pt x="7242" y="6020"/>
                </a:lnTo>
                <a:cubicBezTo>
                  <a:pt x="6788" y="6349"/>
                  <a:pt x="6333" y="6804"/>
                  <a:pt x="5941" y="7321"/>
                </a:cubicBezTo>
                <a:lnTo>
                  <a:pt x="3073" y="5628"/>
                </a:lnTo>
                <a:cubicBezTo>
                  <a:pt x="2893" y="5538"/>
                  <a:pt x="2700" y="5493"/>
                  <a:pt x="2512" y="5493"/>
                </a:cubicBezTo>
                <a:cubicBezTo>
                  <a:pt x="2142" y="5493"/>
                  <a:pt x="1786" y="5667"/>
                  <a:pt x="1568" y="6020"/>
                </a:cubicBezTo>
                <a:cubicBezTo>
                  <a:pt x="1302" y="6537"/>
                  <a:pt x="1427" y="7258"/>
                  <a:pt x="1960" y="7525"/>
                </a:cubicBezTo>
                <a:lnTo>
                  <a:pt x="4828" y="9217"/>
                </a:lnTo>
                <a:cubicBezTo>
                  <a:pt x="4640" y="9735"/>
                  <a:pt x="4437" y="10330"/>
                  <a:pt x="4374" y="10973"/>
                </a:cubicBezTo>
                <a:lnTo>
                  <a:pt x="1035" y="10973"/>
                </a:lnTo>
                <a:cubicBezTo>
                  <a:pt x="455" y="10973"/>
                  <a:pt x="1" y="11506"/>
                  <a:pt x="1" y="12086"/>
                </a:cubicBezTo>
                <a:cubicBezTo>
                  <a:pt x="1" y="12681"/>
                  <a:pt x="455" y="13199"/>
                  <a:pt x="1035" y="13199"/>
                </a:cubicBezTo>
                <a:lnTo>
                  <a:pt x="4374" y="13199"/>
                </a:lnTo>
                <a:cubicBezTo>
                  <a:pt x="4437" y="13794"/>
                  <a:pt x="4640" y="14374"/>
                  <a:pt x="4828" y="14970"/>
                </a:cubicBezTo>
                <a:lnTo>
                  <a:pt x="1960" y="16600"/>
                </a:lnTo>
                <a:cubicBezTo>
                  <a:pt x="1427" y="16929"/>
                  <a:pt x="1302" y="17572"/>
                  <a:pt x="1568" y="18105"/>
                </a:cubicBezTo>
                <a:cubicBezTo>
                  <a:pt x="1756" y="18497"/>
                  <a:pt x="2148" y="18685"/>
                  <a:pt x="2540" y="18685"/>
                </a:cubicBezTo>
                <a:cubicBezTo>
                  <a:pt x="2744" y="18685"/>
                  <a:pt x="2932" y="18622"/>
                  <a:pt x="3073" y="18497"/>
                </a:cubicBezTo>
                <a:lnTo>
                  <a:pt x="5941" y="16851"/>
                </a:lnTo>
                <a:cubicBezTo>
                  <a:pt x="6333" y="17384"/>
                  <a:pt x="6788" y="17776"/>
                  <a:pt x="7242" y="18167"/>
                </a:cubicBezTo>
                <a:lnTo>
                  <a:pt x="5612" y="21036"/>
                </a:lnTo>
                <a:cubicBezTo>
                  <a:pt x="5283" y="21553"/>
                  <a:pt x="5487" y="22211"/>
                  <a:pt x="6004" y="22541"/>
                </a:cubicBezTo>
                <a:cubicBezTo>
                  <a:pt x="6208" y="22603"/>
                  <a:pt x="6333" y="22666"/>
                  <a:pt x="6521" y="22666"/>
                </a:cubicBezTo>
                <a:cubicBezTo>
                  <a:pt x="6913" y="22666"/>
                  <a:pt x="7305" y="22478"/>
                  <a:pt x="7509" y="22149"/>
                </a:cubicBezTo>
                <a:lnTo>
                  <a:pt x="9139" y="19280"/>
                </a:lnTo>
                <a:cubicBezTo>
                  <a:pt x="9734" y="19468"/>
                  <a:pt x="10314" y="19672"/>
                  <a:pt x="10973" y="19735"/>
                </a:cubicBezTo>
                <a:lnTo>
                  <a:pt x="10973" y="23058"/>
                </a:lnTo>
                <a:cubicBezTo>
                  <a:pt x="10973" y="23653"/>
                  <a:pt x="11427" y="24171"/>
                  <a:pt x="12007" y="24171"/>
                </a:cubicBezTo>
                <a:cubicBezTo>
                  <a:pt x="12666" y="24171"/>
                  <a:pt x="13120" y="23653"/>
                  <a:pt x="13120" y="23058"/>
                </a:cubicBezTo>
                <a:lnTo>
                  <a:pt x="13120" y="19735"/>
                </a:lnTo>
                <a:cubicBezTo>
                  <a:pt x="13778" y="19672"/>
                  <a:pt x="14358" y="19468"/>
                  <a:pt x="14954" y="19280"/>
                </a:cubicBezTo>
                <a:lnTo>
                  <a:pt x="16584" y="22149"/>
                </a:lnTo>
                <a:cubicBezTo>
                  <a:pt x="16788" y="22478"/>
                  <a:pt x="17180" y="22666"/>
                  <a:pt x="17493" y="22666"/>
                </a:cubicBezTo>
                <a:cubicBezTo>
                  <a:pt x="17697" y="22666"/>
                  <a:pt x="17885" y="22603"/>
                  <a:pt x="18089" y="22541"/>
                </a:cubicBezTo>
                <a:cubicBezTo>
                  <a:pt x="18606" y="22211"/>
                  <a:pt x="18810" y="21553"/>
                  <a:pt x="18481" y="21036"/>
                </a:cubicBezTo>
                <a:lnTo>
                  <a:pt x="16851" y="18167"/>
                </a:lnTo>
                <a:cubicBezTo>
                  <a:pt x="17305" y="17776"/>
                  <a:pt x="17760" y="17384"/>
                  <a:pt x="18152" y="16851"/>
                </a:cubicBezTo>
                <a:lnTo>
                  <a:pt x="20957" y="18497"/>
                </a:lnTo>
                <a:cubicBezTo>
                  <a:pt x="21161" y="18622"/>
                  <a:pt x="21349" y="18685"/>
                  <a:pt x="21553" y="18685"/>
                </a:cubicBezTo>
                <a:cubicBezTo>
                  <a:pt x="21945" y="18685"/>
                  <a:pt x="22274" y="18497"/>
                  <a:pt x="22462" y="18105"/>
                </a:cubicBezTo>
                <a:cubicBezTo>
                  <a:pt x="22791" y="17572"/>
                  <a:pt x="22587" y="16929"/>
                  <a:pt x="22070" y="16600"/>
                </a:cubicBezTo>
                <a:lnTo>
                  <a:pt x="19202" y="14970"/>
                </a:lnTo>
                <a:cubicBezTo>
                  <a:pt x="19453" y="14374"/>
                  <a:pt x="19594" y="13794"/>
                  <a:pt x="19719" y="13199"/>
                </a:cubicBezTo>
                <a:lnTo>
                  <a:pt x="22979" y="13199"/>
                </a:lnTo>
                <a:cubicBezTo>
                  <a:pt x="23638" y="13199"/>
                  <a:pt x="24092" y="12681"/>
                  <a:pt x="24092" y="12086"/>
                </a:cubicBezTo>
                <a:cubicBezTo>
                  <a:pt x="24092" y="11506"/>
                  <a:pt x="23638" y="10973"/>
                  <a:pt x="22979" y="10973"/>
                </a:cubicBezTo>
                <a:lnTo>
                  <a:pt x="19719" y="10973"/>
                </a:lnTo>
                <a:cubicBezTo>
                  <a:pt x="19594" y="10330"/>
                  <a:pt x="19453" y="9735"/>
                  <a:pt x="19202" y="9217"/>
                </a:cubicBezTo>
                <a:lnTo>
                  <a:pt x="22070" y="7525"/>
                </a:lnTo>
                <a:cubicBezTo>
                  <a:pt x="22587" y="7258"/>
                  <a:pt x="22791" y="6537"/>
                  <a:pt x="22462" y="6020"/>
                </a:cubicBezTo>
                <a:cubicBezTo>
                  <a:pt x="22286" y="5667"/>
                  <a:pt x="21917" y="5493"/>
                  <a:pt x="21533" y="5493"/>
                </a:cubicBezTo>
                <a:cubicBezTo>
                  <a:pt x="21337" y="5493"/>
                  <a:pt x="21137" y="5538"/>
                  <a:pt x="20957" y="5628"/>
                </a:cubicBezTo>
                <a:lnTo>
                  <a:pt x="18152" y="7321"/>
                </a:lnTo>
                <a:cubicBezTo>
                  <a:pt x="17760" y="6804"/>
                  <a:pt x="17305" y="6349"/>
                  <a:pt x="16851" y="5957"/>
                </a:cubicBezTo>
                <a:lnTo>
                  <a:pt x="18481" y="3136"/>
                </a:lnTo>
                <a:cubicBezTo>
                  <a:pt x="18810" y="2618"/>
                  <a:pt x="18606" y="1897"/>
                  <a:pt x="18089" y="1647"/>
                </a:cubicBezTo>
                <a:cubicBezTo>
                  <a:pt x="17915" y="1536"/>
                  <a:pt x="17717" y="1484"/>
                  <a:pt x="17522" y="1484"/>
                </a:cubicBezTo>
                <a:cubicBezTo>
                  <a:pt x="17137" y="1484"/>
                  <a:pt x="16761" y="1685"/>
                  <a:pt x="16584" y="2039"/>
                </a:cubicBezTo>
                <a:lnTo>
                  <a:pt x="14954" y="4907"/>
                </a:lnTo>
                <a:cubicBezTo>
                  <a:pt x="14358" y="4640"/>
                  <a:pt x="13778" y="4515"/>
                  <a:pt x="13120" y="4390"/>
                </a:cubicBezTo>
                <a:lnTo>
                  <a:pt x="13120" y="1114"/>
                </a:lnTo>
                <a:cubicBezTo>
                  <a:pt x="13120" y="534"/>
                  <a:pt x="12666" y="1"/>
                  <a:pt x="12007" y="1"/>
                </a:cubicBezTo>
                <a:close/>
              </a:path>
            </a:pathLst>
          </a:custGeom>
          <a:solidFill>
            <a:srgbClr val="FFC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013;p56"/>
          <p:cNvGrpSpPr/>
          <p:nvPr/>
        </p:nvGrpSpPr>
        <p:grpSpPr>
          <a:xfrm>
            <a:off x="7110809" y="1550310"/>
            <a:ext cx="562761" cy="572710"/>
            <a:chOff x="4341731" y="2500825"/>
            <a:chExt cx="643450" cy="654825"/>
          </a:xfrm>
        </p:grpSpPr>
        <p:sp>
          <p:nvSpPr>
            <p:cNvPr id="18" name="Google Shape;1014;p56"/>
            <p:cNvSpPr/>
            <p:nvPr/>
          </p:nvSpPr>
          <p:spPr>
            <a:xfrm>
              <a:off x="4715556" y="2500825"/>
              <a:ext cx="269625" cy="266100"/>
            </a:xfrm>
            <a:custGeom>
              <a:avLst/>
              <a:gdLst/>
              <a:ahLst/>
              <a:cxnLst/>
              <a:rect l="l" t="t" r="r" b="b"/>
              <a:pathLst>
                <a:path w="10785" h="10644" extrusionOk="0">
                  <a:moveTo>
                    <a:pt x="3856" y="0"/>
                  </a:moveTo>
                  <a:cubicBezTo>
                    <a:pt x="3527" y="0"/>
                    <a:pt x="3198" y="251"/>
                    <a:pt x="3198" y="580"/>
                  </a:cubicBezTo>
                  <a:lnTo>
                    <a:pt x="3198" y="2477"/>
                  </a:lnTo>
                  <a:cubicBezTo>
                    <a:pt x="2869" y="2540"/>
                    <a:pt x="2555" y="2602"/>
                    <a:pt x="2226" y="2743"/>
                  </a:cubicBezTo>
                  <a:lnTo>
                    <a:pt x="1239" y="1113"/>
                  </a:lnTo>
                  <a:cubicBezTo>
                    <a:pt x="1155" y="935"/>
                    <a:pt x="951" y="819"/>
                    <a:pt x="727" y="819"/>
                  </a:cubicBezTo>
                  <a:cubicBezTo>
                    <a:pt x="616" y="819"/>
                    <a:pt x="501" y="847"/>
                    <a:pt x="392" y="909"/>
                  </a:cubicBezTo>
                  <a:cubicBezTo>
                    <a:pt x="126" y="1035"/>
                    <a:pt x="0" y="1427"/>
                    <a:pt x="204" y="1756"/>
                  </a:cubicBezTo>
                  <a:lnTo>
                    <a:pt x="1113" y="3386"/>
                  </a:lnTo>
                  <a:cubicBezTo>
                    <a:pt x="1051" y="3464"/>
                    <a:pt x="910" y="3527"/>
                    <a:pt x="847" y="3652"/>
                  </a:cubicBezTo>
                  <a:cubicBezTo>
                    <a:pt x="2289" y="4891"/>
                    <a:pt x="3261" y="6725"/>
                    <a:pt x="3402" y="8747"/>
                  </a:cubicBezTo>
                  <a:cubicBezTo>
                    <a:pt x="4640" y="8872"/>
                    <a:pt x="5816" y="9405"/>
                    <a:pt x="6787" y="10189"/>
                  </a:cubicBezTo>
                  <a:cubicBezTo>
                    <a:pt x="6991" y="9985"/>
                    <a:pt x="7179" y="9797"/>
                    <a:pt x="7320" y="9593"/>
                  </a:cubicBezTo>
                  <a:lnTo>
                    <a:pt x="8950" y="10518"/>
                  </a:lnTo>
                  <a:cubicBezTo>
                    <a:pt x="9076" y="10580"/>
                    <a:pt x="9217" y="10643"/>
                    <a:pt x="9280" y="10643"/>
                  </a:cubicBezTo>
                  <a:cubicBezTo>
                    <a:pt x="9468" y="10643"/>
                    <a:pt x="9734" y="10518"/>
                    <a:pt x="9797" y="10314"/>
                  </a:cubicBezTo>
                  <a:cubicBezTo>
                    <a:pt x="10001" y="9985"/>
                    <a:pt x="9922" y="9593"/>
                    <a:pt x="9609" y="9468"/>
                  </a:cubicBezTo>
                  <a:lnTo>
                    <a:pt x="7963" y="8480"/>
                  </a:lnTo>
                  <a:cubicBezTo>
                    <a:pt x="8104" y="8167"/>
                    <a:pt x="8167" y="7837"/>
                    <a:pt x="8229" y="7508"/>
                  </a:cubicBezTo>
                  <a:lnTo>
                    <a:pt x="10126" y="7508"/>
                  </a:lnTo>
                  <a:cubicBezTo>
                    <a:pt x="10455" y="7508"/>
                    <a:pt x="10784" y="7179"/>
                    <a:pt x="10784" y="6850"/>
                  </a:cubicBezTo>
                  <a:cubicBezTo>
                    <a:pt x="10784" y="6521"/>
                    <a:pt x="10455" y="6207"/>
                    <a:pt x="10126" y="6207"/>
                  </a:cubicBezTo>
                  <a:lnTo>
                    <a:pt x="8229" y="6207"/>
                  </a:lnTo>
                  <a:cubicBezTo>
                    <a:pt x="8167" y="5878"/>
                    <a:pt x="8104" y="5549"/>
                    <a:pt x="7963" y="5220"/>
                  </a:cubicBezTo>
                  <a:lnTo>
                    <a:pt x="9609" y="4248"/>
                  </a:lnTo>
                  <a:cubicBezTo>
                    <a:pt x="9922" y="4107"/>
                    <a:pt x="10001" y="3715"/>
                    <a:pt x="9797" y="3386"/>
                  </a:cubicBezTo>
                  <a:cubicBezTo>
                    <a:pt x="9713" y="3219"/>
                    <a:pt x="9511" y="3100"/>
                    <a:pt x="9288" y="3100"/>
                  </a:cubicBezTo>
                  <a:cubicBezTo>
                    <a:pt x="9177" y="3100"/>
                    <a:pt x="9060" y="3130"/>
                    <a:pt x="8950" y="3198"/>
                  </a:cubicBezTo>
                  <a:lnTo>
                    <a:pt x="7320" y="4107"/>
                  </a:lnTo>
                  <a:cubicBezTo>
                    <a:pt x="7117" y="3856"/>
                    <a:pt x="6866" y="3590"/>
                    <a:pt x="6599" y="3386"/>
                  </a:cubicBezTo>
                  <a:lnTo>
                    <a:pt x="7508" y="1756"/>
                  </a:lnTo>
                  <a:cubicBezTo>
                    <a:pt x="7712" y="1427"/>
                    <a:pt x="7571" y="1035"/>
                    <a:pt x="7320" y="909"/>
                  </a:cubicBezTo>
                  <a:cubicBezTo>
                    <a:pt x="7212" y="847"/>
                    <a:pt x="7096" y="819"/>
                    <a:pt x="6986" y="819"/>
                  </a:cubicBezTo>
                  <a:cubicBezTo>
                    <a:pt x="6762" y="819"/>
                    <a:pt x="6558" y="935"/>
                    <a:pt x="6474" y="1113"/>
                  </a:cubicBezTo>
                  <a:lnTo>
                    <a:pt x="5486" y="2743"/>
                  </a:lnTo>
                  <a:cubicBezTo>
                    <a:pt x="5157" y="2602"/>
                    <a:pt x="4828" y="2540"/>
                    <a:pt x="4515" y="2477"/>
                  </a:cubicBezTo>
                  <a:lnTo>
                    <a:pt x="4515" y="580"/>
                  </a:lnTo>
                  <a:cubicBezTo>
                    <a:pt x="4515" y="251"/>
                    <a:pt x="4185" y="0"/>
                    <a:pt x="3856" y="0"/>
                  </a:cubicBezTo>
                  <a:close/>
                </a:path>
              </a:pathLst>
            </a:custGeom>
            <a:solidFill>
              <a:srgbClr val="EDCF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15;p56"/>
            <p:cNvSpPr/>
            <p:nvPr/>
          </p:nvSpPr>
          <p:spPr>
            <a:xfrm>
              <a:off x="4341731" y="2579200"/>
              <a:ext cx="569775" cy="421275"/>
            </a:xfrm>
            <a:custGeom>
              <a:avLst/>
              <a:gdLst/>
              <a:ahLst/>
              <a:cxnLst/>
              <a:rect l="l" t="t" r="r" b="b"/>
              <a:pathLst>
                <a:path w="22791" h="16851" extrusionOk="0">
                  <a:moveTo>
                    <a:pt x="11239" y="0"/>
                  </a:moveTo>
                  <a:cubicBezTo>
                    <a:pt x="8025" y="0"/>
                    <a:pt x="5486" y="2539"/>
                    <a:pt x="5361" y="5674"/>
                  </a:cubicBezTo>
                  <a:cubicBezTo>
                    <a:pt x="2351" y="5815"/>
                    <a:pt x="0" y="8292"/>
                    <a:pt x="0" y="11301"/>
                  </a:cubicBezTo>
                  <a:cubicBezTo>
                    <a:pt x="0" y="14358"/>
                    <a:pt x="2477" y="16850"/>
                    <a:pt x="5611" y="16850"/>
                  </a:cubicBezTo>
                  <a:lnTo>
                    <a:pt x="17759" y="16850"/>
                  </a:lnTo>
                  <a:cubicBezTo>
                    <a:pt x="20565" y="16850"/>
                    <a:pt x="22791" y="14624"/>
                    <a:pt x="22791" y="11819"/>
                  </a:cubicBezTo>
                  <a:cubicBezTo>
                    <a:pt x="22791" y="9076"/>
                    <a:pt x="20565" y="6787"/>
                    <a:pt x="17759" y="6787"/>
                  </a:cubicBezTo>
                  <a:cubicBezTo>
                    <a:pt x="17571" y="6787"/>
                    <a:pt x="17305" y="6787"/>
                    <a:pt x="17038" y="6850"/>
                  </a:cubicBezTo>
                  <a:cubicBezTo>
                    <a:pt x="17116" y="6521"/>
                    <a:pt x="17116" y="6270"/>
                    <a:pt x="17116" y="5941"/>
                  </a:cubicBezTo>
                  <a:cubicBezTo>
                    <a:pt x="17116" y="2680"/>
                    <a:pt x="14499" y="0"/>
                    <a:pt x="11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16;p56"/>
            <p:cNvSpPr/>
            <p:nvPr/>
          </p:nvSpPr>
          <p:spPr>
            <a:xfrm>
              <a:off x="4451056" y="3027300"/>
              <a:ext cx="73675" cy="128350"/>
            </a:xfrm>
            <a:custGeom>
              <a:avLst/>
              <a:gdLst/>
              <a:ahLst/>
              <a:cxnLst/>
              <a:rect l="l" t="t" r="r" b="b"/>
              <a:pathLst>
                <a:path w="2947" h="5134" extrusionOk="0">
                  <a:moveTo>
                    <a:pt x="2038" y="1"/>
                  </a:moveTo>
                  <a:cubicBezTo>
                    <a:pt x="1677" y="1"/>
                    <a:pt x="1353" y="237"/>
                    <a:pt x="1238" y="556"/>
                  </a:cubicBezTo>
                  <a:lnTo>
                    <a:pt x="126" y="4083"/>
                  </a:lnTo>
                  <a:cubicBezTo>
                    <a:pt x="0" y="4537"/>
                    <a:pt x="267" y="4992"/>
                    <a:pt x="721" y="5133"/>
                  </a:cubicBezTo>
                  <a:lnTo>
                    <a:pt x="909" y="5133"/>
                  </a:lnTo>
                  <a:cubicBezTo>
                    <a:pt x="1238" y="5133"/>
                    <a:pt x="1568" y="4929"/>
                    <a:pt x="1693" y="4537"/>
                  </a:cubicBezTo>
                  <a:lnTo>
                    <a:pt x="2806" y="1011"/>
                  </a:lnTo>
                  <a:cubicBezTo>
                    <a:pt x="2947" y="619"/>
                    <a:pt x="2681" y="164"/>
                    <a:pt x="2289" y="39"/>
                  </a:cubicBezTo>
                  <a:cubicBezTo>
                    <a:pt x="2205" y="13"/>
                    <a:pt x="2121" y="1"/>
                    <a:pt x="20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17;p56"/>
            <p:cNvSpPr/>
            <p:nvPr/>
          </p:nvSpPr>
          <p:spPr>
            <a:xfrm>
              <a:off x="4575256" y="3027300"/>
              <a:ext cx="71750" cy="128350"/>
            </a:xfrm>
            <a:custGeom>
              <a:avLst/>
              <a:gdLst/>
              <a:ahLst/>
              <a:cxnLst/>
              <a:rect l="l" t="t" r="r" b="b"/>
              <a:pathLst>
                <a:path w="2870" h="5134" extrusionOk="0">
                  <a:moveTo>
                    <a:pt x="1967" y="1"/>
                  </a:moveTo>
                  <a:cubicBezTo>
                    <a:pt x="1621" y="1"/>
                    <a:pt x="1341" y="237"/>
                    <a:pt x="1239" y="556"/>
                  </a:cubicBezTo>
                  <a:lnTo>
                    <a:pt x="126" y="4083"/>
                  </a:lnTo>
                  <a:cubicBezTo>
                    <a:pt x="1" y="4537"/>
                    <a:pt x="189" y="4992"/>
                    <a:pt x="644" y="5133"/>
                  </a:cubicBezTo>
                  <a:lnTo>
                    <a:pt x="910" y="5133"/>
                  </a:lnTo>
                  <a:cubicBezTo>
                    <a:pt x="1239" y="5133"/>
                    <a:pt x="1568" y="4929"/>
                    <a:pt x="1631" y="4537"/>
                  </a:cubicBezTo>
                  <a:lnTo>
                    <a:pt x="2744" y="1011"/>
                  </a:lnTo>
                  <a:cubicBezTo>
                    <a:pt x="2869" y="619"/>
                    <a:pt x="2603" y="164"/>
                    <a:pt x="2211" y="39"/>
                  </a:cubicBezTo>
                  <a:cubicBezTo>
                    <a:pt x="2127" y="13"/>
                    <a:pt x="2045" y="1"/>
                    <a:pt x="19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18;p56"/>
            <p:cNvSpPr/>
            <p:nvPr/>
          </p:nvSpPr>
          <p:spPr>
            <a:xfrm>
              <a:off x="4697531" y="3027300"/>
              <a:ext cx="72125" cy="128350"/>
            </a:xfrm>
            <a:custGeom>
              <a:avLst/>
              <a:gdLst/>
              <a:ahLst/>
              <a:cxnLst/>
              <a:rect l="l" t="t" r="r" b="b"/>
              <a:pathLst>
                <a:path w="2885" h="5134" extrusionOk="0">
                  <a:moveTo>
                    <a:pt x="2005" y="1"/>
                  </a:moveTo>
                  <a:cubicBezTo>
                    <a:pt x="1677" y="1"/>
                    <a:pt x="1354" y="237"/>
                    <a:pt x="1239" y="556"/>
                  </a:cubicBezTo>
                  <a:lnTo>
                    <a:pt x="141" y="4083"/>
                  </a:lnTo>
                  <a:cubicBezTo>
                    <a:pt x="0" y="4537"/>
                    <a:pt x="267" y="4992"/>
                    <a:pt x="659" y="5133"/>
                  </a:cubicBezTo>
                  <a:lnTo>
                    <a:pt x="925" y="5133"/>
                  </a:lnTo>
                  <a:cubicBezTo>
                    <a:pt x="1239" y="5133"/>
                    <a:pt x="1568" y="4929"/>
                    <a:pt x="1709" y="4537"/>
                  </a:cubicBezTo>
                  <a:lnTo>
                    <a:pt x="2743" y="1011"/>
                  </a:lnTo>
                  <a:cubicBezTo>
                    <a:pt x="2884" y="619"/>
                    <a:pt x="2681" y="164"/>
                    <a:pt x="2226" y="39"/>
                  </a:cubicBezTo>
                  <a:cubicBezTo>
                    <a:pt x="2154" y="13"/>
                    <a:pt x="2079" y="1"/>
                    <a:pt x="20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366;p31"/>
          <p:cNvSpPr txBox="1">
            <a:spLocks/>
          </p:cNvSpPr>
          <p:nvPr/>
        </p:nvSpPr>
        <p:spPr>
          <a:xfrm>
            <a:off x="13499" y="0"/>
            <a:ext cx="7447173" cy="1745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E00"/>
              </a:buClr>
              <a:buSzPts val="2800"/>
              <a:buFont typeface="Varela Round"/>
              <a:buNone/>
              <a:defRPr sz="3000" b="1" i="0" u="none" strike="noStrike" cap="none">
                <a:solidFill>
                  <a:srgbClr val="FFCE0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sl-SI" sz="5000"/>
              <a:t>THE WEATHER</a:t>
            </a:r>
            <a:br>
              <a:rPr lang="sl-SI" sz="5000"/>
            </a:br>
            <a:r>
              <a:rPr lang="sl-SI" sz="5000"/>
              <a:t>vreme</a:t>
            </a:r>
            <a:endParaRPr lang="sl-SI" sz="50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542" y="2989050"/>
            <a:ext cx="3210791" cy="1806070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684A8A-41CD-44A7-8A47-83823F0EA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3621" y="3892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96546" y="83659"/>
            <a:ext cx="7704000" cy="572700"/>
          </a:xfrm>
        </p:spPr>
        <p:txBody>
          <a:bodyPr/>
          <a:lstStyle/>
          <a:p>
            <a:r>
              <a:rPr lang="sl-SI" dirty="0" err="1"/>
              <a:t>What‘s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weather</a:t>
            </a:r>
            <a:r>
              <a:rPr lang="sl-SI" dirty="0"/>
              <a:t> like?</a:t>
            </a:r>
            <a:endParaRPr lang="en-GB" dirty="0"/>
          </a:p>
        </p:txBody>
      </p:sp>
      <p:sp>
        <p:nvSpPr>
          <p:cNvPr id="5" name="Zaobljeni pravokotnik 4"/>
          <p:cNvSpPr/>
          <p:nvPr/>
        </p:nvSpPr>
        <p:spPr>
          <a:xfrm>
            <a:off x="545522" y="732360"/>
            <a:ext cx="8011391" cy="439805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oljeZBesedilom 7"/>
          <p:cNvSpPr txBox="1"/>
          <p:nvPr/>
        </p:nvSpPr>
        <p:spPr>
          <a:xfrm>
            <a:off x="1379402" y="4619489"/>
            <a:ext cx="6014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/>
              <a:t>IT‘S </a:t>
            </a:r>
            <a:r>
              <a:rPr lang="sl-SI" sz="2400" dirty="0">
                <a:solidFill>
                  <a:srgbClr val="FF0000"/>
                </a:solidFill>
              </a:rPr>
              <a:t>WINDY</a:t>
            </a:r>
            <a:r>
              <a:rPr lang="sl-SI" sz="2400" dirty="0"/>
              <a:t>.</a:t>
            </a:r>
            <a:endParaRPr lang="en-GB" sz="24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440702"/>
            <a:ext cx="3926899" cy="261591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988" y="1440702"/>
            <a:ext cx="3487892" cy="2615919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14C2D6-3864-439A-83BB-6C1857CBA5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4134" y="122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8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127718" y="136249"/>
            <a:ext cx="7704000" cy="572700"/>
          </a:xfrm>
        </p:spPr>
        <p:txBody>
          <a:bodyPr/>
          <a:lstStyle/>
          <a:p>
            <a:r>
              <a:rPr lang="sl-SI" dirty="0" err="1"/>
              <a:t>What‘s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weather</a:t>
            </a:r>
            <a:r>
              <a:rPr lang="sl-SI" dirty="0"/>
              <a:t> like?</a:t>
            </a:r>
            <a:endParaRPr lang="en-GB" dirty="0"/>
          </a:p>
        </p:txBody>
      </p:sp>
      <p:sp>
        <p:nvSpPr>
          <p:cNvPr id="5" name="Zaobljeni pravokotnik 4"/>
          <p:cNvSpPr/>
          <p:nvPr/>
        </p:nvSpPr>
        <p:spPr>
          <a:xfrm>
            <a:off x="566304" y="742751"/>
            <a:ext cx="8011391" cy="439805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oljeZBesedilom 7"/>
          <p:cNvSpPr txBox="1"/>
          <p:nvPr/>
        </p:nvSpPr>
        <p:spPr>
          <a:xfrm>
            <a:off x="1379402" y="4619489"/>
            <a:ext cx="6014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/>
              <a:t>IT‘S </a:t>
            </a:r>
            <a:r>
              <a:rPr lang="sl-SI" sz="2400" dirty="0">
                <a:solidFill>
                  <a:srgbClr val="FF0000"/>
                </a:solidFill>
              </a:rPr>
              <a:t>STORMY</a:t>
            </a:r>
            <a:r>
              <a:rPr lang="sl-SI" sz="2400" dirty="0"/>
              <a:t>.</a:t>
            </a:r>
            <a:endParaRPr lang="en-GB" sz="24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63831"/>
            <a:ext cx="4378036" cy="246264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732" y="1563831"/>
            <a:ext cx="3207358" cy="256136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6B7352-7E92-4E5F-9D95-404481772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0611" y="17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127718" y="202324"/>
            <a:ext cx="7704000" cy="572700"/>
          </a:xfrm>
        </p:spPr>
        <p:txBody>
          <a:bodyPr/>
          <a:lstStyle/>
          <a:p>
            <a:r>
              <a:rPr lang="sl-SI" dirty="0" err="1"/>
              <a:t>What‘s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weather</a:t>
            </a:r>
            <a:r>
              <a:rPr lang="sl-SI" dirty="0"/>
              <a:t> like?</a:t>
            </a:r>
            <a:endParaRPr lang="en-GB" dirty="0"/>
          </a:p>
        </p:txBody>
      </p:sp>
      <p:sp>
        <p:nvSpPr>
          <p:cNvPr id="5" name="Zaobljeni pravokotnik 4"/>
          <p:cNvSpPr/>
          <p:nvPr/>
        </p:nvSpPr>
        <p:spPr>
          <a:xfrm>
            <a:off x="576695" y="775024"/>
            <a:ext cx="8011391" cy="439805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oljeZBesedilom 7"/>
          <p:cNvSpPr txBox="1"/>
          <p:nvPr/>
        </p:nvSpPr>
        <p:spPr>
          <a:xfrm>
            <a:off x="1379402" y="4619489"/>
            <a:ext cx="6014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/>
              <a:t>IT‘S </a:t>
            </a:r>
            <a:r>
              <a:rPr lang="sl-SI" sz="2400" dirty="0">
                <a:solidFill>
                  <a:srgbClr val="FF0000"/>
                </a:solidFill>
              </a:rPr>
              <a:t>FOGGY</a:t>
            </a:r>
            <a:r>
              <a:rPr lang="sl-SI" sz="2400" dirty="0"/>
              <a:t>.</a:t>
            </a:r>
            <a:endParaRPr lang="en-GB" sz="24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67295"/>
            <a:ext cx="4217411" cy="281160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107" y="1567294"/>
            <a:ext cx="3364344" cy="2811607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024C3B-941C-42EA-92B5-55070AD1F4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24919" y="1369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5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127718" y="202324"/>
            <a:ext cx="7704000" cy="572700"/>
          </a:xfrm>
        </p:spPr>
        <p:txBody>
          <a:bodyPr/>
          <a:lstStyle/>
          <a:p>
            <a:r>
              <a:rPr lang="sl-SI" dirty="0"/>
              <a:t>Naloga 1</a:t>
            </a:r>
            <a:endParaRPr lang="en-GB" dirty="0"/>
          </a:p>
        </p:txBody>
      </p:sp>
      <p:sp>
        <p:nvSpPr>
          <p:cNvPr id="5" name="Zaobljeni pravokotnik 4"/>
          <p:cNvSpPr/>
          <p:nvPr/>
        </p:nvSpPr>
        <p:spPr>
          <a:xfrm>
            <a:off x="127718" y="745448"/>
            <a:ext cx="8943546" cy="439805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4" b="19574"/>
          <a:stretch/>
        </p:blipFill>
        <p:spPr>
          <a:xfrm>
            <a:off x="7417410" y="3601001"/>
            <a:ext cx="1234721" cy="945572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592282" y="1070264"/>
            <a:ext cx="663979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800" dirty="0"/>
              <a:t>V zvezek napiši naslov: </a:t>
            </a:r>
            <a:r>
              <a:rPr lang="sl-SI" sz="1800" dirty="0" err="1">
                <a:solidFill>
                  <a:srgbClr val="FF0000"/>
                </a:solidFill>
              </a:rPr>
              <a:t>The</a:t>
            </a:r>
            <a:r>
              <a:rPr lang="sl-SI" sz="1800" dirty="0">
                <a:solidFill>
                  <a:srgbClr val="FF0000"/>
                </a:solidFill>
              </a:rPr>
              <a:t> </a:t>
            </a:r>
            <a:r>
              <a:rPr lang="sl-SI" sz="1800" dirty="0" err="1">
                <a:solidFill>
                  <a:srgbClr val="FF0000"/>
                </a:solidFill>
              </a:rPr>
              <a:t>weather</a:t>
            </a:r>
            <a:r>
              <a:rPr lang="sl-SI" sz="1800" dirty="0">
                <a:solidFill>
                  <a:srgbClr val="FF0000"/>
                </a:solidFill>
              </a:rPr>
              <a:t> (vreme)</a:t>
            </a:r>
            <a:r>
              <a:rPr lang="sl-SI" sz="1800" dirty="0">
                <a:solidFill>
                  <a:schemeClr val="tx1"/>
                </a:solidFill>
              </a:rPr>
              <a:t>. </a:t>
            </a:r>
          </a:p>
          <a:p>
            <a:r>
              <a:rPr lang="sl-SI" sz="1800" dirty="0">
                <a:solidFill>
                  <a:schemeClr val="tx1"/>
                </a:solidFill>
              </a:rPr>
              <a:t>Prepiši naslednji dve vprašanji: </a:t>
            </a:r>
          </a:p>
          <a:p>
            <a:pPr algn="ctr"/>
            <a:endParaRPr lang="sl-SI" sz="1800" dirty="0">
              <a:solidFill>
                <a:schemeClr val="tx1"/>
              </a:solidFill>
            </a:endParaRPr>
          </a:p>
          <a:p>
            <a:pPr algn="ctr"/>
            <a:r>
              <a:rPr lang="sl-SI" sz="1800" b="1" i="1" dirty="0" err="1">
                <a:solidFill>
                  <a:schemeClr val="tx1"/>
                </a:solidFill>
              </a:rPr>
              <a:t>What‘s</a:t>
            </a:r>
            <a:r>
              <a:rPr lang="sl-SI" sz="1800" b="1" i="1" dirty="0">
                <a:solidFill>
                  <a:schemeClr val="tx1"/>
                </a:solidFill>
              </a:rPr>
              <a:t> </a:t>
            </a:r>
            <a:r>
              <a:rPr lang="sl-SI" sz="1800" b="1" i="1" dirty="0" err="1">
                <a:solidFill>
                  <a:schemeClr val="tx1"/>
                </a:solidFill>
              </a:rPr>
              <a:t>the</a:t>
            </a:r>
            <a:r>
              <a:rPr lang="sl-SI" sz="1800" b="1" i="1" dirty="0">
                <a:solidFill>
                  <a:schemeClr val="tx1"/>
                </a:solidFill>
              </a:rPr>
              <a:t> </a:t>
            </a:r>
            <a:r>
              <a:rPr lang="sl-SI" sz="1800" b="1" i="1" dirty="0" err="1">
                <a:solidFill>
                  <a:schemeClr val="tx1"/>
                </a:solidFill>
              </a:rPr>
              <a:t>weather</a:t>
            </a:r>
            <a:r>
              <a:rPr lang="sl-SI" sz="1800" b="1" i="1" dirty="0">
                <a:solidFill>
                  <a:schemeClr val="tx1"/>
                </a:solidFill>
              </a:rPr>
              <a:t> like </a:t>
            </a:r>
            <a:r>
              <a:rPr lang="sl-SI" sz="1800" b="1" i="1" dirty="0" err="1">
                <a:solidFill>
                  <a:schemeClr val="tx1"/>
                </a:solidFill>
              </a:rPr>
              <a:t>today</a:t>
            </a:r>
            <a:r>
              <a:rPr lang="sl-SI" sz="1800" b="1" i="1" dirty="0">
                <a:solidFill>
                  <a:schemeClr val="tx1"/>
                </a:solidFill>
              </a:rPr>
              <a:t>?</a:t>
            </a:r>
          </a:p>
          <a:p>
            <a:pPr algn="ctr"/>
            <a:r>
              <a:rPr lang="sl-SI" sz="1800" b="1" i="1" dirty="0">
                <a:solidFill>
                  <a:schemeClr val="tx1"/>
                </a:solidFill>
              </a:rPr>
              <a:t>Kakšno vreme je danes?</a:t>
            </a:r>
          </a:p>
          <a:p>
            <a:endParaRPr lang="sl-SI" sz="1800" dirty="0">
              <a:solidFill>
                <a:schemeClr val="tx1"/>
              </a:solidFill>
            </a:endParaRPr>
          </a:p>
          <a:p>
            <a:r>
              <a:rPr lang="sl-SI" sz="1800" dirty="0">
                <a:solidFill>
                  <a:schemeClr val="tx1"/>
                </a:solidFill>
              </a:rPr>
              <a:t>Nato napišeš, kakšno je danes vreme:</a:t>
            </a:r>
          </a:p>
          <a:p>
            <a:pPr algn="ctr"/>
            <a:endParaRPr lang="sl-SI" sz="1800" dirty="0">
              <a:solidFill>
                <a:schemeClr val="tx1"/>
              </a:solidFill>
            </a:endParaRPr>
          </a:p>
          <a:p>
            <a:pPr algn="ctr"/>
            <a:r>
              <a:rPr lang="sl-SI" sz="1800" b="1" i="1" dirty="0" err="1">
                <a:solidFill>
                  <a:schemeClr val="tx1"/>
                </a:solidFill>
              </a:rPr>
              <a:t>It‘s</a:t>
            </a:r>
            <a:r>
              <a:rPr lang="sl-SI" sz="1800" b="1" i="1" dirty="0">
                <a:solidFill>
                  <a:schemeClr val="tx1"/>
                </a:solidFill>
              </a:rPr>
              <a:t>                          .</a:t>
            </a:r>
          </a:p>
          <a:p>
            <a:pPr algn="ctr"/>
            <a:endParaRPr lang="sl-SI" sz="1800" b="1" i="1" dirty="0">
              <a:solidFill>
                <a:schemeClr val="tx1"/>
              </a:solidFill>
            </a:endParaRPr>
          </a:p>
          <a:p>
            <a:r>
              <a:rPr lang="sl-SI" sz="1800" dirty="0">
                <a:solidFill>
                  <a:schemeClr val="tx1"/>
                </a:solidFill>
              </a:rPr>
              <a:t>Za konec narišite in napišite še ostala vremenska stanja, ki smo jih spoznali.</a:t>
            </a:r>
          </a:p>
          <a:p>
            <a:endParaRPr lang="sl-SI" sz="1800" dirty="0">
              <a:solidFill>
                <a:schemeClr val="tx1"/>
              </a:solidFill>
            </a:endParaRPr>
          </a:p>
          <a:p>
            <a:r>
              <a:rPr lang="sl-SI" sz="1800" dirty="0">
                <a:solidFill>
                  <a:schemeClr val="tx1"/>
                </a:solidFill>
              </a:rPr>
              <a:t>              </a:t>
            </a:r>
            <a:r>
              <a:rPr lang="sl-SI" sz="1800" dirty="0" err="1">
                <a:solidFill>
                  <a:schemeClr val="tx1"/>
                </a:solidFill>
              </a:rPr>
              <a:t>It‘s</a:t>
            </a:r>
            <a:r>
              <a:rPr lang="sl-SI" sz="1800" dirty="0">
                <a:solidFill>
                  <a:schemeClr val="tx1"/>
                </a:solidFill>
              </a:rPr>
              <a:t> </a:t>
            </a:r>
            <a:r>
              <a:rPr lang="sl-SI" sz="1800" dirty="0" err="1">
                <a:solidFill>
                  <a:schemeClr val="tx1"/>
                </a:solidFill>
              </a:rPr>
              <a:t>sunny</a:t>
            </a:r>
            <a:r>
              <a:rPr lang="sl-SI" sz="1800" dirty="0">
                <a:solidFill>
                  <a:schemeClr val="tx1"/>
                </a:solidFill>
              </a:rPr>
              <a:t>.                       </a:t>
            </a:r>
            <a:r>
              <a:rPr lang="sl-SI" sz="1800" dirty="0" err="1">
                <a:solidFill>
                  <a:schemeClr val="tx1"/>
                </a:solidFill>
              </a:rPr>
              <a:t>It‘s</a:t>
            </a:r>
            <a:r>
              <a:rPr lang="sl-SI" sz="1800" dirty="0">
                <a:solidFill>
                  <a:schemeClr val="tx1"/>
                </a:solidFill>
              </a:rPr>
              <a:t> </a:t>
            </a:r>
            <a:r>
              <a:rPr lang="sl-SI" sz="1800" dirty="0" err="1">
                <a:solidFill>
                  <a:schemeClr val="tx1"/>
                </a:solidFill>
              </a:rPr>
              <a:t>stormy</a:t>
            </a:r>
            <a:r>
              <a:rPr lang="sl-SI" sz="1800" dirty="0">
                <a:solidFill>
                  <a:schemeClr val="tx1"/>
                </a:solidFill>
              </a:rPr>
              <a:t>.   (…in vsa ostala)</a:t>
            </a:r>
          </a:p>
          <a:p>
            <a:endParaRPr lang="sl-SI" sz="1800" dirty="0">
              <a:solidFill>
                <a:schemeClr val="tx1"/>
              </a:solidFill>
            </a:endParaRPr>
          </a:p>
          <a:p>
            <a:endParaRPr lang="sl-SI" sz="1800" dirty="0">
              <a:solidFill>
                <a:schemeClr val="tx1"/>
              </a:solidFill>
            </a:endParaRPr>
          </a:p>
          <a:p>
            <a:pPr algn="ctr"/>
            <a:endParaRPr lang="en-GB" sz="1800" dirty="0"/>
          </a:p>
        </p:txBody>
      </p:sp>
      <p:cxnSp>
        <p:nvCxnSpPr>
          <p:cNvPr id="10" name="Raven povezovalnik 9"/>
          <p:cNvCxnSpPr/>
          <p:nvPr/>
        </p:nvCxnSpPr>
        <p:spPr>
          <a:xfrm>
            <a:off x="3390463" y="3574473"/>
            <a:ext cx="1485900" cy="1039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2" descr="Overview | Sun – NASA Solar System Exploration">
            <a:extLst>
              <a:ext uri="{FF2B5EF4-FFF2-40B4-BE49-F238E27FC236}">
                <a16:creationId xmlns:a16="http://schemas.microsoft.com/office/drawing/2014/main" id="{59320E4C-5D42-42C3-B3C7-5DC48C19D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19" y="4452371"/>
            <a:ext cx="604564" cy="57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249697" y="4431313"/>
            <a:ext cx="662480" cy="52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63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127718" y="202324"/>
            <a:ext cx="7704000" cy="572700"/>
          </a:xfrm>
        </p:spPr>
        <p:txBody>
          <a:bodyPr/>
          <a:lstStyle/>
          <a:p>
            <a:r>
              <a:rPr lang="sl-SI" dirty="0"/>
              <a:t>WEATHER QUIZ</a:t>
            </a:r>
            <a:endParaRPr lang="en-GB" dirty="0"/>
          </a:p>
        </p:txBody>
      </p:sp>
      <p:sp>
        <p:nvSpPr>
          <p:cNvPr id="5" name="Zaobljeni pravokotnik 4"/>
          <p:cNvSpPr/>
          <p:nvPr/>
        </p:nvSpPr>
        <p:spPr>
          <a:xfrm>
            <a:off x="127718" y="745448"/>
            <a:ext cx="8011391" cy="439805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88" y="2547758"/>
            <a:ext cx="2967939" cy="1669465"/>
          </a:xfrm>
          <a:prstGeom prst="rect">
            <a:avLst/>
          </a:prstGeom>
        </p:spPr>
      </p:pic>
      <p:sp>
        <p:nvSpPr>
          <p:cNvPr id="2" name="PoljeZBesedilom 1"/>
          <p:cNvSpPr txBox="1"/>
          <p:nvPr/>
        </p:nvSpPr>
        <p:spPr>
          <a:xfrm>
            <a:off x="810491" y="1091045"/>
            <a:ext cx="66813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 nadaljevanju vas čaka kviz o vremenu. Pritisnite na pravilni odgovor. Če ste na vprašanje odgovorili pravilno, vas čaka </a:t>
            </a:r>
            <a:r>
              <a:rPr lang="sl-SI"/>
              <a:t>nasmejan obraz. </a:t>
            </a:r>
            <a:r>
              <a:rPr lang="sl-SI" dirty="0"/>
              <a:t>Če je vaš odgovor napačen, vas čaka žalosten obraz. S puščicami se premikate naprej po vprašanjih.</a:t>
            </a:r>
            <a:endParaRPr lang="en-GB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445" y="2547758"/>
            <a:ext cx="3200400" cy="179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06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sldjump">
              <a:snd r:embed="rId3" name="applause.wav"/>
            </a:hlinkClick>
          </p:cNvPr>
          <p:cNvSpPr/>
          <p:nvPr/>
        </p:nvSpPr>
        <p:spPr>
          <a:xfrm>
            <a:off x="3385664" y="703040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l-SI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It‘s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cloudy.</a:t>
            </a:r>
          </a:p>
        </p:txBody>
      </p:sp>
      <p:sp>
        <p:nvSpPr>
          <p:cNvPr id="8" name="Rectangle 7">
            <a:hlinkClick r:id="" action="ppaction://hlinkshowjump?jump=lastslide">
              <a:snd r:embed="rId4" name="bomb.wav"/>
            </a:hlinkClick>
          </p:cNvPr>
          <p:cNvSpPr/>
          <p:nvPr/>
        </p:nvSpPr>
        <p:spPr>
          <a:xfrm>
            <a:off x="3385664" y="1595636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l-SI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It‘s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rainy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Rectangle 8">
            <a:hlinkClick r:id="" action="ppaction://hlinkshowjump?jump=lastslide">
              <a:snd r:embed="rId4" name="bomb.wav"/>
            </a:hlinkClick>
          </p:cNvPr>
          <p:cNvSpPr/>
          <p:nvPr/>
        </p:nvSpPr>
        <p:spPr>
          <a:xfrm>
            <a:off x="3385663" y="2500248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l-SI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It‘s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snowy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hlinkClick r:id="" action="ppaction://hlinkshowjump?jump=lastslide">
              <a:snd r:embed="rId4" name="bomb.wav"/>
            </a:hlinkClick>
          </p:cNvPr>
          <p:cNvSpPr/>
          <p:nvPr/>
        </p:nvSpPr>
        <p:spPr>
          <a:xfrm>
            <a:off x="3385664" y="3404861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l-SI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It‘s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sunny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3047" y="2246809"/>
            <a:ext cx="2752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>
                <a:latin typeface="Calibri" panose="020F0502020204030204" pitchFamily="34" charset="0"/>
                <a:cs typeface="Calibri" panose="020F0502020204030204" pitchFamily="34" charset="0"/>
              </a:rPr>
              <a:t>WHAT‘S THE WEATHER LIKE?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960933"/>
            <a:ext cx="3657600" cy="2571750"/>
          </a:xfrm>
          <a:prstGeom prst="rect">
            <a:avLst/>
          </a:prstGeom>
        </p:spPr>
      </p:pic>
      <p:sp>
        <p:nvSpPr>
          <p:cNvPr id="12" name="Desna puščica 11">
            <a:hlinkClick r:id="" action="ppaction://hlinkshowjump?jump=nextslide"/>
          </p:cNvPr>
          <p:cNvSpPr/>
          <p:nvPr/>
        </p:nvSpPr>
        <p:spPr>
          <a:xfrm>
            <a:off x="6008320" y="3782290"/>
            <a:ext cx="1171798" cy="1053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393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" action="ppaction://hlinkshowjump?jump=lastslide">
              <a:snd r:embed="rId2" name="bomb.wav"/>
            </a:hlinkClick>
          </p:cNvPr>
          <p:cNvSpPr/>
          <p:nvPr/>
        </p:nvSpPr>
        <p:spPr>
          <a:xfrm>
            <a:off x="3385664" y="2524072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It‘s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Rectangle 7">
            <a:hlinkClick r:id="" action="ppaction://hlinkshowjump?jump=lastslide">
              <a:snd r:embed="rId2" name="bomb.wav"/>
            </a:hlinkClick>
          </p:cNvPr>
          <p:cNvSpPr/>
          <p:nvPr/>
        </p:nvSpPr>
        <p:spPr>
          <a:xfrm>
            <a:off x="3385664" y="814343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It‘s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stormy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Rectangle 8">
            <a:hlinkClick r:id="rId3" action="ppaction://hlinksldjump">
              <a:snd r:embed="rId4" name="applause.wav"/>
            </a:hlinkClick>
          </p:cNvPr>
          <p:cNvSpPr/>
          <p:nvPr/>
        </p:nvSpPr>
        <p:spPr>
          <a:xfrm>
            <a:off x="3385664" y="1643283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It‘s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windy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hlinkClick r:id="" action="ppaction://hlinkshowjump?jump=lastslide">
              <a:snd r:embed="rId2" name="bomb.wav"/>
            </a:hlinkClick>
          </p:cNvPr>
          <p:cNvSpPr/>
          <p:nvPr/>
        </p:nvSpPr>
        <p:spPr>
          <a:xfrm>
            <a:off x="3385663" y="3404861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It‘s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1972" y="2027782"/>
            <a:ext cx="2752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>
                <a:latin typeface="Calibri" panose="020F0502020204030204" pitchFamily="34" charset="0"/>
                <a:cs typeface="Calibri" panose="020F0502020204030204" pitchFamily="34" charset="0"/>
              </a:rPr>
              <a:t>WHAT‘S THE WEATHER LIKE?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650" y="1148985"/>
            <a:ext cx="3693350" cy="2598776"/>
          </a:xfrm>
          <a:prstGeom prst="rect">
            <a:avLst/>
          </a:prstGeom>
        </p:spPr>
      </p:pic>
      <p:sp>
        <p:nvSpPr>
          <p:cNvPr id="11" name="Desna puščica 10">
            <a:hlinkClick r:id="" action="ppaction://hlinkshowjump?jump=nextslide"/>
          </p:cNvPr>
          <p:cNvSpPr/>
          <p:nvPr/>
        </p:nvSpPr>
        <p:spPr>
          <a:xfrm>
            <a:off x="6008320" y="3782290"/>
            <a:ext cx="1171798" cy="1053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516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" action="ppaction://hlinkshowjump?jump=lastslide">
              <a:snd r:embed="rId2" name="bomb.wav"/>
            </a:hlinkClick>
          </p:cNvPr>
          <p:cNvSpPr/>
          <p:nvPr/>
        </p:nvSpPr>
        <p:spPr>
          <a:xfrm>
            <a:off x="3459519" y="1953746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l-SI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It‘s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sunny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Rectangle 7">
            <a:hlinkClick r:id="" action="ppaction://hlinkshowjump?jump=lastslide">
              <a:snd r:embed="rId2" name="bomb.wav"/>
            </a:hlinkClick>
          </p:cNvPr>
          <p:cNvSpPr/>
          <p:nvPr/>
        </p:nvSpPr>
        <p:spPr>
          <a:xfrm>
            <a:off x="3459520" y="789698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It‘s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foggy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Rectangle 8">
            <a:hlinkClick r:id="" action="ppaction://hlinkshowjump?jump=lastslide">
              <a:snd r:embed="rId2" name="bomb.wav"/>
            </a:hlinkClick>
          </p:cNvPr>
          <p:cNvSpPr/>
          <p:nvPr/>
        </p:nvSpPr>
        <p:spPr>
          <a:xfrm>
            <a:off x="5854544" y="789698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l-SI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It‘s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windy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hlinkClick r:id="rId3" action="ppaction://hlinksldjump">
              <a:snd r:embed="rId4" name="applause.wav"/>
            </a:hlinkClick>
          </p:cNvPr>
          <p:cNvSpPr/>
          <p:nvPr/>
        </p:nvSpPr>
        <p:spPr>
          <a:xfrm>
            <a:off x="5854544" y="1895500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l-SI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It‘s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snowy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1163" y="1895500"/>
            <a:ext cx="2752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>
                <a:latin typeface="Calibri" panose="020F0502020204030204" pitchFamily="34" charset="0"/>
                <a:cs typeface="Calibri" panose="020F0502020204030204" pitchFamily="34" charset="0"/>
              </a:rPr>
              <a:t>WHAT‘S THE WEATHER LIKE?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016" y="2697792"/>
            <a:ext cx="3486436" cy="2445709"/>
          </a:xfrm>
          <a:prstGeom prst="rect">
            <a:avLst/>
          </a:prstGeom>
        </p:spPr>
      </p:pic>
      <p:sp>
        <p:nvSpPr>
          <p:cNvPr id="11" name="Desna puščica 10">
            <a:hlinkClick r:id="" action="ppaction://hlinkshowjump?jump=nextslide"/>
          </p:cNvPr>
          <p:cNvSpPr/>
          <p:nvPr/>
        </p:nvSpPr>
        <p:spPr>
          <a:xfrm>
            <a:off x="7722820" y="3667990"/>
            <a:ext cx="1171798" cy="1053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380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" action="ppaction://hlinkshowjump?jump=lastslide">
              <a:snd r:embed="rId2" name="bomb.wav"/>
            </a:hlinkClick>
          </p:cNvPr>
          <p:cNvSpPr/>
          <p:nvPr/>
        </p:nvSpPr>
        <p:spPr>
          <a:xfrm>
            <a:off x="4311871" y="1909241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It‘s hot.</a:t>
            </a:r>
          </a:p>
        </p:txBody>
      </p:sp>
      <p:sp>
        <p:nvSpPr>
          <p:cNvPr id="8" name="Rectangle 7">
            <a:hlinkClick r:id="rId3" action="ppaction://hlinksldjump">
              <a:snd r:embed="rId4" name="applause.wav"/>
            </a:hlinkClick>
          </p:cNvPr>
          <p:cNvSpPr/>
          <p:nvPr/>
        </p:nvSpPr>
        <p:spPr>
          <a:xfrm>
            <a:off x="6677504" y="1919639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It‘s foggy.</a:t>
            </a:r>
          </a:p>
        </p:txBody>
      </p:sp>
      <p:sp>
        <p:nvSpPr>
          <p:cNvPr id="9" name="Rectangle 8">
            <a:hlinkClick r:id="" action="ppaction://hlinkshowjump?jump=lastslide">
              <a:snd r:embed="rId2" name="bomb.wav"/>
            </a:hlinkClick>
          </p:cNvPr>
          <p:cNvSpPr/>
          <p:nvPr/>
        </p:nvSpPr>
        <p:spPr>
          <a:xfrm>
            <a:off x="6677504" y="843433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It‘s stormy.</a:t>
            </a:r>
          </a:p>
        </p:txBody>
      </p:sp>
      <p:sp>
        <p:nvSpPr>
          <p:cNvPr id="10" name="Rectangle 9">
            <a:hlinkClick r:id="" action="ppaction://hlinkshowjump?jump=lastslide">
              <a:snd r:embed="rId2" name="bomb.wav"/>
            </a:hlinkClick>
          </p:cNvPr>
          <p:cNvSpPr/>
          <p:nvPr/>
        </p:nvSpPr>
        <p:spPr>
          <a:xfrm>
            <a:off x="4311871" y="843433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It‘s windy.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9135" y="491539"/>
            <a:ext cx="2752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>
                <a:latin typeface="Calibri" panose="020F0502020204030204" pitchFamily="34" charset="0"/>
                <a:cs typeface="Calibri" panose="020F0502020204030204" pitchFamily="34" charset="0"/>
              </a:rPr>
              <a:t>WHAT‘S THE WEATHER LIKE?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6" y="1484117"/>
            <a:ext cx="3810000" cy="3667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Desna puščica 10">
            <a:hlinkClick r:id="" action="ppaction://hlinkshowjump?jump=nextslide"/>
          </p:cNvPr>
          <p:cNvSpPr/>
          <p:nvPr/>
        </p:nvSpPr>
        <p:spPr>
          <a:xfrm>
            <a:off x="6295416" y="3317679"/>
            <a:ext cx="1171798" cy="1053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082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" action="ppaction://hlinkshowjump?jump=lastslide">
              <a:snd r:embed="rId2" name="bomb.wav"/>
            </a:hlinkClick>
          </p:cNvPr>
          <p:cNvSpPr/>
          <p:nvPr/>
        </p:nvSpPr>
        <p:spPr>
          <a:xfrm>
            <a:off x="3459520" y="1919639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It‘s stormy.</a:t>
            </a:r>
          </a:p>
        </p:txBody>
      </p:sp>
      <p:sp>
        <p:nvSpPr>
          <p:cNvPr id="8" name="Rectangle 7">
            <a:hlinkClick r:id="" action="ppaction://hlinkshowjump?jump=lastslide">
              <a:snd r:embed="rId2" name="bomb.wav"/>
            </a:hlinkClick>
          </p:cNvPr>
          <p:cNvSpPr/>
          <p:nvPr/>
        </p:nvSpPr>
        <p:spPr>
          <a:xfrm>
            <a:off x="5854544" y="1879874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It‘s cloudy.</a:t>
            </a:r>
          </a:p>
        </p:txBody>
      </p:sp>
      <p:sp>
        <p:nvSpPr>
          <p:cNvPr id="9" name="Rectangle 8">
            <a:hlinkClick r:id="rId3" action="ppaction://hlinksldjump">
              <a:snd r:embed="rId4" name="applause.wav"/>
            </a:hlinkClick>
          </p:cNvPr>
          <p:cNvSpPr/>
          <p:nvPr/>
        </p:nvSpPr>
        <p:spPr>
          <a:xfrm>
            <a:off x="5854544" y="789698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It‘s hot.</a:t>
            </a:r>
          </a:p>
        </p:txBody>
      </p:sp>
      <p:sp>
        <p:nvSpPr>
          <p:cNvPr id="10" name="Rectangle 9">
            <a:hlinkClick r:id="" action="ppaction://hlinkshowjump?jump=lastslide">
              <a:snd r:embed="rId2" name="bomb.wav"/>
            </a:hlinkClick>
          </p:cNvPr>
          <p:cNvSpPr/>
          <p:nvPr/>
        </p:nvSpPr>
        <p:spPr>
          <a:xfrm>
            <a:off x="3459519" y="789698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It‘s snowy.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8931" y="482920"/>
            <a:ext cx="2752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>
                <a:latin typeface="Calibri" panose="020F0502020204030204" pitchFamily="34" charset="0"/>
                <a:cs typeface="Calibri" panose="020F0502020204030204" pitchFamily="34" charset="0"/>
              </a:rPr>
              <a:t>WHAT‘S THE WEATHER LIKE?</a:t>
            </a:r>
          </a:p>
        </p:txBody>
      </p:sp>
      <p:pic>
        <p:nvPicPr>
          <p:cNvPr id="1030" name="Picture 6" descr="Heat clipart, Heat Transparent FREE for download on WebStockReview 20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47" y="1475498"/>
            <a:ext cx="2756199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esna puščica 10">
            <a:hlinkClick r:id="" action="ppaction://hlinkshowjump?jump=nextslide"/>
          </p:cNvPr>
          <p:cNvSpPr/>
          <p:nvPr/>
        </p:nvSpPr>
        <p:spPr>
          <a:xfrm>
            <a:off x="6008320" y="3782290"/>
            <a:ext cx="1171798" cy="1053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999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8109" y="82275"/>
            <a:ext cx="7704000" cy="572700"/>
          </a:xfrm>
        </p:spPr>
        <p:txBody>
          <a:bodyPr/>
          <a:lstStyle/>
          <a:p>
            <a:r>
              <a:rPr lang="sl-SI" dirty="0"/>
              <a:t>Najprej se naučimo </a:t>
            </a:r>
            <a:r>
              <a:rPr lang="sl-SI" dirty="0">
                <a:solidFill>
                  <a:srgbClr val="FF0000"/>
                </a:solidFill>
              </a:rPr>
              <a:t>vprašati,</a:t>
            </a:r>
            <a:r>
              <a:rPr lang="sl-SI" dirty="0"/>
              <a:t> kakšno je vreme.</a:t>
            </a:r>
            <a:endParaRPr lang="en-GB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4" r="18043"/>
          <a:stretch/>
        </p:blipFill>
        <p:spPr>
          <a:xfrm>
            <a:off x="342899" y="3268121"/>
            <a:ext cx="2337956" cy="18753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Oblaček govora: elipsa 9">
            <a:extLst>
              <a:ext uri="{FF2B5EF4-FFF2-40B4-BE49-F238E27FC236}">
                <a16:creationId xmlns:a16="http://schemas.microsoft.com/office/drawing/2014/main" id="{EC97139E-E7B9-4200-9D0D-9A156F192F7D}"/>
              </a:ext>
            </a:extLst>
          </p:cNvPr>
          <p:cNvSpPr/>
          <p:nvPr/>
        </p:nvSpPr>
        <p:spPr>
          <a:xfrm>
            <a:off x="1405587" y="1153390"/>
            <a:ext cx="3239149" cy="1971331"/>
          </a:xfrm>
          <a:prstGeom prst="wedgeEllipse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800" dirty="0"/>
              <a:t>Kakšno </a:t>
            </a:r>
            <a:r>
              <a:rPr lang="sl-SI" sz="1800" dirty="0">
                <a:solidFill>
                  <a:srgbClr val="FF0000"/>
                </a:solidFill>
              </a:rPr>
              <a:t>vreme </a:t>
            </a:r>
            <a:r>
              <a:rPr lang="sl-SI" sz="1800" dirty="0">
                <a:solidFill>
                  <a:schemeClr val="tx1"/>
                </a:solidFill>
              </a:rPr>
              <a:t>je danes?</a:t>
            </a:r>
          </a:p>
          <a:p>
            <a:pPr algn="ctr"/>
            <a:endParaRPr lang="sl-SI" sz="1800" dirty="0">
              <a:solidFill>
                <a:schemeClr val="tx1"/>
              </a:solidFill>
            </a:endParaRPr>
          </a:p>
          <a:p>
            <a:pPr algn="ctr"/>
            <a:r>
              <a:rPr lang="en-GB" sz="1800" dirty="0">
                <a:solidFill>
                  <a:schemeClr val="tx1"/>
                </a:solidFill>
              </a:rPr>
              <a:t>What‘s the </a:t>
            </a:r>
            <a:r>
              <a:rPr lang="en-GB" sz="1800" dirty="0">
                <a:solidFill>
                  <a:srgbClr val="FF0000"/>
                </a:solidFill>
              </a:rPr>
              <a:t>weather </a:t>
            </a:r>
            <a:r>
              <a:rPr lang="en-GB" sz="1800" dirty="0">
                <a:solidFill>
                  <a:schemeClr val="tx1"/>
                </a:solidFill>
              </a:rPr>
              <a:t>like?</a:t>
            </a:r>
            <a:endParaRPr lang="en-GB" sz="1800" dirty="0"/>
          </a:p>
        </p:txBody>
      </p:sp>
      <p:grpSp>
        <p:nvGrpSpPr>
          <p:cNvPr id="11" name="Google Shape;1137;p61"/>
          <p:cNvGrpSpPr/>
          <p:nvPr/>
        </p:nvGrpSpPr>
        <p:grpSpPr>
          <a:xfrm>
            <a:off x="6600992" y="2619967"/>
            <a:ext cx="686390" cy="648154"/>
            <a:chOff x="-2144600" y="539500"/>
            <a:chExt cx="1004375" cy="948425"/>
          </a:xfrm>
        </p:grpSpPr>
        <p:sp>
          <p:nvSpPr>
            <p:cNvPr id="12" name="Google Shape;1138;p61"/>
            <p:cNvSpPr/>
            <p:nvPr/>
          </p:nvSpPr>
          <p:spPr>
            <a:xfrm>
              <a:off x="-2026000" y="539500"/>
              <a:ext cx="765225" cy="759425"/>
            </a:xfrm>
            <a:custGeom>
              <a:avLst/>
              <a:gdLst/>
              <a:ahLst/>
              <a:cxnLst/>
              <a:rect l="l" t="t" r="r" b="b"/>
              <a:pathLst>
                <a:path w="30609" h="30377" extrusionOk="0">
                  <a:moveTo>
                    <a:pt x="15333" y="3857"/>
                  </a:moveTo>
                  <a:cubicBezTo>
                    <a:pt x="21602" y="3857"/>
                    <a:pt x="26674" y="8930"/>
                    <a:pt x="26674" y="15198"/>
                  </a:cubicBezTo>
                  <a:cubicBezTo>
                    <a:pt x="26674" y="21466"/>
                    <a:pt x="21602" y="26596"/>
                    <a:pt x="15333" y="26596"/>
                  </a:cubicBezTo>
                  <a:cubicBezTo>
                    <a:pt x="9065" y="26596"/>
                    <a:pt x="3935" y="21466"/>
                    <a:pt x="3935" y="15198"/>
                  </a:cubicBezTo>
                  <a:cubicBezTo>
                    <a:pt x="3935" y="8930"/>
                    <a:pt x="9065" y="3857"/>
                    <a:pt x="15333" y="3857"/>
                  </a:cubicBezTo>
                  <a:close/>
                  <a:moveTo>
                    <a:pt x="15333" y="0"/>
                  </a:moveTo>
                  <a:lnTo>
                    <a:pt x="12363" y="3375"/>
                  </a:lnTo>
                  <a:lnTo>
                    <a:pt x="8197" y="1774"/>
                  </a:lnTo>
                  <a:lnTo>
                    <a:pt x="7059" y="6114"/>
                  </a:lnTo>
                  <a:lnTo>
                    <a:pt x="2643" y="6673"/>
                  </a:lnTo>
                  <a:lnTo>
                    <a:pt x="3684" y="11013"/>
                  </a:lnTo>
                  <a:lnTo>
                    <a:pt x="1" y="13578"/>
                  </a:lnTo>
                  <a:lnTo>
                    <a:pt x="2971" y="16953"/>
                  </a:lnTo>
                  <a:lnTo>
                    <a:pt x="868" y="20887"/>
                  </a:lnTo>
                  <a:lnTo>
                    <a:pt x="5054" y="22508"/>
                  </a:lnTo>
                  <a:lnTo>
                    <a:pt x="5131" y="27001"/>
                  </a:lnTo>
                  <a:lnTo>
                    <a:pt x="9547" y="26442"/>
                  </a:lnTo>
                  <a:lnTo>
                    <a:pt x="11650" y="30377"/>
                  </a:lnTo>
                  <a:lnTo>
                    <a:pt x="15333" y="27889"/>
                  </a:lnTo>
                  <a:lnTo>
                    <a:pt x="19037" y="30377"/>
                  </a:lnTo>
                  <a:lnTo>
                    <a:pt x="21119" y="26442"/>
                  </a:lnTo>
                  <a:lnTo>
                    <a:pt x="25555" y="27001"/>
                  </a:lnTo>
                  <a:lnTo>
                    <a:pt x="25555" y="22508"/>
                  </a:lnTo>
                  <a:lnTo>
                    <a:pt x="29721" y="20887"/>
                  </a:lnTo>
                  <a:lnTo>
                    <a:pt x="27716" y="16953"/>
                  </a:lnTo>
                  <a:lnTo>
                    <a:pt x="30609" y="13578"/>
                  </a:lnTo>
                  <a:lnTo>
                    <a:pt x="27002" y="11013"/>
                  </a:lnTo>
                  <a:lnTo>
                    <a:pt x="28043" y="6673"/>
                  </a:lnTo>
                  <a:lnTo>
                    <a:pt x="23627" y="6114"/>
                  </a:lnTo>
                  <a:lnTo>
                    <a:pt x="22489" y="1774"/>
                  </a:lnTo>
                  <a:lnTo>
                    <a:pt x="18323" y="3375"/>
                  </a:lnTo>
                  <a:lnTo>
                    <a:pt x="153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39;p61"/>
            <p:cNvSpPr/>
            <p:nvPr/>
          </p:nvSpPr>
          <p:spPr>
            <a:xfrm>
              <a:off x="-1895825" y="666300"/>
              <a:ext cx="506300" cy="506300"/>
            </a:xfrm>
            <a:custGeom>
              <a:avLst/>
              <a:gdLst/>
              <a:ahLst/>
              <a:cxnLst/>
              <a:rect l="l" t="t" r="r" b="b"/>
              <a:pathLst>
                <a:path w="20252" h="20252" extrusionOk="0">
                  <a:moveTo>
                    <a:pt x="10126" y="0"/>
                  </a:moveTo>
                  <a:cubicBezTo>
                    <a:pt x="4514" y="0"/>
                    <a:pt x="1" y="4571"/>
                    <a:pt x="1" y="10126"/>
                  </a:cubicBezTo>
                  <a:cubicBezTo>
                    <a:pt x="1" y="15738"/>
                    <a:pt x="4514" y="20251"/>
                    <a:pt x="10126" y="20251"/>
                  </a:cubicBezTo>
                  <a:cubicBezTo>
                    <a:pt x="15681" y="20251"/>
                    <a:pt x="20252" y="15738"/>
                    <a:pt x="20252" y="10126"/>
                  </a:cubicBezTo>
                  <a:cubicBezTo>
                    <a:pt x="20252" y="4571"/>
                    <a:pt x="15681" y="0"/>
                    <a:pt x="101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40;p61"/>
            <p:cNvSpPr/>
            <p:nvPr/>
          </p:nvSpPr>
          <p:spPr>
            <a:xfrm>
              <a:off x="-1642675" y="539500"/>
              <a:ext cx="381900" cy="759425"/>
            </a:xfrm>
            <a:custGeom>
              <a:avLst/>
              <a:gdLst/>
              <a:ahLst/>
              <a:cxnLst/>
              <a:rect l="l" t="t" r="r" b="b"/>
              <a:pathLst>
                <a:path w="15276" h="30377" extrusionOk="0">
                  <a:moveTo>
                    <a:pt x="0" y="0"/>
                  </a:moveTo>
                  <a:lnTo>
                    <a:pt x="0" y="3857"/>
                  </a:lnTo>
                  <a:cubicBezTo>
                    <a:pt x="6269" y="3857"/>
                    <a:pt x="11341" y="8930"/>
                    <a:pt x="11341" y="15198"/>
                  </a:cubicBezTo>
                  <a:cubicBezTo>
                    <a:pt x="11341" y="21466"/>
                    <a:pt x="6269" y="26596"/>
                    <a:pt x="0" y="26596"/>
                  </a:cubicBezTo>
                  <a:lnTo>
                    <a:pt x="0" y="27889"/>
                  </a:lnTo>
                  <a:lnTo>
                    <a:pt x="3704" y="30377"/>
                  </a:lnTo>
                  <a:lnTo>
                    <a:pt x="5786" y="26442"/>
                  </a:lnTo>
                  <a:lnTo>
                    <a:pt x="10222" y="27001"/>
                  </a:lnTo>
                  <a:lnTo>
                    <a:pt x="10222" y="22508"/>
                  </a:lnTo>
                  <a:lnTo>
                    <a:pt x="14388" y="20887"/>
                  </a:lnTo>
                  <a:lnTo>
                    <a:pt x="12383" y="16953"/>
                  </a:lnTo>
                  <a:lnTo>
                    <a:pt x="15276" y="13578"/>
                  </a:lnTo>
                  <a:lnTo>
                    <a:pt x="11669" y="11013"/>
                  </a:lnTo>
                  <a:lnTo>
                    <a:pt x="12710" y="6673"/>
                  </a:lnTo>
                  <a:lnTo>
                    <a:pt x="8294" y="6114"/>
                  </a:lnTo>
                  <a:lnTo>
                    <a:pt x="7156" y="1774"/>
                  </a:lnTo>
                  <a:lnTo>
                    <a:pt x="2990" y="3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41;p61"/>
            <p:cNvSpPr/>
            <p:nvPr/>
          </p:nvSpPr>
          <p:spPr>
            <a:xfrm>
              <a:off x="-1642675" y="666300"/>
              <a:ext cx="253150" cy="506300"/>
            </a:xfrm>
            <a:custGeom>
              <a:avLst/>
              <a:gdLst/>
              <a:ahLst/>
              <a:cxnLst/>
              <a:rect l="l" t="t" r="r" b="b"/>
              <a:pathLst>
                <a:path w="10126" h="20252" extrusionOk="0">
                  <a:moveTo>
                    <a:pt x="0" y="0"/>
                  </a:moveTo>
                  <a:lnTo>
                    <a:pt x="0" y="20251"/>
                  </a:lnTo>
                  <a:cubicBezTo>
                    <a:pt x="5555" y="20251"/>
                    <a:pt x="10126" y="15738"/>
                    <a:pt x="10126" y="10126"/>
                  </a:cubicBezTo>
                  <a:cubicBezTo>
                    <a:pt x="10126" y="4571"/>
                    <a:pt x="5555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42;p61"/>
            <p:cNvSpPr/>
            <p:nvPr/>
          </p:nvSpPr>
          <p:spPr>
            <a:xfrm>
              <a:off x="-2144600" y="963325"/>
              <a:ext cx="1004375" cy="524600"/>
            </a:xfrm>
            <a:custGeom>
              <a:avLst/>
              <a:gdLst/>
              <a:ahLst/>
              <a:cxnLst/>
              <a:rect l="l" t="t" r="r" b="b"/>
              <a:pathLst>
                <a:path w="40175" h="20984" extrusionOk="0">
                  <a:moveTo>
                    <a:pt x="17512" y="0"/>
                  </a:moveTo>
                  <a:cubicBezTo>
                    <a:pt x="14619" y="0"/>
                    <a:pt x="12286" y="2334"/>
                    <a:pt x="12286" y="5227"/>
                  </a:cubicBezTo>
                  <a:lnTo>
                    <a:pt x="5227" y="5227"/>
                  </a:lnTo>
                  <a:cubicBezTo>
                    <a:pt x="2334" y="5227"/>
                    <a:pt x="0" y="7638"/>
                    <a:pt x="0" y="10453"/>
                  </a:cubicBezTo>
                  <a:cubicBezTo>
                    <a:pt x="0" y="13346"/>
                    <a:pt x="2334" y="15757"/>
                    <a:pt x="5227" y="15757"/>
                  </a:cubicBezTo>
                  <a:lnTo>
                    <a:pt x="5304" y="15757"/>
                  </a:lnTo>
                  <a:cubicBezTo>
                    <a:pt x="5304" y="18650"/>
                    <a:pt x="7638" y="20984"/>
                    <a:pt x="10531" y="20984"/>
                  </a:cubicBezTo>
                  <a:lnTo>
                    <a:pt x="22662" y="20984"/>
                  </a:lnTo>
                  <a:cubicBezTo>
                    <a:pt x="25555" y="20984"/>
                    <a:pt x="27889" y="18650"/>
                    <a:pt x="27889" y="15757"/>
                  </a:cubicBezTo>
                  <a:lnTo>
                    <a:pt x="34870" y="15757"/>
                  </a:lnTo>
                  <a:cubicBezTo>
                    <a:pt x="37763" y="15757"/>
                    <a:pt x="40174" y="13346"/>
                    <a:pt x="40174" y="10453"/>
                  </a:cubicBezTo>
                  <a:cubicBezTo>
                    <a:pt x="40174" y="7638"/>
                    <a:pt x="37763" y="5227"/>
                    <a:pt x="34870" y="5227"/>
                  </a:cubicBezTo>
                  <a:cubicBezTo>
                    <a:pt x="34870" y="2334"/>
                    <a:pt x="32537" y="0"/>
                    <a:pt x="296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43;p61"/>
            <p:cNvSpPr/>
            <p:nvPr/>
          </p:nvSpPr>
          <p:spPr>
            <a:xfrm>
              <a:off x="-1642675" y="963325"/>
              <a:ext cx="502450" cy="524600"/>
            </a:xfrm>
            <a:custGeom>
              <a:avLst/>
              <a:gdLst/>
              <a:ahLst/>
              <a:cxnLst/>
              <a:rect l="l" t="t" r="r" b="b"/>
              <a:pathLst>
                <a:path w="20098" h="20984" extrusionOk="0">
                  <a:moveTo>
                    <a:pt x="0" y="0"/>
                  </a:moveTo>
                  <a:lnTo>
                    <a:pt x="0" y="20984"/>
                  </a:lnTo>
                  <a:lnTo>
                    <a:pt x="2585" y="20984"/>
                  </a:lnTo>
                  <a:cubicBezTo>
                    <a:pt x="5478" y="20984"/>
                    <a:pt x="7812" y="18650"/>
                    <a:pt x="7812" y="15757"/>
                  </a:cubicBezTo>
                  <a:lnTo>
                    <a:pt x="14793" y="15757"/>
                  </a:lnTo>
                  <a:cubicBezTo>
                    <a:pt x="17686" y="15757"/>
                    <a:pt x="20097" y="13346"/>
                    <a:pt x="20097" y="10453"/>
                  </a:cubicBezTo>
                  <a:cubicBezTo>
                    <a:pt x="20097" y="7638"/>
                    <a:pt x="17686" y="5227"/>
                    <a:pt x="14793" y="5227"/>
                  </a:cubicBezTo>
                  <a:cubicBezTo>
                    <a:pt x="14793" y="2334"/>
                    <a:pt x="1246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168;p61"/>
          <p:cNvGrpSpPr/>
          <p:nvPr/>
        </p:nvGrpSpPr>
        <p:grpSpPr>
          <a:xfrm>
            <a:off x="7706044" y="2002348"/>
            <a:ext cx="647846" cy="425434"/>
            <a:chOff x="-3603175" y="702450"/>
            <a:chExt cx="947975" cy="622525"/>
          </a:xfrm>
        </p:grpSpPr>
        <p:sp>
          <p:nvSpPr>
            <p:cNvPr id="19" name="Google Shape;1169;p61"/>
            <p:cNvSpPr/>
            <p:nvPr/>
          </p:nvSpPr>
          <p:spPr>
            <a:xfrm>
              <a:off x="-3603175" y="702450"/>
              <a:ext cx="947975" cy="496175"/>
            </a:xfrm>
            <a:custGeom>
              <a:avLst/>
              <a:gdLst/>
              <a:ahLst/>
              <a:cxnLst/>
              <a:rect l="l" t="t" r="r" b="b"/>
              <a:pathLst>
                <a:path w="37919" h="19847" extrusionOk="0">
                  <a:moveTo>
                    <a:pt x="16549" y="1"/>
                  </a:moveTo>
                  <a:cubicBezTo>
                    <a:pt x="13810" y="1"/>
                    <a:pt x="11573" y="2238"/>
                    <a:pt x="11573" y="4977"/>
                  </a:cubicBezTo>
                  <a:lnTo>
                    <a:pt x="4977" y="4977"/>
                  </a:lnTo>
                  <a:cubicBezTo>
                    <a:pt x="2238" y="4977"/>
                    <a:pt x="1" y="7137"/>
                    <a:pt x="1" y="9876"/>
                  </a:cubicBezTo>
                  <a:cubicBezTo>
                    <a:pt x="1" y="12614"/>
                    <a:pt x="2238" y="14852"/>
                    <a:pt x="4977" y="14852"/>
                  </a:cubicBezTo>
                  <a:cubicBezTo>
                    <a:pt x="4977" y="17590"/>
                    <a:pt x="7233" y="19847"/>
                    <a:pt x="9953" y="19847"/>
                  </a:cubicBezTo>
                  <a:lnTo>
                    <a:pt x="21448" y="19847"/>
                  </a:lnTo>
                  <a:cubicBezTo>
                    <a:pt x="24109" y="19847"/>
                    <a:pt x="26346" y="17590"/>
                    <a:pt x="26346" y="14852"/>
                  </a:cubicBezTo>
                  <a:lnTo>
                    <a:pt x="32942" y="14852"/>
                  </a:lnTo>
                  <a:cubicBezTo>
                    <a:pt x="35681" y="14852"/>
                    <a:pt x="37918" y="12614"/>
                    <a:pt x="37918" y="9876"/>
                  </a:cubicBezTo>
                  <a:cubicBezTo>
                    <a:pt x="37918" y="7137"/>
                    <a:pt x="35681" y="4977"/>
                    <a:pt x="32942" y="4977"/>
                  </a:cubicBezTo>
                  <a:cubicBezTo>
                    <a:pt x="32942" y="2238"/>
                    <a:pt x="30782" y="1"/>
                    <a:pt x="28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70;p61"/>
            <p:cNvSpPr/>
            <p:nvPr/>
          </p:nvSpPr>
          <p:spPr>
            <a:xfrm>
              <a:off x="-3129200" y="702450"/>
              <a:ext cx="474000" cy="496175"/>
            </a:xfrm>
            <a:custGeom>
              <a:avLst/>
              <a:gdLst/>
              <a:ahLst/>
              <a:cxnLst/>
              <a:rect l="l" t="t" r="r" b="b"/>
              <a:pathLst>
                <a:path w="18960" h="19847" extrusionOk="0">
                  <a:moveTo>
                    <a:pt x="1" y="1"/>
                  </a:moveTo>
                  <a:lnTo>
                    <a:pt x="1" y="19847"/>
                  </a:lnTo>
                  <a:lnTo>
                    <a:pt x="2489" y="19847"/>
                  </a:lnTo>
                  <a:cubicBezTo>
                    <a:pt x="5150" y="19847"/>
                    <a:pt x="7387" y="17590"/>
                    <a:pt x="7387" y="14852"/>
                  </a:cubicBezTo>
                  <a:lnTo>
                    <a:pt x="13983" y="14852"/>
                  </a:lnTo>
                  <a:cubicBezTo>
                    <a:pt x="16722" y="14852"/>
                    <a:pt x="18959" y="12614"/>
                    <a:pt x="18959" y="9876"/>
                  </a:cubicBezTo>
                  <a:cubicBezTo>
                    <a:pt x="18959" y="7137"/>
                    <a:pt x="16722" y="4977"/>
                    <a:pt x="13983" y="4977"/>
                  </a:cubicBezTo>
                  <a:cubicBezTo>
                    <a:pt x="13983" y="2238"/>
                    <a:pt x="11823" y="1"/>
                    <a:pt x="90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71;p61"/>
            <p:cNvSpPr/>
            <p:nvPr/>
          </p:nvSpPr>
          <p:spPr>
            <a:xfrm>
              <a:off x="-3084850" y="883275"/>
              <a:ext cx="295125" cy="441700"/>
            </a:xfrm>
            <a:custGeom>
              <a:avLst/>
              <a:gdLst/>
              <a:ahLst/>
              <a:cxnLst/>
              <a:rect l="l" t="t" r="r" b="b"/>
              <a:pathLst>
                <a:path w="11805" h="17668" extrusionOk="0">
                  <a:moveTo>
                    <a:pt x="5941" y="0"/>
                  </a:moveTo>
                  <a:lnTo>
                    <a:pt x="1370" y="10762"/>
                  </a:lnTo>
                  <a:cubicBezTo>
                    <a:pt x="1" y="13887"/>
                    <a:pt x="2238" y="17590"/>
                    <a:pt x="5710" y="17667"/>
                  </a:cubicBezTo>
                  <a:lnTo>
                    <a:pt x="6096" y="17667"/>
                  </a:lnTo>
                  <a:cubicBezTo>
                    <a:pt x="9567" y="17590"/>
                    <a:pt x="11804" y="13887"/>
                    <a:pt x="10435" y="10762"/>
                  </a:cubicBezTo>
                  <a:lnTo>
                    <a:pt x="59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72;p61"/>
            <p:cNvSpPr/>
            <p:nvPr/>
          </p:nvSpPr>
          <p:spPr>
            <a:xfrm>
              <a:off x="-2936325" y="883275"/>
              <a:ext cx="146600" cy="441700"/>
            </a:xfrm>
            <a:custGeom>
              <a:avLst/>
              <a:gdLst/>
              <a:ahLst/>
              <a:cxnLst/>
              <a:rect l="l" t="t" r="r" b="b"/>
              <a:pathLst>
                <a:path w="5864" h="17668" extrusionOk="0">
                  <a:moveTo>
                    <a:pt x="0" y="0"/>
                  </a:moveTo>
                  <a:lnTo>
                    <a:pt x="0" y="17667"/>
                  </a:lnTo>
                  <a:lnTo>
                    <a:pt x="155" y="17667"/>
                  </a:lnTo>
                  <a:cubicBezTo>
                    <a:pt x="3626" y="17590"/>
                    <a:pt x="5863" y="13887"/>
                    <a:pt x="4494" y="1076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1173;p61"/>
          <p:cNvGrpSpPr/>
          <p:nvPr/>
        </p:nvGrpSpPr>
        <p:grpSpPr>
          <a:xfrm>
            <a:off x="6963296" y="1118839"/>
            <a:ext cx="648171" cy="561806"/>
            <a:chOff x="-632050" y="4854875"/>
            <a:chExt cx="948450" cy="822075"/>
          </a:xfrm>
        </p:grpSpPr>
        <p:sp>
          <p:nvSpPr>
            <p:cNvPr id="24" name="Google Shape;1174;p61"/>
            <p:cNvSpPr/>
            <p:nvPr/>
          </p:nvSpPr>
          <p:spPr>
            <a:xfrm>
              <a:off x="-632050" y="4854875"/>
              <a:ext cx="948450" cy="494250"/>
            </a:xfrm>
            <a:custGeom>
              <a:avLst/>
              <a:gdLst/>
              <a:ahLst/>
              <a:cxnLst/>
              <a:rect l="l" t="t" r="r" b="b"/>
              <a:pathLst>
                <a:path w="37938" h="19770" extrusionOk="0">
                  <a:moveTo>
                    <a:pt x="16568" y="1"/>
                  </a:moveTo>
                  <a:cubicBezTo>
                    <a:pt x="13829" y="1"/>
                    <a:pt x="11650" y="2180"/>
                    <a:pt x="11650" y="4900"/>
                  </a:cubicBezTo>
                  <a:lnTo>
                    <a:pt x="4996" y="4900"/>
                  </a:lnTo>
                  <a:cubicBezTo>
                    <a:pt x="2257" y="4900"/>
                    <a:pt x="0" y="7156"/>
                    <a:pt x="0" y="9895"/>
                  </a:cubicBezTo>
                  <a:cubicBezTo>
                    <a:pt x="0" y="12614"/>
                    <a:pt x="2257" y="14871"/>
                    <a:pt x="4996" y="14871"/>
                  </a:cubicBezTo>
                  <a:lnTo>
                    <a:pt x="5073" y="14871"/>
                  </a:lnTo>
                  <a:cubicBezTo>
                    <a:pt x="5073" y="17610"/>
                    <a:pt x="7233" y="19770"/>
                    <a:pt x="9972" y="19770"/>
                  </a:cubicBezTo>
                  <a:lnTo>
                    <a:pt x="21466" y="19770"/>
                  </a:lnTo>
                  <a:cubicBezTo>
                    <a:pt x="24186" y="19770"/>
                    <a:pt x="26442" y="17610"/>
                    <a:pt x="26442" y="14871"/>
                  </a:cubicBezTo>
                  <a:lnTo>
                    <a:pt x="33038" y="14871"/>
                  </a:lnTo>
                  <a:cubicBezTo>
                    <a:pt x="35758" y="14871"/>
                    <a:pt x="37937" y="12614"/>
                    <a:pt x="37937" y="9895"/>
                  </a:cubicBezTo>
                  <a:cubicBezTo>
                    <a:pt x="37937" y="7156"/>
                    <a:pt x="35758" y="4900"/>
                    <a:pt x="33038" y="4900"/>
                  </a:cubicBezTo>
                  <a:cubicBezTo>
                    <a:pt x="33038" y="2180"/>
                    <a:pt x="30782" y="1"/>
                    <a:pt x="280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75;p61"/>
            <p:cNvSpPr/>
            <p:nvPr/>
          </p:nvSpPr>
          <p:spPr>
            <a:xfrm>
              <a:off x="-157600" y="4854875"/>
              <a:ext cx="474000" cy="494250"/>
            </a:xfrm>
            <a:custGeom>
              <a:avLst/>
              <a:gdLst/>
              <a:ahLst/>
              <a:cxnLst/>
              <a:rect l="l" t="t" r="r" b="b"/>
              <a:pathLst>
                <a:path w="18960" h="19770" extrusionOk="0">
                  <a:moveTo>
                    <a:pt x="0" y="1"/>
                  </a:moveTo>
                  <a:lnTo>
                    <a:pt x="0" y="19770"/>
                  </a:lnTo>
                  <a:lnTo>
                    <a:pt x="2488" y="19770"/>
                  </a:lnTo>
                  <a:cubicBezTo>
                    <a:pt x="5208" y="19770"/>
                    <a:pt x="7464" y="17610"/>
                    <a:pt x="7464" y="14871"/>
                  </a:cubicBezTo>
                  <a:lnTo>
                    <a:pt x="14060" y="14871"/>
                  </a:lnTo>
                  <a:cubicBezTo>
                    <a:pt x="16780" y="14871"/>
                    <a:pt x="18959" y="12614"/>
                    <a:pt x="18959" y="9895"/>
                  </a:cubicBezTo>
                  <a:cubicBezTo>
                    <a:pt x="18959" y="7156"/>
                    <a:pt x="16780" y="4900"/>
                    <a:pt x="14060" y="4900"/>
                  </a:cubicBezTo>
                  <a:cubicBezTo>
                    <a:pt x="14060" y="2180"/>
                    <a:pt x="11804" y="1"/>
                    <a:pt x="9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76;p61"/>
            <p:cNvSpPr/>
            <p:nvPr/>
          </p:nvSpPr>
          <p:spPr>
            <a:xfrm>
              <a:off x="-105525" y="5033775"/>
              <a:ext cx="281125" cy="643175"/>
            </a:xfrm>
            <a:custGeom>
              <a:avLst/>
              <a:gdLst/>
              <a:ahLst/>
              <a:cxnLst/>
              <a:rect l="l" t="t" r="r" b="b"/>
              <a:pathLst>
                <a:path w="11245" h="25727" extrusionOk="0">
                  <a:moveTo>
                    <a:pt x="3298" y="0"/>
                  </a:moveTo>
                  <a:cubicBezTo>
                    <a:pt x="3048" y="0"/>
                    <a:pt x="2893" y="155"/>
                    <a:pt x="2816" y="405"/>
                  </a:cubicBezTo>
                  <a:lnTo>
                    <a:pt x="78" y="13173"/>
                  </a:lnTo>
                  <a:cubicBezTo>
                    <a:pt x="0" y="13424"/>
                    <a:pt x="232" y="13732"/>
                    <a:pt x="560" y="13732"/>
                  </a:cubicBezTo>
                  <a:lnTo>
                    <a:pt x="3125" y="13732"/>
                  </a:lnTo>
                  <a:cubicBezTo>
                    <a:pt x="3453" y="13732"/>
                    <a:pt x="3703" y="13983"/>
                    <a:pt x="3607" y="14311"/>
                  </a:cubicBezTo>
                  <a:lnTo>
                    <a:pt x="1119" y="25304"/>
                  </a:lnTo>
                  <a:cubicBezTo>
                    <a:pt x="1070" y="25563"/>
                    <a:pt x="1280" y="25727"/>
                    <a:pt x="1483" y="25727"/>
                  </a:cubicBezTo>
                  <a:cubicBezTo>
                    <a:pt x="1598" y="25727"/>
                    <a:pt x="1712" y="25674"/>
                    <a:pt x="1775" y="25555"/>
                  </a:cubicBezTo>
                  <a:lnTo>
                    <a:pt x="10280" y="10608"/>
                  </a:lnTo>
                  <a:cubicBezTo>
                    <a:pt x="10454" y="10280"/>
                    <a:pt x="10203" y="9875"/>
                    <a:pt x="9875" y="9875"/>
                  </a:cubicBezTo>
                  <a:lnTo>
                    <a:pt x="7947" y="9875"/>
                  </a:lnTo>
                  <a:cubicBezTo>
                    <a:pt x="7561" y="9875"/>
                    <a:pt x="7310" y="9489"/>
                    <a:pt x="7464" y="9162"/>
                  </a:cubicBezTo>
                  <a:lnTo>
                    <a:pt x="11167" y="714"/>
                  </a:lnTo>
                  <a:cubicBezTo>
                    <a:pt x="11245" y="405"/>
                    <a:pt x="11090" y="0"/>
                    <a:pt x="10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77;p61"/>
            <p:cNvSpPr/>
            <p:nvPr/>
          </p:nvSpPr>
          <p:spPr>
            <a:xfrm>
              <a:off x="35275" y="5033775"/>
              <a:ext cx="140325" cy="470125"/>
            </a:xfrm>
            <a:custGeom>
              <a:avLst/>
              <a:gdLst/>
              <a:ahLst/>
              <a:cxnLst/>
              <a:rect l="l" t="t" r="r" b="b"/>
              <a:pathLst>
                <a:path w="5613" h="18805" extrusionOk="0">
                  <a:moveTo>
                    <a:pt x="0" y="0"/>
                  </a:moveTo>
                  <a:lnTo>
                    <a:pt x="0" y="18805"/>
                  </a:lnTo>
                  <a:lnTo>
                    <a:pt x="4648" y="10608"/>
                  </a:lnTo>
                  <a:cubicBezTo>
                    <a:pt x="4822" y="10280"/>
                    <a:pt x="4571" y="9875"/>
                    <a:pt x="4243" y="9875"/>
                  </a:cubicBezTo>
                  <a:lnTo>
                    <a:pt x="2315" y="9875"/>
                  </a:lnTo>
                  <a:cubicBezTo>
                    <a:pt x="1929" y="9875"/>
                    <a:pt x="1678" y="9489"/>
                    <a:pt x="1832" y="9162"/>
                  </a:cubicBezTo>
                  <a:lnTo>
                    <a:pt x="5535" y="714"/>
                  </a:lnTo>
                  <a:cubicBezTo>
                    <a:pt x="5613" y="405"/>
                    <a:pt x="5458" y="0"/>
                    <a:pt x="50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1178;p61"/>
          <p:cNvGrpSpPr/>
          <p:nvPr/>
        </p:nvGrpSpPr>
        <p:grpSpPr>
          <a:xfrm>
            <a:off x="5480674" y="2476379"/>
            <a:ext cx="284380" cy="648342"/>
            <a:chOff x="-364925" y="539500"/>
            <a:chExt cx="416125" cy="948700"/>
          </a:xfrm>
        </p:grpSpPr>
        <p:sp>
          <p:nvSpPr>
            <p:cNvPr id="29" name="Google Shape;1179;p61"/>
            <p:cNvSpPr/>
            <p:nvPr/>
          </p:nvSpPr>
          <p:spPr>
            <a:xfrm>
              <a:off x="-364925" y="539500"/>
              <a:ext cx="416125" cy="948700"/>
            </a:xfrm>
            <a:custGeom>
              <a:avLst/>
              <a:gdLst/>
              <a:ahLst/>
              <a:cxnLst/>
              <a:rect l="l" t="t" r="r" b="b"/>
              <a:pathLst>
                <a:path w="16645" h="37948" extrusionOk="0">
                  <a:moveTo>
                    <a:pt x="4918" y="0"/>
                  </a:moveTo>
                  <a:cubicBezTo>
                    <a:pt x="4590" y="0"/>
                    <a:pt x="4263" y="251"/>
                    <a:pt x="4185" y="559"/>
                  </a:cubicBezTo>
                  <a:lnTo>
                    <a:pt x="174" y="19364"/>
                  </a:lnTo>
                  <a:cubicBezTo>
                    <a:pt x="0" y="19846"/>
                    <a:pt x="405" y="20251"/>
                    <a:pt x="810" y="20251"/>
                  </a:cubicBezTo>
                  <a:lnTo>
                    <a:pt x="4590" y="20251"/>
                  </a:lnTo>
                  <a:cubicBezTo>
                    <a:pt x="5073" y="20251"/>
                    <a:pt x="5400" y="20656"/>
                    <a:pt x="5304" y="21138"/>
                  </a:cubicBezTo>
                  <a:lnTo>
                    <a:pt x="1775" y="37378"/>
                  </a:lnTo>
                  <a:cubicBezTo>
                    <a:pt x="1678" y="37727"/>
                    <a:pt x="1920" y="37948"/>
                    <a:pt x="2195" y="37948"/>
                  </a:cubicBezTo>
                  <a:cubicBezTo>
                    <a:pt x="2361" y="37948"/>
                    <a:pt x="2538" y="37868"/>
                    <a:pt x="2662" y="37686"/>
                  </a:cubicBezTo>
                  <a:lnTo>
                    <a:pt x="15198" y="15584"/>
                  </a:lnTo>
                  <a:cubicBezTo>
                    <a:pt x="15430" y="15101"/>
                    <a:pt x="15121" y="14465"/>
                    <a:pt x="14562" y="14465"/>
                  </a:cubicBezTo>
                  <a:lnTo>
                    <a:pt x="11746" y="14465"/>
                  </a:lnTo>
                  <a:cubicBezTo>
                    <a:pt x="11186" y="14465"/>
                    <a:pt x="10859" y="13983"/>
                    <a:pt x="11013" y="13501"/>
                  </a:cubicBezTo>
                  <a:lnTo>
                    <a:pt x="16490" y="1041"/>
                  </a:lnTo>
                  <a:cubicBezTo>
                    <a:pt x="16645" y="559"/>
                    <a:pt x="16317" y="0"/>
                    <a:pt x="158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80;p61"/>
            <p:cNvSpPr/>
            <p:nvPr/>
          </p:nvSpPr>
          <p:spPr>
            <a:xfrm>
              <a:off x="-157600" y="539500"/>
              <a:ext cx="208800" cy="690950"/>
            </a:xfrm>
            <a:custGeom>
              <a:avLst/>
              <a:gdLst/>
              <a:ahLst/>
              <a:cxnLst/>
              <a:rect l="l" t="t" r="r" b="b"/>
              <a:pathLst>
                <a:path w="8352" h="27638" extrusionOk="0">
                  <a:moveTo>
                    <a:pt x="0" y="0"/>
                  </a:moveTo>
                  <a:lnTo>
                    <a:pt x="0" y="27638"/>
                  </a:lnTo>
                  <a:lnTo>
                    <a:pt x="6905" y="15584"/>
                  </a:lnTo>
                  <a:cubicBezTo>
                    <a:pt x="7137" y="15101"/>
                    <a:pt x="6828" y="14465"/>
                    <a:pt x="6269" y="14465"/>
                  </a:cubicBezTo>
                  <a:lnTo>
                    <a:pt x="3453" y="14465"/>
                  </a:lnTo>
                  <a:cubicBezTo>
                    <a:pt x="2893" y="14465"/>
                    <a:pt x="2566" y="13983"/>
                    <a:pt x="2720" y="13501"/>
                  </a:cubicBezTo>
                  <a:lnTo>
                    <a:pt x="8197" y="1041"/>
                  </a:lnTo>
                  <a:cubicBezTo>
                    <a:pt x="8352" y="559"/>
                    <a:pt x="8024" y="0"/>
                    <a:pt x="75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1214;p61"/>
          <p:cNvGrpSpPr/>
          <p:nvPr/>
        </p:nvGrpSpPr>
        <p:grpSpPr>
          <a:xfrm>
            <a:off x="7874100" y="3959030"/>
            <a:ext cx="675524" cy="396577"/>
            <a:chOff x="-3623425" y="2141025"/>
            <a:chExt cx="988475" cy="580300"/>
          </a:xfrm>
        </p:grpSpPr>
        <p:sp>
          <p:nvSpPr>
            <p:cNvPr id="32" name="Google Shape;1215;p61"/>
            <p:cNvSpPr/>
            <p:nvPr/>
          </p:nvSpPr>
          <p:spPr>
            <a:xfrm>
              <a:off x="-3623425" y="2141025"/>
              <a:ext cx="988475" cy="160325"/>
            </a:xfrm>
            <a:custGeom>
              <a:avLst/>
              <a:gdLst/>
              <a:ahLst/>
              <a:cxnLst/>
              <a:rect l="l" t="t" r="r" b="b"/>
              <a:pathLst>
                <a:path w="39539" h="6413" extrusionOk="0">
                  <a:moveTo>
                    <a:pt x="38486" y="1"/>
                  </a:moveTo>
                  <a:cubicBezTo>
                    <a:pt x="38262" y="1"/>
                    <a:pt x="38040" y="78"/>
                    <a:pt x="37861" y="222"/>
                  </a:cubicBezTo>
                  <a:lnTo>
                    <a:pt x="33521" y="3847"/>
                  </a:lnTo>
                  <a:cubicBezTo>
                    <a:pt x="33396" y="3963"/>
                    <a:pt x="33251" y="4021"/>
                    <a:pt x="33109" y="4021"/>
                  </a:cubicBezTo>
                  <a:cubicBezTo>
                    <a:pt x="32967" y="4021"/>
                    <a:pt x="32827" y="3963"/>
                    <a:pt x="32711" y="3847"/>
                  </a:cubicBezTo>
                  <a:lnTo>
                    <a:pt x="29413" y="1109"/>
                  </a:lnTo>
                  <a:cubicBezTo>
                    <a:pt x="28931" y="713"/>
                    <a:pt x="28347" y="516"/>
                    <a:pt x="27764" y="516"/>
                  </a:cubicBezTo>
                  <a:cubicBezTo>
                    <a:pt x="27181" y="516"/>
                    <a:pt x="26597" y="713"/>
                    <a:pt x="26115" y="1109"/>
                  </a:cubicBezTo>
                  <a:lnTo>
                    <a:pt x="22817" y="3847"/>
                  </a:lnTo>
                  <a:cubicBezTo>
                    <a:pt x="22701" y="3963"/>
                    <a:pt x="22561" y="4021"/>
                    <a:pt x="22422" y="4021"/>
                  </a:cubicBezTo>
                  <a:cubicBezTo>
                    <a:pt x="22282" y="4021"/>
                    <a:pt x="22142" y="3963"/>
                    <a:pt x="22026" y="3847"/>
                  </a:cubicBezTo>
                  <a:lnTo>
                    <a:pt x="18805" y="1109"/>
                  </a:lnTo>
                  <a:cubicBezTo>
                    <a:pt x="18323" y="713"/>
                    <a:pt x="17720" y="516"/>
                    <a:pt x="17118" y="516"/>
                  </a:cubicBezTo>
                  <a:cubicBezTo>
                    <a:pt x="16515" y="516"/>
                    <a:pt x="15912" y="713"/>
                    <a:pt x="15430" y="1109"/>
                  </a:cubicBezTo>
                  <a:lnTo>
                    <a:pt x="12209" y="3847"/>
                  </a:lnTo>
                  <a:cubicBezTo>
                    <a:pt x="12093" y="3963"/>
                    <a:pt x="11934" y="4021"/>
                    <a:pt x="11775" y="4021"/>
                  </a:cubicBezTo>
                  <a:cubicBezTo>
                    <a:pt x="11616" y="4021"/>
                    <a:pt x="11457" y="3963"/>
                    <a:pt x="11341" y="3847"/>
                  </a:cubicBezTo>
                  <a:lnTo>
                    <a:pt x="8120" y="1109"/>
                  </a:lnTo>
                  <a:cubicBezTo>
                    <a:pt x="7638" y="713"/>
                    <a:pt x="7036" y="516"/>
                    <a:pt x="6433" y="516"/>
                  </a:cubicBezTo>
                  <a:cubicBezTo>
                    <a:pt x="5830" y="516"/>
                    <a:pt x="5227" y="713"/>
                    <a:pt x="4745" y="1109"/>
                  </a:cubicBezTo>
                  <a:lnTo>
                    <a:pt x="483" y="4735"/>
                  </a:lnTo>
                  <a:cubicBezTo>
                    <a:pt x="78" y="5043"/>
                    <a:pt x="1" y="5699"/>
                    <a:pt x="329" y="6104"/>
                  </a:cubicBezTo>
                  <a:cubicBezTo>
                    <a:pt x="560" y="6335"/>
                    <a:pt x="811" y="6413"/>
                    <a:pt x="1119" y="6413"/>
                  </a:cubicBezTo>
                  <a:cubicBezTo>
                    <a:pt x="1293" y="6413"/>
                    <a:pt x="1524" y="6335"/>
                    <a:pt x="1698" y="6181"/>
                  </a:cubicBezTo>
                  <a:lnTo>
                    <a:pt x="6037" y="2555"/>
                  </a:lnTo>
                  <a:cubicBezTo>
                    <a:pt x="6153" y="2478"/>
                    <a:pt x="6293" y="2440"/>
                    <a:pt x="6433" y="2440"/>
                  </a:cubicBezTo>
                  <a:cubicBezTo>
                    <a:pt x="6573" y="2440"/>
                    <a:pt x="6713" y="2478"/>
                    <a:pt x="6828" y="2555"/>
                  </a:cubicBezTo>
                  <a:lnTo>
                    <a:pt x="10126" y="5294"/>
                  </a:lnTo>
                  <a:cubicBezTo>
                    <a:pt x="10608" y="5738"/>
                    <a:pt x="11192" y="5959"/>
                    <a:pt x="11775" y="5959"/>
                  </a:cubicBezTo>
                  <a:cubicBezTo>
                    <a:pt x="12359" y="5959"/>
                    <a:pt x="12942" y="5738"/>
                    <a:pt x="13424" y="5294"/>
                  </a:cubicBezTo>
                  <a:lnTo>
                    <a:pt x="16722" y="2555"/>
                  </a:lnTo>
                  <a:cubicBezTo>
                    <a:pt x="16838" y="2478"/>
                    <a:pt x="16978" y="2440"/>
                    <a:pt x="17118" y="2440"/>
                  </a:cubicBezTo>
                  <a:cubicBezTo>
                    <a:pt x="17258" y="2440"/>
                    <a:pt x="17397" y="2478"/>
                    <a:pt x="17513" y="2555"/>
                  </a:cubicBezTo>
                  <a:lnTo>
                    <a:pt x="20811" y="5294"/>
                  </a:lnTo>
                  <a:cubicBezTo>
                    <a:pt x="21293" y="5738"/>
                    <a:pt x="21877" y="5959"/>
                    <a:pt x="22460" y="5959"/>
                  </a:cubicBezTo>
                  <a:cubicBezTo>
                    <a:pt x="23044" y="5959"/>
                    <a:pt x="23627" y="5738"/>
                    <a:pt x="24109" y="5294"/>
                  </a:cubicBezTo>
                  <a:lnTo>
                    <a:pt x="27407" y="2555"/>
                  </a:lnTo>
                  <a:cubicBezTo>
                    <a:pt x="27523" y="2478"/>
                    <a:pt x="27663" y="2440"/>
                    <a:pt x="27805" y="2440"/>
                  </a:cubicBezTo>
                  <a:cubicBezTo>
                    <a:pt x="27947" y="2440"/>
                    <a:pt x="28092" y="2478"/>
                    <a:pt x="28217" y="2555"/>
                  </a:cubicBezTo>
                  <a:lnTo>
                    <a:pt x="31419" y="5294"/>
                  </a:lnTo>
                  <a:cubicBezTo>
                    <a:pt x="31901" y="5738"/>
                    <a:pt x="32504" y="5959"/>
                    <a:pt x="33106" y="5959"/>
                  </a:cubicBezTo>
                  <a:cubicBezTo>
                    <a:pt x="33709" y="5959"/>
                    <a:pt x="34312" y="5738"/>
                    <a:pt x="34794" y="5294"/>
                  </a:cubicBezTo>
                  <a:lnTo>
                    <a:pt x="39056" y="1668"/>
                  </a:lnTo>
                  <a:cubicBezTo>
                    <a:pt x="39461" y="1359"/>
                    <a:pt x="39538" y="704"/>
                    <a:pt x="39211" y="318"/>
                  </a:cubicBezTo>
                  <a:cubicBezTo>
                    <a:pt x="39005" y="102"/>
                    <a:pt x="38744" y="1"/>
                    <a:pt x="38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16;p61"/>
            <p:cNvSpPr/>
            <p:nvPr/>
          </p:nvSpPr>
          <p:spPr>
            <a:xfrm>
              <a:off x="-3623425" y="2280300"/>
              <a:ext cx="988475" cy="161850"/>
            </a:xfrm>
            <a:custGeom>
              <a:avLst/>
              <a:gdLst/>
              <a:ahLst/>
              <a:cxnLst/>
              <a:rect l="l" t="t" r="r" b="b"/>
              <a:pathLst>
                <a:path w="39539" h="6474" extrusionOk="0">
                  <a:moveTo>
                    <a:pt x="38422" y="1"/>
                  </a:moveTo>
                  <a:cubicBezTo>
                    <a:pt x="38220" y="1"/>
                    <a:pt x="38023" y="67"/>
                    <a:pt x="37861" y="205"/>
                  </a:cubicBezTo>
                  <a:lnTo>
                    <a:pt x="33521" y="3908"/>
                  </a:lnTo>
                  <a:cubicBezTo>
                    <a:pt x="33396" y="3985"/>
                    <a:pt x="33251" y="4024"/>
                    <a:pt x="33109" y="4024"/>
                  </a:cubicBezTo>
                  <a:cubicBezTo>
                    <a:pt x="32967" y="4024"/>
                    <a:pt x="32827" y="3985"/>
                    <a:pt x="32711" y="3908"/>
                  </a:cubicBezTo>
                  <a:lnTo>
                    <a:pt x="29413" y="1092"/>
                  </a:lnTo>
                  <a:cubicBezTo>
                    <a:pt x="28931" y="687"/>
                    <a:pt x="28347" y="485"/>
                    <a:pt x="27764" y="485"/>
                  </a:cubicBezTo>
                  <a:cubicBezTo>
                    <a:pt x="27181" y="485"/>
                    <a:pt x="26597" y="687"/>
                    <a:pt x="26115" y="1092"/>
                  </a:cubicBezTo>
                  <a:lnTo>
                    <a:pt x="22817" y="3908"/>
                  </a:lnTo>
                  <a:cubicBezTo>
                    <a:pt x="22701" y="3985"/>
                    <a:pt x="22561" y="4024"/>
                    <a:pt x="22422" y="4024"/>
                  </a:cubicBezTo>
                  <a:cubicBezTo>
                    <a:pt x="22282" y="4024"/>
                    <a:pt x="22142" y="3985"/>
                    <a:pt x="22026" y="3908"/>
                  </a:cubicBezTo>
                  <a:lnTo>
                    <a:pt x="18805" y="1092"/>
                  </a:lnTo>
                  <a:cubicBezTo>
                    <a:pt x="18323" y="687"/>
                    <a:pt x="17720" y="485"/>
                    <a:pt x="17118" y="485"/>
                  </a:cubicBezTo>
                  <a:cubicBezTo>
                    <a:pt x="16515" y="485"/>
                    <a:pt x="15912" y="687"/>
                    <a:pt x="15430" y="1092"/>
                  </a:cubicBezTo>
                  <a:lnTo>
                    <a:pt x="12209" y="3908"/>
                  </a:lnTo>
                  <a:cubicBezTo>
                    <a:pt x="12093" y="3985"/>
                    <a:pt x="11934" y="4024"/>
                    <a:pt x="11775" y="4024"/>
                  </a:cubicBezTo>
                  <a:cubicBezTo>
                    <a:pt x="11616" y="4024"/>
                    <a:pt x="11457" y="3985"/>
                    <a:pt x="11341" y="3908"/>
                  </a:cubicBezTo>
                  <a:lnTo>
                    <a:pt x="8120" y="1092"/>
                  </a:lnTo>
                  <a:cubicBezTo>
                    <a:pt x="7638" y="687"/>
                    <a:pt x="7036" y="485"/>
                    <a:pt x="6433" y="485"/>
                  </a:cubicBezTo>
                  <a:cubicBezTo>
                    <a:pt x="5830" y="485"/>
                    <a:pt x="5227" y="687"/>
                    <a:pt x="4745" y="1092"/>
                  </a:cubicBezTo>
                  <a:lnTo>
                    <a:pt x="483" y="4776"/>
                  </a:lnTo>
                  <a:cubicBezTo>
                    <a:pt x="78" y="5104"/>
                    <a:pt x="1" y="5740"/>
                    <a:pt x="329" y="6145"/>
                  </a:cubicBezTo>
                  <a:cubicBezTo>
                    <a:pt x="560" y="6319"/>
                    <a:pt x="811" y="6473"/>
                    <a:pt x="1119" y="6473"/>
                  </a:cubicBezTo>
                  <a:cubicBezTo>
                    <a:pt x="1293" y="6473"/>
                    <a:pt x="1524" y="6396"/>
                    <a:pt x="1698" y="6223"/>
                  </a:cubicBezTo>
                  <a:lnTo>
                    <a:pt x="6037" y="2616"/>
                  </a:lnTo>
                  <a:cubicBezTo>
                    <a:pt x="6153" y="2491"/>
                    <a:pt x="6293" y="2428"/>
                    <a:pt x="6433" y="2428"/>
                  </a:cubicBezTo>
                  <a:cubicBezTo>
                    <a:pt x="6573" y="2428"/>
                    <a:pt x="6713" y="2491"/>
                    <a:pt x="6828" y="2616"/>
                  </a:cubicBezTo>
                  <a:lnTo>
                    <a:pt x="10126" y="5355"/>
                  </a:lnTo>
                  <a:cubicBezTo>
                    <a:pt x="10608" y="5750"/>
                    <a:pt x="11192" y="5948"/>
                    <a:pt x="11775" y="5948"/>
                  </a:cubicBezTo>
                  <a:cubicBezTo>
                    <a:pt x="12359" y="5948"/>
                    <a:pt x="12942" y="5750"/>
                    <a:pt x="13424" y="5355"/>
                  </a:cubicBezTo>
                  <a:lnTo>
                    <a:pt x="16722" y="2616"/>
                  </a:lnTo>
                  <a:cubicBezTo>
                    <a:pt x="16838" y="2491"/>
                    <a:pt x="16978" y="2428"/>
                    <a:pt x="17118" y="2428"/>
                  </a:cubicBezTo>
                  <a:cubicBezTo>
                    <a:pt x="17258" y="2428"/>
                    <a:pt x="17397" y="2491"/>
                    <a:pt x="17513" y="2616"/>
                  </a:cubicBezTo>
                  <a:lnTo>
                    <a:pt x="20811" y="5355"/>
                  </a:lnTo>
                  <a:cubicBezTo>
                    <a:pt x="21293" y="5750"/>
                    <a:pt x="21877" y="5948"/>
                    <a:pt x="22460" y="5948"/>
                  </a:cubicBezTo>
                  <a:cubicBezTo>
                    <a:pt x="23044" y="5948"/>
                    <a:pt x="23627" y="5750"/>
                    <a:pt x="24109" y="5355"/>
                  </a:cubicBezTo>
                  <a:lnTo>
                    <a:pt x="27407" y="2616"/>
                  </a:lnTo>
                  <a:cubicBezTo>
                    <a:pt x="27523" y="2491"/>
                    <a:pt x="27663" y="2428"/>
                    <a:pt x="27805" y="2428"/>
                  </a:cubicBezTo>
                  <a:cubicBezTo>
                    <a:pt x="27947" y="2428"/>
                    <a:pt x="28092" y="2491"/>
                    <a:pt x="28217" y="2616"/>
                  </a:cubicBezTo>
                  <a:lnTo>
                    <a:pt x="31419" y="5355"/>
                  </a:lnTo>
                  <a:cubicBezTo>
                    <a:pt x="31901" y="5750"/>
                    <a:pt x="32504" y="5948"/>
                    <a:pt x="33106" y="5948"/>
                  </a:cubicBezTo>
                  <a:cubicBezTo>
                    <a:pt x="33709" y="5948"/>
                    <a:pt x="34312" y="5750"/>
                    <a:pt x="34794" y="5355"/>
                  </a:cubicBezTo>
                  <a:lnTo>
                    <a:pt x="39056" y="1729"/>
                  </a:lnTo>
                  <a:cubicBezTo>
                    <a:pt x="39461" y="1324"/>
                    <a:pt x="39538" y="764"/>
                    <a:pt x="39211" y="359"/>
                  </a:cubicBezTo>
                  <a:cubicBezTo>
                    <a:pt x="38988" y="125"/>
                    <a:pt x="38700" y="1"/>
                    <a:pt x="384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17;p61"/>
            <p:cNvSpPr/>
            <p:nvPr/>
          </p:nvSpPr>
          <p:spPr>
            <a:xfrm>
              <a:off x="-3623425" y="2420275"/>
              <a:ext cx="988475" cy="162675"/>
            </a:xfrm>
            <a:custGeom>
              <a:avLst/>
              <a:gdLst/>
              <a:ahLst/>
              <a:cxnLst/>
              <a:rect l="l" t="t" r="r" b="b"/>
              <a:pathLst>
                <a:path w="39539" h="6507" extrusionOk="0">
                  <a:moveTo>
                    <a:pt x="38497" y="1"/>
                  </a:moveTo>
                  <a:cubicBezTo>
                    <a:pt x="38269" y="1"/>
                    <a:pt x="38043" y="83"/>
                    <a:pt x="37861" y="238"/>
                  </a:cubicBezTo>
                  <a:lnTo>
                    <a:pt x="33521" y="3844"/>
                  </a:lnTo>
                  <a:cubicBezTo>
                    <a:pt x="33396" y="3970"/>
                    <a:pt x="33251" y="4033"/>
                    <a:pt x="33109" y="4033"/>
                  </a:cubicBezTo>
                  <a:cubicBezTo>
                    <a:pt x="32967" y="4033"/>
                    <a:pt x="32827" y="3970"/>
                    <a:pt x="32711" y="3844"/>
                  </a:cubicBezTo>
                  <a:lnTo>
                    <a:pt x="29413" y="1106"/>
                  </a:lnTo>
                  <a:cubicBezTo>
                    <a:pt x="28931" y="710"/>
                    <a:pt x="28347" y="513"/>
                    <a:pt x="27764" y="513"/>
                  </a:cubicBezTo>
                  <a:cubicBezTo>
                    <a:pt x="27181" y="513"/>
                    <a:pt x="26597" y="710"/>
                    <a:pt x="26115" y="1106"/>
                  </a:cubicBezTo>
                  <a:lnTo>
                    <a:pt x="22817" y="3844"/>
                  </a:lnTo>
                  <a:cubicBezTo>
                    <a:pt x="22701" y="3970"/>
                    <a:pt x="22561" y="4033"/>
                    <a:pt x="22422" y="4033"/>
                  </a:cubicBezTo>
                  <a:cubicBezTo>
                    <a:pt x="22282" y="4033"/>
                    <a:pt x="22142" y="3970"/>
                    <a:pt x="22026" y="3844"/>
                  </a:cubicBezTo>
                  <a:lnTo>
                    <a:pt x="18805" y="1106"/>
                  </a:lnTo>
                  <a:cubicBezTo>
                    <a:pt x="18323" y="710"/>
                    <a:pt x="17720" y="513"/>
                    <a:pt x="17118" y="513"/>
                  </a:cubicBezTo>
                  <a:cubicBezTo>
                    <a:pt x="16515" y="513"/>
                    <a:pt x="15912" y="710"/>
                    <a:pt x="15430" y="1106"/>
                  </a:cubicBezTo>
                  <a:lnTo>
                    <a:pt x="12209" y="3844"/>
                  </a:lnTo>
                  <a:cubicBezTo>
                    <a:pt x="12093" y="3970"/>
                    <a:pt x="11934" y="4033"/>
                    <a:pt x="11775" y="4033"/>
                  </a:cubicBezTo>
                  <a:cubicBezTo>
                    <a:pt x="11616" y="4033"/>
                    <a:pt x="11457" y="3970"/>
                    <a:pt x="11341" y="3844"/>
                  </a:cubicBezTo>
                  <a:lnTo>
                    <a:pt x="8120" y="1106"/>
                  </a:lnTo>
                  <a:cubicBezTo>
                    <a:pt x="7638" y="710"/>
                    <a:pt x="7036" y="513"/>
                    <a:pt x="6433" y="513"/>
                  </a:cubicBezTo>
                  <a:cubicBezTo>
                    <a:pt x="5830" y="513"/>
                    <a:pt x="5227" y="710"/>
                    <a:pt x="4745" y="1106"/>
                  </a:cubicBezTo>
                  <a:lnTo>
                    <a:pt x="483" y="4732"/>
                  </a:lnTo>
                  <a:cubicBezTo>
                    <a:pt x="78" y="5137"/>
                    <a:pt x="1" y="5696"/>
                    <a:pt x="329" y="6101"/>
                  </a:cubicBezTo>
                  <a:cubicBezTo>
                    <a:pt x="560" y="6332"/>
                    <a:pt x="811" y="6506"/>
                    <a:pt x="1119" y="6506"/>
                  </a:cubicBezTo>
                  <a:cubicBezTo>
                    <a:pt x="1293" y="6506"/>
                    <a:pt x="1524" y="6410"/>
                    <a:pt x="1698" y="6255"/>
                  </a:cubicBezTo>
                  <a:lnTo>
                    <a:pt x="6037" y="2552"/>
                  </a:lnTo>
                  <a:cubicBezTo>
                    <a:pt x="6153" y="2475"/>
                    <a:pt x="6293" y="2437"/>
                    <a:pt x="6433" y="2437"/>
                  </a:cubicBezTo>
                  <a:cubicBezTo>
                    <a:pt x="6573" y="2437"/>
                    <a:pt x="6713" y="2475"/>
                    <a:pt x="6828" y="2552"/>
                  </a:cubicBezTo>
                  <a:lnTo>
                    <a:pt x="10126" y="5368"/>
                  </a:lnTo>
                  <a:cubicBezTo>
                    <a:pt x="10608" y="5773"/>
                    <a:pt x="11192" y="5976"/>
                    <a:pt x="11775" y="5976"/>
                  </a:cubicBezTo>
                  <a:cubicBezTo>
                    <a:pt x="12359" y="5976"/>
                    <a:pt x="12942" y="5773"/>
                    <a:pt x="13424" y="5368"/>
                  </a:cubicBezTo>
                  <a:lnTo>
                    <a:pt x="16722" y="2552"/>
                  </a:lnTo>
                  <a:cubicBezTo>
                    <a:pt x="16838" y="2475"/>
                    <a:pt x="16978" y="2437"/>
                    <a:pt x="17118" y="2437"/>
                  </a:cubicBezTo>
                  <a:cubicBezTo>
                    <a:pt x="17258" y="2437"/>
                    <a:pt x="17397" y="2475"/>
                    <a:pt x="17513" y="2552"/>
                  </a:cubicBezTo>
                  <a:lnTo>
                    <a:pt x="20811" y="5368"/>
                  </a:lnTo>
                  <a:cubicBezTo>
                    <a:pt x="21293" y="5773"/>
                    <a:pt x="21877" y="5976"/>
                    <a:pt x="22460" y="5976"/>
                  </a:cubicBezTo>
                  <a:cubicBezTo>
                    <a:pt x="23044" y="5976"/>
                    <a:pt x="23627" y="5773"/>
                    <a:pt x="24109" y="5368"/>
                  </a:cubicBezTo>
                  <a:lnTo>
                    <a:pt x="27407" y="2552"/>
                  </a:lnTo>
                  <a:cubicBezTo>
                    <a:pt x="27523" y="2475"/>
                    <a:pt x="27663" y="2437"/>
                    <a:pt x="27805" y="2437"/>
                  </a:cubicBezTo>
                  <a:cubicBezTo>
                    <a:pt x="27947" y="2437"/>
                    <a:pt x="28092" y="2475"/>
                    <a:pt x="28217" y="2552"/>
                  </a:cubicBezTo>
                  <a:lnTo>
                    <a:pt x="31419" y="5368"/>
                  </a:lnTo>
                  <a:cubicBezTo>
                    <a:pt x="31901" y="5773"/>
                    <a:pt x="32504" y="5976"/>
                    <a:pt x="33106" y="5976"/>
                  </a:cubicBezTo>
                  <a:cubicBezTo>
                    <a:pt x="33709" y="5976"/>
                    <a:pt x="34312" y="5773"/>
                    <a:pt x="34794" y="5368"/>
                  </a:cubicBezTo>
                  <a:lnTo>
                    <a:pt x="39056" y="1684"/>
                  </a:lnTo>
                  <a:cubicBezTo>
                    <a:pt x="39461" y="1356"/>
                    <a:pt x="39538" y="797"/>
                    <a:pt x="39211" y="315"/>
                  </a:cubicBezTo>
                  <a:cubicBezTo>
                    <a:pt x="39008" y="102"/>
                    <a:pt x="38751" y="1"/>
                    <a:pt x="38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18;p61"/>
            <p:cNvSpPr/>
            <p:nvPr/>
          </p:nvSpPr>
          <p:spPr>
            <a:xfrm>
              <a:off x="-3623425" y="2559975"/>
              <a:ext cx="988475" cy="161350"/>
            </a:xfrm>
            <a:custGeom>
              <a:avLst/>
              <a:gdLst/>
              <a:ahLst/>
              <a:cxnLst/>
              <a:rect l="l" t="t" r="r" b="b"/>
              <a:pathLst>
                <a:path w="39539" h="6454" extrusionOk="0">
                  <a:moveTo>
                    <a:pt x="38457" y="1"/>
                  </a:moveTo>
                  <a:cubicBezTo>
                    <a:pt x="38243" y="1"/>
                    <a:pt x="38033" y="82"/>
                    <a:pt x="37861" y="262"/>
                  </a:cubicBezTo>
                  <a:lnTo>
                    <a:pt x="33521" y="3888"/>
                  </a:lnTo>
                  <a:cubicBezTo>
                    <a:pt x="33396" y="4004"/>
                    <a:pt x="33251" y="4062"/>
                    <a:pt x="33109" y="4062"/>
                  </a:cubicBezTo>
                  <a:cubicBezTo>
                    <a:pt x="32967" y="4062"/>
                    <a:pt x="32827" y="4004"/>
                    <a:pt x="32711" y="3888"/>
                  </a:cubicBezTo>
                  <a:lnTo>
                    <a:pt x="29413" y="1149"/>
                  </a:lnTo>
                  <a:cubicBezTo>
                    <a:pt x="28931" y="744"/>
                    <a:pt x="28347" y="542"/>
                    <a:pt x="27764" y="542"/>
                  </a:cubicBezTo>
                  <a:cubicBezTo>
                    <a:pt x="27181" y="542"/>
                    <a:pt x="26597" y="744"/>
                    <a:pt x="26115" y="1149"/>
                  </a:cubicBezTo>
                  <a:lnTo>
                    <a:pt x="22817" y="3888"/>
                  </a:lnTo>
                  <a:cubicBezTo>
                    <a:pt x="22701" y="4004"/>
                    <a:pt x="22561" y="4062"/>
                    <a:pt x="22422" y="4062"/>
                  </a:cubicBezTo>
                  <a:cubicBezTo>
                    <a:pt x="22282" y="4062"/>
                    <a:pt x="22142" y="4004"/>
                    <a:pt x="22026" y="3888"/>
                  </a:cubicBezTo>
                  <a:lnTo>
                    <a:pt x="18805" y="1149"/>
                  </a:lnTo>
                  <a:cubicBezTo>
                    <a:pt x="18323" y="744"/>
                    <a:pt x="17720" y="542"/>
                    <a:pt x="17118" y="542"/>
                  </a:cubicBezTo>
                  <a:cubicBezTo>
                    <a:pt x="16515" y="542"/>
                    <a:pt x="15912" y="744"/>
                    <a:pt x="15430" y="1149"/>
                  </a:cubicBezTo>
                  <a:lnTo>
                    <a:pt x="12209" y="3888"/>
                  </a:lnTo>
                  <a:cubicBezTo>
                    <a:pt x="12093" y="4004"/>
                    <a:pt x="11934" y="4062"/>
                    <a:pt x="11775" y="4062"/>
                  </a:cubicBezTo>
                  <a:cubicBezTo>
                    <a:pt x="11616" y="4062"/>
                    <a:pt x="11457" y="4004"/>
                    <a:pt x="11341" y="3888"/>
                  </a:cubicBezTo>
                  <a:lnTo>
                    <a:pt x="8120" y="1149"/>
                  </a:lnTo>
                  <a:cubicBezTo>
                    <a:pt x="7638" y="744"/>
                    <a:pt x="7036" y="542"/>
                    <a:pt x="6433" y="542"/>
                  </a:cubicBezTo>
                  <a:cubicBezTo>
                    <a:pt x="5830" y="542"/>
                    <a:pt x="5227" y="744"/>
                    <a:pt x="4745" y="1149"/>
                  </a:cubicBezTo>
                  <a:lnTo>
                    <a:pt x="483" y="4775"/>
                  </a:lnTo>
                  <a:cubicBezTo>
                    <a:pt x="78" y="5084"/>
                    <a:pt x="1" y="5740"/>
                    <a:pt x="329" y="6125"/>
                  </a:cubicBezTo>
                  <a:cubicBezTo>
                    <a:pt x="560" y="6376"/>
                    <a:pt x="811" y="6453"/>
                    <a:pt x="1119" y="6453"/>
                  </a:cubicBezTo>
                  <a:cubicBezTo>
                    <a:pt x="1293" y="6453"/>
                    <a:pt x="1524" y="6376"/>
                    <a:pt x="1698" y="6222"/>
                  </a:cubicBezTo>
                  <a:lnTo>
                    <a:pt x="6037" y="2596"/>
                  </a:lnTo>
                  <a:cubicBezTo>
                    <a:pt x="6153" y="2480"/>
                    <a:pt x="6293" y="2422"/>
                    <a:pt x="6433" y="2422"/>
                  </a:cubicBezTo>
                  <a:cubicBezTo>
                    <a:pt x="6573" y="2422"/>
                    <a:pt x="6713" y="2480"/>
                    <a:pt x="6828" y="2596"/>
                  </a:cubicBezTo>
                  <a:lnTo>
                    <a:pt x="10126" y="5335"/>
                  </a:lnTo>
                  <a:cubicBezTo>
                    <a:pt x="10608" y="5778"/>
                    <a:pt x="11192" y="6000"/>
                    <a:pt x="11775" y="6000"/>
                  </a:cubicBezTo>
                  <a:cubicBezTo>
                    <a:pt x="12359" y="6000"/>
                    <a:pt x="12942" y="5778"/>
                    <a:pt x="13424" y="5335"/>
                  </a:cubicBezTo>
                  <a:lnTo>
                    <a:pt x="16722" y="2596"/>
                  </a:lnTo>
                  <a:cubicBezTo>
                    <a:pt x="16838" y="2480"/>
                    <a:pt x="16978" y="2422"/>
                    <a:pt x="17118" y="2422"/>
                  </a:cubicBezTo>
                  <a:cubicBezTo>
                    <a:pt x="17258" y="2422"/>
                    <a:pt x="17397" y="2480"/>
                    <a:pt x="17513" y="2596"/>
                  </a:cubicBezTo>
                  <a:lnTo>
                    <a:pt x="20811" y="5335"/>
                  </a:lnTo>
                  <a:cubicBezTo>
                    <a:pt x="21293" y="5778"/>
                    <a:pt x="21877" y="6000"/>
                    <a:pt x="22460" y="6000"/>
                  </a:cubicBezTo>
                  <a:cubicBezTo>
                    <a:pt x="23044" y="6000"/>
                    <a:pt x="23627" y="5778"/>
                    <a:pt x="24109" y="5335"/>
                  </a:cubicBezTo>
                  <a:lnTo>
                    <a:pt x="27407" y="2596"/>
                  </a:lnTo>
                  <a:cubicBezTo>
                    <a:pt x="27523" y="2480"/>
                    <a:pt x="27663" y="2422"/>
                    <a:pt x="27805" y="2422"/>
                  </a:cubicBezTo>
                  <a:cubicBezTo>
                    <a:pt x="27947" y="2422"/>
                    <a:pt x="28092" y="2480"/>
                    <a:pt x="28217" y="2596"/>
                  </a:cubicBezTo>
                  <a:lnTo>
                    <a:pt x="31419" y="5335"/>
                  </a:lnTo>
                  <a:cubicBezTo>
                    <a:pt x="31901" y="5778"/>
                    <a:pt x="32504" y="6000"/>
                    <a:pt x="33106" y="6000"/>
                  </a:cubicBezTo>
                  <a:cubicBezTo>
                    <a:pt x="33709" y="6000"/>
                    <a:pt x="34312" y="5778"/>
                    <a:pt x="34794" y="5335"/>
                  </a:cubicBezTo>
                  <a:lnTo>
                    <a:pt x="39056" y="1709"/>
                  </a:lnTo>
                  <a:cubicBezTo>
                    <a:pt x="39461" y="1400"/>
                    <a:pt x="39538" y="744"/>
                    <a:pt x="39211" y="339"/>
                  </a:cubicBezTo>
                  <a:cubicBezTo>
                    <a:pt x="38997" y="126"/>
                    <a:pt x="38724" y="1"/>
                    <a:pt x="38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19;p61"/>
            <p:cNvSpPr/>
            <p:nvPr/>
          </p:nvSpPr>
          <p:spPr>
            <a:xfrm>
              <a:off x="-3129200" y="2141025"/>
              <a:ext cx="494250" cy="149000"/>
            </a:xfrm>
            <a:custGeom>
              <a:avLst/>
              <a:gdLst/>
              <a:ahLst/>
              <a:cxnLst/>
              <a:rect l="l" t="t" r="r" b="b"/>
              <a:pathLst>
                <a:path w="19770" h="5960" extrusionOk="0">
                  <a:moveTo>
                    <a:pt x="18717" y="1"/>
                  </a:moveTo>
                  <a:cubicBezTo>
                    <a:pt x="18493" y="1"/>
                    <a:pt x="18271" y="78"/>
                    <a:pt x="18092" y="222"/>
                  </a:cubicBezTo>
                  <a:lnTo>
                    <a:pt x="13752" y="3847"/>
                  </a:lnTo>
                  <a:cubicBezTo>
                    <a:pt x="13627" y="3963"/>
                    <a:pt x="13482" y="4021"/>
                    <a:pt x="13340" y="4021"/>
                  </a:cubicBezTo>
                  <a:cubicBezTo>
                    <a:pt x="13198" y="4021"/>
                    <a:pt x="13058" y="3963"/>
                    <a:pt x="12942" y="3847"/>
                  </a:cubicBezTo>
                  <a:lnTo>
                    <a:pt x="9644" y="1109"/>
                  </a:lnTo>
                  <a:cubicBezTo>
                    <a:pt x="9162" y="713"/>
                    <a:pt x="8578" y="516"/>
                    <a:pt x="7995" y="516"/>
                  </a:cubicBezTo>
                  <a:cubicBezTo>
                    <a:pt x="7412" y="516"/>
                    <a:pt x="6828" y="713"/>
                    <a:pt x="6346" y="1109"/>
                  </a:cubicBezTo>
                  <a:lnTo>
                    <a:pt x="3048" y="3847"/>
                  </a:lnTo>
                  <a:cubicBezTo>
                    <a:pt x="2932" y="3963"/>
                    <a:pt x="2792" y="4021"/>
                    <a:pt x="2653" y="4021"/>
                  </a:cubicBezTo>
                  <a:cubicBezTo>
                    <a:pt x="2513" y="4021"/>
                    <a:pt x="2373" y="3963"/>
                    <a:pt x="2257" y="3847"/>
                  </a:cubicBezTo>
                  <a:lnTo>
                    <a:pt x="1" y="1919"/>
                  </a:lnTo>
                  <a:lnTo>
                    <a:pt x="1" y="4484"/>
                  </a:lnTo>
                  <a:lnTo>
                    <a:pt x="1042" y="5294"/>
                  </a:lnTo>
                  <a:cubicBezTo>
                    <a:pt x="1524" y="5738"/>
                    <a:pt x="2108" y="5959"/>
                    <a:pt x="2691" y="5959"/>
                  </a:cubicBezTo>
                  <a:cubicBezTo>
                    <a:pt x="3275" y="5959"/>
                    <a:pt x="3858" y="5738"/>
                    <a:pt x="4340" y="5294"/>
                  </a:cubicBezTo>
                  <a:lnTo>
                    <a:pt x="7638" y="2555"/>
                  </a:lnTo>
                  <a:cubicBezTo>
                    <a:pt x="7754" y="2478"/>
                    <a:pt x="7894" y="2440"/>
                    <a:pt x="8036" y="2440"/>
                  </a:cubicBezTo>
                  <a:cubicBezTo>
                    <a:pt x="8178" y="2440"/>
                    <a:pt x="8323" y="2478"/>
                    <a:pt x="8448" y="2555"/>
                  </a:cubicBezTo>
                  <a:lnTo>
                    <a:pt x="11650" y="5294"/>
                  </a:lnTo>
                  <a:cubicBezTo>
                    <a:pt x="12132" y="5738"/>
                    <a:pt x="12735" y="5959"/>
                    <a:pt x="13337" y="5959"/>
                  </a:cubicBezTo>
                  <a:cubicBezTo>
                    <a:pt x="13940" y="5959"/>
                    <a:pt x="14543" y="5738"/>
                    <a:pt x="15025" y="5294"/>
                  </a:cubicBezTo>
                  <a:lnTo>
                    <a:pt x="19287" y="1668"/>
                  </a:lnTo>
                  <a:cubicBezTo>
                    <a:pt x="19692" y="1359"/>
                    <a:pt x="19769" y="704"/>
                    <a:pt x="19442" y="318"/>
                  </a:cubicBezTo>
                  <a:cubicBezTo>
                    <a:pt x="19236" y="102"/>
                    <a:pt x="18975" y="1"/>
                    <a:pt x="187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20;p61"/>
            <p:cNvSpPr/>
            <p:nvPr/>
          </p:nvSpPr>
          <p:spPr>
            <a:xfrm>
              <a:off x="-3129200" y="2280300"/>
              <a:ext cx="494250" cy="148700"/>
            </a:xfrm>
            <a:custGeom>
              <a:avLst/>
              <a:gdLst/>
              <a:ahLst/>
              <a:cxnLst/>
              <a:rect l="l" t="t" r="r" b="b"/>
              <a:pathLst>
                <a:path w="19770" h="5948" extrusionOk="0">
                  <a:moveTo>
                    <a:pt x="18653" y="1"/>
                  </a:moveTo>
                  <a:cubicBezTo>
                    <a:pt x="18451" y="1"/>
                    <a:pt x="18254" y="67"/>
                    <a:pt x="18092" y="205"/>
                  </a:cubicBezTo>
                  <a:lnTo>
                    <a:pt x="13752" y="3908"/>
                  </a:lnTo>
                  <a:cubicBezTo>
                    <a:pt x="13627" y="3985"/>
                    <a:pt x="13482" y="4024"/>
                    <a:pt x="13340" y="4024"/>
                  </a:cubicBezTo>
                  <a:cubicBezTo>
                    <a:pt x="13198" y="4024"/>
                    <a:pt x="13058" y="3985"/>
                    <a:pt x="12942" y="3908"/>
                  </a:cubicBezTo>
                  <a:lnTo>
                    <a:pt x="9644" y="1092"/>
                  </a:lnTo>
                  <a:cubicBezTo>
                    <a:pt x="9162" y="687"/>
                    <a:pt x="8578" y="485"/>
                    <a:pt x="7995" y="485"/>
                  </a:cubicBezTo>
                  <a:cubicBezTo>
                    <a:pt x="7412" y="485"/>
                    <a:pt x="6828" y="687"/>
                    <a:pt x="6346" y="1092"/>
                  </a:cubicBezTo>
                  <a:lnTo>
                    <a:pt x="3048" y="3908"/>
                  </a:lnTo>
                  <a:cubicBezTo>
                    <a:pt x="2932" y="3985"/>
                    <a:pt x="2792" y="4024"/>
                    <a:pt x="2653" y="4024"/>
                  </a:cubicBezTo>
                  <a:cubicBezTo>
                    <a:pt x="2513" y="4024"/>
                    <a:pt x="2373" y="3985"/>
                    <a:pt x="2257" y="3908"/>
                  </a:cubicBezTo>
                  <a:lnTo>
                    <a:pt x="1" y="1980"/>
                  </a:lnTo>
                  <a:lnTo>
                    <a:pt x="1" y="4468"/>
                  </a:lnTo>
                  <a:lnTo>
                    <a:pt x="1042" y="5355"/>
                  </a:lnTo>
                  <a:cubicBezTo>
                    <a:pt x="1524" y="5750"/>
                    <a:pt x="2108" y="5948"/>
                    <a:pt x="2691" y="5948"/>
                  </a:cubicBezTo>
                  <a:cubicBezTo>
                    <a:pt x="3275" y="5948"/>
                    <a:pt x="3858" y="5750"/>
                    <a:pt x="4340" y="5355"/>
                  </a:cubicBezTo>
                  <a:lnTo>
                    <a:pt x="7638" y="2616"/>
                  </a:lnTo>
                  <a:cubicBezTo>
                    <a:pt x="7754" y="2491"/>
                    <a:pt x="7894" y="2428"/>
                    <a:pt x="8036" y="2428"/>
                  </a:cubicBezTo>
                  <a:cubicBezTo>
                    <a:pt x="8178" y="2428"/>
                    <a:pt x="8323" y="2491"/>
                    <a:pt x="8448" y="2616"/>
                  </a:cubicBezTo>
                  <a:lnTo>
                    <a:pt x="11650" y="5355"/>
                  </a:lnTo>
                  <a:cubicBezTo>
                    <a:pt x="12132" y="5750"/>
                    <a:pt x="12735" y="5948"/>
                    <a:pt x="13337" y="5948"/>
                  </a:cubicBezTo>
                  <a:cubicBezTo>
                    <a:pt x="13940" y="5948"/>
                    <a:pt x="14543" y="5750"/>
                    <a:pt x="15025" y="5355"/>
                  </a:cubicBezTo>
                  <a:lnTo>
                    <a:pt x="19287" y="1729"/>
                  </a:lnTo>
                  <a:cubicBezTo>
                    <a:pt x="19692" y="1324"/>
                    <a:pt x="19769" y="764"/>
                    <a:pt x="19442" y="359"/>
                  </a:cubicBezTo>
                  <a:cubicBezTo>
                    <a:pt x="19219" y="125"/>
                    <a:pt x="18931" y="1"/>
                    <a:pt x="186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21;p61"/>
            <p:cNvSpPr/>
            <p:nvPr/>
          </p:nvSpPr>
          <p:spPr>
            <a:xfrm>
              <a:off x="-3129200" y="2420275"/>
              <a:ext cx="494250" cy="149400"/>
            </a:xfrm>
            <a:custGeom>
              <a:avLst/>
              <a:gdLst/>
              <a:ahLst/>
              <a:cxnLst/>
              <a:rect l="l" t="t" r="r" b="b"/>
              <a:pathLst>
                <a:path w="19770" h="5976" extrusionOk="0">
                  <a:moveTo>
                    <a:pt x="18728" y="1"/>
                  </a:moveTo>
                  <a:cubicBezTo>
                    <a:pt x="18500" y="1"/>
                    <a:pt x="18274" y="83"/>
                    <a:pt x="18092" y="238"/>
                  </a:cubicBezTo>
                  <a:lnTo>
                    <a:pt x="13752" y="3844"/>
                  </a:lnTo>
                  <a:cubicBezTo>
                    <a:pt x="13627" y="3970"/>
                    <a:pt x="13482" y="4033"/>
                    <a:pt x="13340" y="4033"/>
                  </a:cubicBezTo>
                  <a:cubicBezTo>
                    <a:pt x="13198" y="4033"/>
                    <a:pt x="13058" y="3970"/>
                    <a:pt x="12942" y="3844"/>
                  </a:cubicBezTo>
                  <a:lnTo>
                    <a:pt x="9644" y="1106"/>
                  </a:lnTo>
                  <a:cubicBezTo>
                    <a:pt x="9162" y="710"/>
                    <a:pt x="8578" y="513"/>
                    <a:pt x="7995" y="513"/>
                  </a:cubicBezTo>
                  <a:cubicBezTo>
                    <a:pt x="7412" y="513"/>
                    <a:pt x="6828" y="710"/>
                    <a:pt x="6346" y="1106"/>
                  </a:cubicBezTo>
                  <a:lnTo>
                    <a:pt x="3048" y="3844"/>
                  </a:lnTo>
                  <a:cubicBezTo>
                    <a:pt x="2932" y="3970"/>
                    <a:pt x="2792" y="4033"/>
                    <a:pt x="2653" y="4033"/>
                  </a:cubicBezTo>
                  <a:cubicBezTo>
                    <a:pt x="2513" y="4033"/>
                    <a:pt x="2373" y="3970"/>
                    <a:pt x="2257" y="3844"/>
                  </a:cubicBezTo>
                  <a:lnTo>
                    <a:pt x="1" y="1993"/>
                  </a:lnTo>
                  <a:lnTo>
                    <a:pt x="1" y="4481"/>
                  </a:lnTo>
                  <a:lnTo>
                    <a:pt x="1042" y="5368"/>
                  </a:lnTo>
                  <a:cubicBezTo>
                    <a:pt x="1524" y="5773"/>
                    <a:pt x="2108" y="5976"/>
                    <a:pt x="2691" y="5976"/>
                  </a:cubicBezTo>
                  <a:cubicBezTo>
                    <a:pt x="3275" y="5976"/>
                    <a:pt x="3858" y="5773"/>
                    <a:pt x="4340" y="5368"/>
                  </a:cubicBezTo>
                  <a:lnTo>
                    <a:pt x="7638" y="2552"/>
                  </a:lnTo>
                  <a:cubicBezTo>
                    <a:pt x="7754" y="2475"/>
                    <a:pt x="7894" y="2437"/>
                    <a:pt x="8036" y="2437"/>
                  </a:cubicBezTo>
                  <a:cubicBezTo>
                    <a:pt x="8178" y="2437"/>
                    <a:pt x="8323" y="2475"/>
                    <a:pt x="8448" y="2552"/>
                  </a:cubicBezTo>
                  <a:lnTo>
                    <a:pt x="11650" y="5368"/>
                  </a:lnTo>
                  <a:cubicBezTo>
                    <a:pt x="12132" y="5773"/>
                    <a:pt x="12735" y="5976"/>
                    <a:pt x="13337" y="5976"/>
                  </a:cubicBezTo>
                  <a:cubicBezTo>
                    <a:pt x="13940" y="5976"/>
                    <a:pt x="14543" y="5773"/>
                    <a:pt x="15025" y="5368"/>
                  </a:cubicBezTo>
                  <a:lnTo>
                    <a:pt x="19287" y="1684"/>
                  </a:lnTo>
                  <a:cubicBezTo>
                    <a:pt x="19692" y="1356"/>
                    <a:pt x="19769" y="797"/>
                    <a:pt x="19442" y="315"/>
                  </a:cubicBezTo>
                  <a:cubicBezTo>
                    <a:pt x="19239" y="102"/>
                    <a:pt x="18982" y="1"/>
                    <a:pt x="187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22;p61"/>
            <p:cNvSpPr/>
            <p:nvPr/>
          </p:nvSpPr>
          <p:spPr>
            <a:xfrm>
              <a:off x="-3129200" y="2559975"/>
              <a:ext cx="494250" cy="150025"/>
            </a:xfrm>
            <a:custGeom>
              <a:avLst/>
              <a:gdLst/>
              <a:ahLst/>
              <a:cxnLst/>
              <a:rect l="l" t="t" r="r" b="b"/>
              <a:pathLst>
                <a:path w="19770" h="6001" extrusionOk="0">
                  <a:moveTo>
                    <a:pt x="18688" y="1"/>
                  </a:moveTo>
                  <a:cubicBezTo>
                    <a:pt x="18474" y="1"/>
                    <a:pt x="18264" y="82"/>
                    <a:pt x="18092" y="262"/>
                  </a:cubicBezTo>
                  <a:lnTo>
                    <a:pt x="13752" y="3888"/>
                  </a:lnTo>
                  <a:cubicBezTo>
                    <a:pt x="13627" y="4004"/>
                    <a:pt x="13482" y="4062"/>
                    <a:pt x="13340" y="4062"/>
                  </a:cubicBezTo>
                  <a:cubicBezTo>
                    <a:pt x="13198" y="4062"/>
                    <a:pt x="13058" y="4004"/>
                    <a:pt x="12942" y="3888"/>
                  </a:cubicBezTo>
                  <a:lnTo>
                    <a:pt x="9644" y="1149"/>
                  </a:lnTo>
                  <a:cubicBezTo>
                    <a:pt x="9162" y="744"/>
                    <a:pt x="8578" y="542"/>
                    <a:pt x="7995" y="542"/>
                  </a:cubicBezTo>
                  <a:cubicBezTo>
                    <a:pt x="7412" y="542"/>
                    <a:pt x="6828" y="744"/>
                    <a:pt x="6346" y="1149"/>
                  </a:cubicBezTo>
                  <a:lnTo>
                    <a:pt x="3048" y="3888"/>
                  </a:lnTo>
                  <a:cubicBezTo>
                    <a:pt x="2932" y="4004"/>
                    <a:pt x="2792" y="4062"/>
                    <a:pt x="2653" y="4062"/>
                  </a:cubicBezTo>
                  <a:cubicBezTo>
                    <a:pt x="2513" y="4062"/>
                    <a:pt x="2373" y="4004"/>
                    <a:pt x="2257" y="3888"/>
                  </a:cubicBezTo>
                  <a:lnTo>
                    <a:pt x="1" y="1960"/>
                  </a:lnTo>
                  <a:lnTo>
                    <a:pt x="1" y="4525"/>
                  </a:lnTo>
                  <a:lnTo>
                    <a:pt x="1042" y="5335"/>
                  </a:lnTo>
                  <a:cubicBezTo>
                    <a:pt x="1524" y="5778"/>
                    <a:pt x="2108" y="6000"/>
                    <a:pt x="2691" y="6000"/>
                  </a:cubicBezTo>
                  <a:cubicBezTo>
                    <a:pt x="3275" y="6000"/>
                    <a:pt x="3858" y="5778"/>
                    <a:pt x="4340" y="5335"/>
                  </a:cubicBezTo>
                  <a:lnTo>
                    <a:pt x="7638" y="2596"/>
                  </a:lnTo>
                  <a:cubicBezTo>
                    <a:pt x="7754" y="2480"/>
                    <a:pt x="7894" y="2422"/>
                    <a:pt x="8036" y="2422"/>
                  </a:cubicBezTo>
                  <a:cubicBezTo>
                    <a:pt x="8178" y="2422"/>
                    <a:pt x="8323" y="2480"/>
                    <a:pt x="8448" y="2596"/>
                  </a:cubicBezTo>
                  <a:lnTo>
                    <a:pt x="11650" y="5335"/>
                  </a:lnTo>
                  <a:cubicBezTo>
                    <a:pt x="12132" y="5778"/>
                    <a:pt x="12735" y="6000"/>
                    <a:pt x="13337" y="6000"/>
                  </a:cubicBezTo>
                  <a:cubicBezTo>
                    <a:pt x="13940" y="6000"/>
                    <a:pt x="14543" y="5778"/>
                    <a:pt x="15025" y="5335"/>
                  </a:cubicBezTo>
                  <a:lnTo>
                    <a:pt x="19287" y="1709"/>
                  </a:lnTo>
                  <a:cubicBezTo>
                    <a:pt x="19692" y="1400"/>
                    <a:pt x="19769" y="744"/>
                    <a:pt x="19442" y="339"/>
                  </a:cubicBezTo>
                  <a:cubicBezTo>
                    <a:pt x="19228" y="126"/>
                    <a:pt x="18955" y="1"/>
                    <a:pt x="186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1223;p61"/>
          <p:cNvGrpSpPr/>
          <p:nvPr/>
        </p:nvGrpSpPr>
        <p:grpSpPr>
          <a:xfrm>
            <a:off x="5868243" y="3791967"/>
            <a:ext cx="554579" cy="565462"/>
            <a:chOff x="-2048175" y="4851025"/>
            <a:chExt cx="811500" cy="827425"/>
          </a:xfrm>
        </p:grpSpPr>
        <p:sp>
          <p:nvSpPr>
            <p:cNvPr id="41" name="Google Shape;1224;p61"/>
            <p:cNvSpPr/>
            <p:nvPr/>
          </p:nvSpPr>
          <p:spPr>
            <a:xfrm>
              <a:off x="-2048175" y="4851025"/>
              <a:ext cx="811500" cy="827425"/>
            </a:xfrm>
            <a:custGeom>
              <a:avLst/>
              <a:gdLst/>
              <a:ahLst/>
              <a:cxnLst/>
              <a:rect l="l" t="t" r="r" b="b"/>
              <a:pathLst>
                <a:path w="32460" h="33097" extrusionOk="0">
                  <a:moveTo>
                    <a:pt x="16220" y="1"/>
                  </a:moveTo>
                  <a:cubicBezTo>
                    <a:pt x="15738" y="1"/>
                    <a:pt x="15430" y="406"/>
                    <a:pt x="15430" y="791"/>
                  </a:cubicBezTo>
                  <a:lnTo>
                    <a:pt x="15430" y="2489"/>
                  </a:lnTo>
                  <a:lnTo>
                    <a:pt x="14388" y="1196"/>
                  </a:lnTo>
                  <a:cubicBezTo>
                    <a:pt x="14202" y="1022"/>
                    <a:pt x="13967" y="915"/>
                    <a:pt x="13724" y="915"/>
                  </a:cubicBezTo>
                  <a:cubicBezTo>
                    <a:pt x="13539" y="915"/>
                    <a:pt x="13349" y="977"/>
                    <a:pt x="13173" y="1119"/>
                  </a:cubicBezTo>
                  <a:cubicBezTo>
                    <a:pt x="12845" y="1370"/>
                    <a:pt x="12845" y="1852"/>
                    <a:pt x="13096" y="2238"/>
                  </a:cubicBezTo>
                  <a:lnTo>
                    <a:pt x="15430" y="4977"/>
                  </a:lnTo>
                  <a:lnTo>
                    <a:pt x="15430" y="6192"/>
                  </a:lnTo>
                  <a:lnTo>
                    <a:pt x="13655" y="4167"/>
                  </a:lnTo>
                  <a:cubicBezTo>
                    <a:pt x="13531" y="4001"/>
                    <a:pt x="13335" y="3924"/>
                    <a:pt x="13118" y="3924"/>
                  </a:cubicBezTo>
                  <a:cubicBezTo>
                    <a:pt x="12929" y="3924"/>
                    <a:pt x="12725" y="3982"/>
                    <a:pt x="12537" y="4089"/>
                  </a:cubicBezTo>
                  <a:cubicBezTo>
                    <a:pt x="12209" y="4417"/>
                    <a:pt x="12209" y="4900"/>
                    <a:pt x="12460" y="5227"/>
                  </a:cubicBezTo>
                  <a:lnTo>
                    <a:pt x="15430" y="8680"/>
                  </a:lnTo>
                  <a:lnTo>
                    <a:pt x="15430" y="14620"/>
                  </a:lnTo>
                  <a:lnTo>
                    <a:pt x="11322" y="10435"/>
                  </a:lnTo>
                  <a:lnTo>
                    <a:pt x="11013" y="5864"/>
                  </a:lnTo>
                  <a:cubicBezTo>
                    <a:pt x="11013" y="5459"/>
                    <a:pt x="10608" y="5131"/>
                    <a:pt x="10126" y="5131"/>
                  </a:cubicBezTo>
                  <a:cubicBezTo>
                    <a:pt x="9721" y="5227"/>
                    <a:pt x="9393" y="5536"/>
                    <a:pt x="9393" y="6018"/>
                  </a:cubicBezTo>
                  <a:lnTo>
                    <a:pt x="9567" y="8680"/>
                  </a:lnTo>
                  <a:lnTo>
                    <a:pt x="8757" y="7793"/>
                  </a:lnTo>
                  <a:lnTo>
                    <a:pt x="8429" y="4167"/>
                  </a:lnTo>
                  <a:cubicBezTo>
                    <a:pt x="8429" y="3781"/>
                    <a:pt x="8024" y="3453"/>
                    <a:pt x="7638" y="3453"/>
                  </a:cubicBezTo>
                  <a:cubicBezTo>
                    <a:pt x="7156" y="3530"/>
                    <a:pt x="6828" y="3858"/>
                    <a:pt x="6828" y="4340"/>
                  </a:cubicBezTo>
                  <a:lnTo>
                    <a:pt x="6982" y="6018"/>
                  </a:lnTo>
                  <a:lnTo>
                    <a:pt x="6982" y="6018"/>
                  </a:lnTo>
                  <a:lnTo>
                    <a:pt x="5864" y="4900"/>
                  </a:lnTo>
                  <a:cubicBezTo>
                    <a:pt x="5700" y="4736"/>
                    <a:pt x="5497" y="4654"/>
                    <a:pt x="5297" y="4654"/>
                  </a:cubicBezTo>
                  <a:cubicBezTo>
                    <a:pt x="5097" y="4654"/>
                    <a:pt x="4899" y="4736"/>
                    <a:pt x="4745" y="4900"/>
                  </a:cubicBezTo>
                  <a:cubicBezTo>
                    <a:pt x="4417" y="5227"/>
                    <a:pt x="4417" y="5710"/>
                    <a:pt x="4745" y="6018"/>
                  </a:cubicBezTo>
                  <a:lnTo>
                    <a:pt x="5864" y="7233"/>
                  </a:lnTo>
                  <a:lnTo>
                    <a:pt x="4166" y="7060"/>
                  </a:lnTo>
                  <a:cubicBezTo>
                    <a:pt x="4128" y="7052"/>
                    <a:pt x="4090" y="7048"/>
                    <a:pt x="4052" y="7048"/>
                  </a:cubicBezTo>
                  <a:cubicBezTo>
                    <a:pt x="3705" y="7048"/>
                    <a:pt x="3376" y="7358"/>
                    <a:pt x="3376" y="7793"/>
                  </a:cubicBezTo>
                  <a:cubicBezTo>
                    <a:pt x="3298" y="8198"/>
                    <a:pt x="3607" y="8603"/>
                    <a:pt x="4089" y="8680"/>
                  </a:cubicBezTo>
                  <a:lnTo>
                    <a:pt x="7638" y="8988"/>
                  </a:lnTo>
                  <a:lnTo>
                    <a:pt x="8429" y="9798"/>
                  </a:lnTo>
                  <a:lnTo>
                    <a:pt x="5864" y="9644"/>
                  </a:lnTo>
                  <a:cubicBezTo>
                    <a:pt x="5381" y="9644"/>
                    <a:pt x="5053" y="9953"/>
                    <a:pt x="4976" y="10435"/>
                  </a:cubicBezTo>
                  <a:cubicBezTo>
                    <a:pt x="4976" y="10840"/>
                    <a:pt x="5304" y="11245"/>
                    <a:pt x="5709" y="11245"/>
                  </a:cubicBezTo>
                  <a:lnTo>
                    <a:pt x="10203" y="11573"/>
                  </a:lnTo>
                  <a:lnTo>
                    <a:pt x="14292" y="15739"/>
                  </a:lnTo>
                  <a:lnTo>
                    <a:pt x="8506" y="15739"/>
                  </a:lnTo>
                  <a:lnTo>
                    <a:pt x="5131" y="12768"/>
                  </a:lnTo>
                  <a:cubicBezTo>
                    <a:pt x="4987" y="12661"/>
                    <a:pt x="4790" y="12604"/>
                    <a:pt x="4595" y="12604"/>
                  </a:cubicBezTo>
                  <a:cubicBezTo>
                    <a:pt x="4369" y="12604"/>
                    <a:pt x="4146" y="12680"/>
                    <a:pt x="4012" y="12846"/>
                  </a:cubicBezTo>
                  <a:cubicBezTo>
                    <a:pt x="3684" y="13173"/>
                    <a:pt x="3684" y="13733"/>
                    <a:pt x="4089" y="13984"/>
                  </a:cubicBezTo>
                  <a:lnTo>
                    <a:pt x="6095" y="15739"/>
                  </a:lnTo>
                  <a:lnTo>
                    <a:pt x="4899" y="15739"/>
                  </a:lnTo>
                  <a:lnTo>
                    <a:pt x="2160" y="13424"/>
                  </a:lnTo>
                  <a:cubicBezTo>
                    <a:pt x="2017" y="13307"/>
                    <a:pt x="1814" y="13245"/>
                    <a:pt x="1615" y="13245"/>
                  </a:cubicBezTo>
                  <a:cubicBezTo>
                    <a:pt x="1388" y="13245"/>
                    <a:pt x="1165" y="13326"/>
                    <a:pt x="1042" y="13501"/>
                  </a:cubicBezTo>
                  <a:cubicBezTo>
                    <a:pt x="714" y="13906"/>
                    <a:pt x="791" y="14389"/>
                    <a:pt x="1119" y="14620"/>
                  </a:cubicBezTo>
                  <a:lnTo>
                    <a:pt x="2411" y="15739"/>
                  </a:lnTo>
                  <a:lnTo>
                    <a:pt x="791" y="15739"/>
                  </a:lnTo>
                  <a:cubicBezTo>
                    <a:pt x="309" y="15739"/>
                    <a:pt x="0" y="16144"/>
                    <a:pt x="0" y="16549"/>
                  </a:cubicBezTo>
                  <a:cubicBezTo>
                    <a:pt x="0" y="17031"/>
                    <a:pt x="309" y="17359"/>
                    <a:pt x="791" y="17359"/>
                  </a:cubicBezTo>
                  <a:lnTo>
                    <a:pt x="2411" y="17359"/>
                  </a:lnTo>
                  <a:lnTo>
                    <a:pt x="1119" y="18477"/>
                  </a:lnTo>
                  <a:cubicBezTo>
                    <a:pt x="791" y="18805"/>
                    <a:pt x="714" y="19287"/>
                    <a:pt x="1042" y="19692"/>
                  </a:cubicBezTo>
                  <a:cubicBezTo>
                    <a:pt x="1196" y="19847"/>
                    <a:pt x="1447" y="19924"/>
                    <a:pt x="1601" y="19924"/>
                  </a:cubicBezTo>
                  <a:cubicBezTo>
                    <a:pt x="1852" y="19924"/>
                    <a:pt x="2006" y="19847"/>
                    <a:pt x="2160" y="19770"/>
                  </a:cubicBezTo>
                  <a:lnTo>
                    <a:pt x="4899" y="17359"/>
                  </a:lnTo>
                  <a:lnTo>
                    <a:pt x="6095" y="17359"/>
                  </a:lnTo>
                  <a:lnTo>
                    <a:pt x="4089" y="19210"/>
                  </a:lnTo>
                  <a:cubicBezTo>
                    <a:pt x="3684" y="19442"/>
                    <a:pt x="3684" y="20001"/>
                    <a:pt x="4012" y="20329"/>
                  </a:cubicBezTo>
                  <a:cubicBezTo>
                    <a:pt x="4166" y="20483"/>
                    <a:pt x="4417" y="20560"/>
                    <a:pt x="4571" y="20560"/>
                  </a:cubicBezTo>
                  <a:cubicBezTo>
                    <a:pt x="4822" y="20560"/>
                    <a:pt x="4976" y="20483"/>
                    <a:pt x="5131" y="20406"/>
                  </a:cubicBezTo>
                  <a:lnTo>
                    <a:pt x="8506" y="17359"/>
                  </a:lnTo>
                  <a:lnTo>
                    <a:pt x="14292" y="17359"/>
                  </a:lnTo>
                  <a:lnTo>
                    <a:pt x="10203" y="21621"/>
                  </a:lnTo>
                  <a:lnTo>
                    <a:pt x="5709" y="21930"/>
                  </a:lnTo>
                  <a:cubicBezTo>
                    <a:pt x="5304" y="21930"/>
                    <a:pt x="4976" y="22335"/>
                    <a:pt x="4976" y="22740"/>
                  </a:cubicBezTo>
                  <a:cubicBezTo>
                    <a:pt x="5053" y="23222"/>
                    <a:pt x="5381" y="23550"/>
                    <a:pt x="5864" y="23550"/>
                  </a:cubicBezTo>
                  <a:lnTo>
                    <a:pt x="8429" y="23299"/>
                  </a:lnTo>
                  <a:lnTo>
                    <a:pt x="7638" y="24186"/>
                  </a:lnTo>
                  <a:lnTo>
                    <a:pt x="4089" y="24514"/>
                  </a:lnTo>
                  <a:cubicBezTo>
                    <a:pt x="3607" y="24591"/>
                    <a:pt x="3298" y="24900"/>
                    <a:pt x="3376" y="25382"/>
                  </a:cubicBezTo>
                  <a:cubicBezTo>
                    <a:pt x="3376" y="25787"/>
                    <a:pt x="3781" y="26115"/>
                    <a:pt x="4166" y="26115"/>
                  </a:cubicBezTo>
                  <a:lnTo>
                    <a:pt x="5864" y="25961"/>
                  </a:lnTo>
                  <a:lnTo>
                    <a:pt x="4745" y="27156"/>
                  </a:lnTo>
                  <a:cubicBezTo>
                    <a:pt x="4417" y="27484"/>
                    <a:pt x="4417" y="27966"/>
                    <a:pt x="4745" y="28275"/>
                  </a:cubicBezTo>
                  <a:cubicBezTo>
                    <a:pt x="4899" y="28449"/>
                    <a:pt x="5053" y="28526"/>
                    <a:pt x="5304" y="28526"/>
                  </a:cubicBezTo>
                  <a:cubicBezTo>
                    <a:pt x="5536" y="28526"/>
                    <a:pt x="5709" y="28449"/>
                    <a:pt x="5864" y="28275"/>
                  </a:cubicBezTo>
                  <a:lnTo>
                    <a:pt x="6982" y="27156"/>
                  </a:lnTo>
                  <a:lnTo>
                    <a:pt x="6982" y="27156"/>
                  </a:lnTo>
                  <a:lnTo>
                    <a:pt x="6828" y="28854"/>
                  </a:lnTo>
                  <a:cubicBezTo>
                    <a:pt x="6828" y="29239"/>
                    <a:pt x="7156" y="29644"/>
                    <a:pt x="7638" y="29721"/>
                  </a:cubicBezTo>
                  <a:cubicBezTo>
                    <a:pt x="8120" y="29721"/>
                    <a:pt x="8429" y="29413"/>
                    <a:pt x="8429" y="29008"/>
                  </a:cubicBezTo>
                  <a:lnTo>
                    <a:pt x="8757" y="25305"/>
                  </a:lnTo>
                  <a:lnTo>
                    <a:pt x="9567" y="24514"/>
                  </a:lnTo>
                  <a:lnTo>
                    <a:pt x="9393" y="27156"/>
                  </a:lnTo>
                  <a:cubicBezTo>
                    <a:pt x="9393" y="27639"/>
                    <a:pt x="9721" y="27966"/>
                    <a:pt x="10126" y="28044"/>
                  </a:cubicBezTo>
                  <a:lnTo>
                    <a:pt x="10203" y="28044"/>
                  </a:lnTo>
                  <a:cubicBezTo>
                    <a:pt x="10608" y="28044"/>
                    <a:pt x="11013" y="27716"/>
                    <a:pt x="11013" y="27234"/>
                  </a:cubicBezTo>
                  <a:lnTo>
                    <a:pt x="11322" y="22740"/>
                  </a:lnTo>
                  <a:lnTo>
                    <a:pt x="15430" y="18554"/>
                  </a:lnTo>
                  <a:lnTo>
                    <a:pt x="15430" y="24514"/>
                  </a:lnTo>
                  <a:lnTo>
                    <a:pt x="12460" y="27889"/>
                  </a:lnTo>
                  <a:cubicBezTo>
                    <a:pt x="12209" y="28275"/>
                    <a:pt x="12209" y="28757"/>
                    <a:pt x="12537" y="29085"/>
                  </a:cubicBezTo>
                  <a:cubicBezTo>
                    <a:pt x="12715" y="29195"/>
                    <a:pt x="12908" y="29257"/>
                    <a:pt x="13089" y="29257"/>
                  </a:cubicBezTo>
                  <a:cubicBezTo>
                    <a:pt x="13318" y="29257"/>
                    <a:pt x="13526" y="29157"/>
                    <a:pt x="13655" y="28931"/>
                  </a:cubicBezTo>
                  <a:lnTo>
                    <a:pt x="15430" y="27002"/>
                  </a:lnTo>
                  <a:lnTo>
                    <a:pt x="15430" y="28198"/>
                  </a:lnTo>
                  <a:lnTo>
                    <a:pt x="13096" y="30937"/>
                  </a:lnTo>
                  <a:cubicBezTo>
                    <a:pt x="12845" y="31264"/>
                    <a:pt x="12845" y="31824"/>
                    <a:pt x="13173" y="32055"/>
                  </a:cubicBezTo>
                  <a:cubicBezTo>
                    <a:pt x="13327" y="32229"/>
                    <a:pt x="13578" y="32306"/>
                    <a:pt x="13732" y="32306"/>
                  </a:cubicBezTo>
                  <a:cubicBezTo>
                    <a:pt x="13983" y="32306"/>
                    <a:pt x="14215" y="32132"/>
                    <a:pt x="14388" y="31978"/>
                  </a:cubicBezTo>
                  <a:lnTo>
                    <a:pt x="15430" y="30686"/>
                  </a:lnTo>
                  <a:lnTo>
                    <a:pt x="15430" y="32306"/>
                  </a:lnTo>
                  <a:cubicBezTo>
                    <a:pt x="15430" y="32788"/>
                    <a:pt x="15738" y="33097"/>
                    <a:pt x="16220" y="33097"/>
                  </a:cubicBezTo>
                  <a:cubicBezTo>
                    <a:pt x="16625" y="33097"/>
                    <a:pt x="17030" y="32788"/>
                    <a:pt x="17030" y="32306"/>
                  </a:cubicBezTo>
                  <a:lnTo>
                    <a:pt x="17030" y="30686"/>
                  </a:lnTo>
                  <a:lnTo>
                    <a:pt x="18072" y="31978"/>
                  </a:lnTo>
                  <a:cubicBezTo>
                    <a:pt x="18255" y="32161"/>
                    <a:pt x="18486" y="32266"/>
                    <a:pt x="18711" y="32266"/>
                  </a:cubicBezTo>
                  <a:cubicBezTo>
                    <a:pt x="18890" y="32266"/>
                    <a:pt x="19065" y="32200"/>
                    <a:pt x="19210" y="32055"/>
                  </a:cubicBezTo>
                  <a:cubicBezTo>
                    <a:pt x="19518" y="31824"/>
                    <a:pt x="19596" y="31264"/>
                    <a:pt x="19287" y="30937"/>
                  </a:cubicBezTo>
                  <a:lnTo>
                    <a:pt x="17030" y="28198"/>
                  </a:lnTo>
                  <a:lnTo>
                    <a:pt x="17030" y="27002"/>
                  </a:lnTo>
                  <a:lnTo>
                    <a:pt x="18728" y="28931"/>
                  </a:lnTo>
                  <a:cubicBezTo>
                    <a:pt x="18882" y="29162"/>
                    <a:pt x="19113" y="29239"/>
                    <a:pt x="19364" y="29239"/>
                  </a:cubicBezTo>
                  <a:cubicBezTo>
                    <a:pt x="19518" y="29239"/>
                    <a:pt x="19692" y="29162"/>
                    <a:pt x="19846" y="29085"/>
                  </a:cubicBezTo>
                  <a:cubicBezTo>
                    <a:pt x="20174" y="28757"/>
                    <a:pt x="20251" y="28275"/>
                    <a:pt x="19924" y="27889"/>
                  </a:cubicBezTo>
                  <a:lnTo>
                    <a:pt x="17030" y="24514"/>
                  </a:lnTo>
                  <a:lnTo>
                    <a:pt x="17030" y="18554"/>
                  </a:lnTo>
                  <a:lnTo>
                    <a:pt x="21139" y="22740"/>
                  </a:lnTo>
                  <a:lnTo>
                    <a:pt x="21370" y="27234"/>
                  </a:lnTo>
                  <a:cubicBezTo>
                    <a:pt x="21447" y="27716"/>
                    <a:pt x="21775" y="28044"/>
                    <a:pt x="22180" y="28044"/>
                  </a:cubicBezTo>
                  <a:lnTo>
                    <a:pt x="22257" y="28044"/>
                  </a:lnTo>
                  <a:cubicBezTo>
                    <a:pt x="22739" y="27966"/>
                    <a:pt x="23067" y="27639"/>
                    <a:pt x="22971" y="27156"/>
                  </a:cubicBezTo>
                  <a:lnTo>
                    <a:pt x="22817" y="24514"/>
                  </a:lnTo>
                  <a:lnTo>
                    <a:pt x="22817" y="24514"/>
                  </a:lnTo>
                  <a:lnTo>
                    <a:pt x="23704" y="25305"/>
                  </a:lnTo>
                  <a:lnTo>
                    <a:pt x="23935" y="29008"/>
                  </a:lnTo>
                  <a:cubicBezTo>
                    <a:pt x="24032" y="29413"/>
                    <a:pt x="24340" y="29721"/>
                    <a:pt x="24745" y="29721"/>
                  </a:cubicBezTo>
                  <a:lnTo>
                    <a:pt x="24822" y="29721"/>
                  </a:lnTo>
                  <a:cubicBezTo>
                    <a:pt x="25227" y="29644"/>
                    <a:pt x="25632" y="29239"/>
                    <a:pt x="25555" y="28854"/>
                  </a:cubicBezTo>
                  <a:lnTo>
                    <a:pt x="25382" y="27156"/>
                  </a:lnTo>
                  <a:lnTo>
                    <a:pt x="25382" y="27156"/>
                  </a:lnTo>
                  <a:lnTo>
                    <a:pt x="26520" y="28275"/>
                  </a:lnTo>
                  <a:cubicBezTo>
                    <a:pt x="26674" y="28449"/>
                    <a:pt x="26925" y="28526"/>
                    <a:pt x="27156" y="28526"/>
                  </a:cubicBezTo>
                  <a:cubicBezTo>
                    <a:pt x="27310" y="28526"/>
                    <a:pt x="27561" y="28449"/>
                    <a:pt x="27715" y="28275"/>
                  </a:cubicBezTo>
                  <a:cubicBezTo>
                    <a:pt x="27966" y="27966"/>
                    <a:pt x="28043" y="27484"/>
                    <a:pt x="27715" y="27156"/>
                  </a:cubicBezTo>
                  <a:lnTo>
                    <a:pt x="26520" y="25961"/>
                  </a:lnTo>
                  <a:lnTo>
                    <a:pt x="28197" y="26115"/>
                  </a:lnTo>
                  <a:cubicBezTo>
                    <a:pt x="28680" y="26115"/>
                    <a:pt x="29008" y="25787"/>
                    <a:pt x="29085" y="25382"/>
                  </a:cubicBezTo>
                  <a:cubicBezTo>
                    <a:pt x="29085" y="24900"/>
                    <a:pt x="28757" y="24591"/>
                    <a:pt x="28371" y="24514"/>
                  </a:cubicBezTo>
                  <a:lnTo>
                    <a:pt x="24822" y="24186"/>
                  </a:lnTo>
                  <a:lnTo>
                    <a:pt x="23935" y="23299"/>
                  </a:lnTo>
                  <a:lnTo>
                    <a:pt x="26597" y="23550"/>
                  </a:lnTo>
                  <a:cubicBezTo>
                    <a:pt x="27002" y="23550"/>
                    <a:pt x="27407" y="23222"/>
                    <a:pt x="27407" y="22740"/>
                  </a:cubicBezTo>
                  <a:cubicBezTo>
                    <a:pt x="27484" y="22335"/>
                    <a:pt x="27156" y="21930"/>
                    <a:pt x="26674" y="21930"/>
                  </a:cubicBezTo>
                  <a:lnTo>
                    <a:pt x="22257" y="21621"/>
                  </a:lnTo>
                  <a:lnTo>
                    <a:pt x="18149" y="17359"/>
                  </a:lnTo>
                  <a:lnTo>
                    <a:pt x="23935" y="17359"/>
                  </a:lnTo>
                  <a:lnTo>
                    <a:pt x="27310" y="20406"/>
                  </a:lnTo>
                  <a:cubicBezTo>
                    <a:pt x="27484" y="20483"/>
                    <a:pt x="27638" y="20560"/>
                    <a:pt x="27792" y="20560"/>
                  </a:cubicBezTo>
                  <a:cubicBezTo>
                    <a:pt x="28043" y="20560"/>
                    <a:pt x="28275" y="20483"/>
                    <a:pt x="28448" y="20329"/>
                  </a:cubicBezTo>
                  <a:cubicBezTo>
                    <a:pt x="28680" y="20001"/>
                    <a:pt x="28680" y="19442"/>
                    <a:pt x="28371" y="19210"/>
                  </a:cubicBezTo>
                  <a:lnTo>
                    <a:pt x="26346" y="17359"/>
                  </a:lnTo>
                  <a:lnTo>
                    <a:pt x="27561" y="17359"/>
                  </a:lnTo>
                  <a:lnTo>
                    <a:pt x="30300" y="19770"/>
                  </a:lnTo>
                  <a:cubicBezTo>
                    <a:pt x="30454" y="19847"/>
                    <a:pt x="30608" y="19924"/>
                    <a:pt x="30782" y="19924"/>
                  </a:cubicBezTo>
                  <a:cubicBezTo>
                    <a:pt x="31013" y="19924"/>
                    <a:pt x="31264" y="19847"/>
                    <a:pt x="31418" y="19692"/>
                  </a:cubicBezTo>
                  <a:cubicBezTo>
                    <a:pt x="31650" y="19287"/>
                    <a:pt x="31650" y="18805"/>
                    <a:pt x="31341" y="18477"/>
                  </a:cubicBezTo>
                  <a:lnTo>
                    <a:pt x="30049" y="17359"/>
                  </a:lnTo>
                  <a:lnTo>
                    <a:pt x="31650" y="17359"/>
                  </a:lnTo>
                  <a:cubicBezTo>
                    <a:pt x="32055" y="17359"/>
                    <a:pt x="32460" y="17031"/>
                    <a:pt x="32460" y="16549"/>
                  </a:cubicBezTo>
                  <a:cubicBezTo>
                    <a:pt x="32460" y="16144"/>
                    <a:pt x="32055" y="15739"/>
                    <a:pt x="31650" y="15739"/>
                  </a:cubicBezTo>
                  <a:lnTo>
                    <a:pt x="30049" y="15739"/>
                  </a:lnTo>
                  <a:lnTo>
                    <a:pt x="31341" y="14620"/>
                  </a:lnTo>
                  <a:cubicBezTo>
                    <a:pt x="31650" y="14389"/>
                    <a:pt x="31650" y="13906"/>
                    <a:pt x="31418" y="13501"/>
                  </a:cubicBezTo>
                  <a:cubicBezTo>
                    <a:pt x="31243" y="13326"/>
                    <a:pt x="31025" y="13245"/>
                    <a:pt x="30812" y="13245"/>
                  </a:cubicBezTo>
                  <a:cubicBezTo>
                    <a:pt x="30625" y="13245"/>
                    <a:pt x="30444" y="13307"/>
                    <a:pt x="30300" y="13424"/>
                  </a:cubicBezTo>
                  <a:lnTo>
                    <a:pt x="27561" y="15739"/>
                  </a:lnTo>
                  <a:lnTo>
                    <a:pt x="26346" y="15739"/>
                  </a:lnTo>
                  <a:lnTo>
                    <a:pt x="28371" y="13984"/>
                  </a:lnTo>
                  <a:cubicBezTo>
                    <a:pt x="28680" y="13733"/>
                    <a:pt x="28680" y="13173"/>
                    <a:pt x="28448" y="12846"/>
                  </a:cubicBezTo>
                  <a:cubicBezTo>
                    <a:pt x="28273" y="12680"/>
                    <a:pt x="28052" y="12604"/>
                    <a:pt x="27836" y="12604"/>
                  </a:cubicBezTo>
                  <a:cubicBezTo>
                    <a:pt x="27648" y="12604"/>
                    <a:pt x="27462" y="12661"/>
                    <a:pt x="27310" y="12768"/>
                  </a:cubicBezTo>
                  <a:lnTo>
                    <a:pt x="23935" y="15739"/>
                  </a:lnTo>
                  <a:lnTo>
                    <a:pt x="18149" y="15739"/>
                  </a:lnTo>
                  <a:lnTo>
                    <a:pt x="22257" y="11573"/>
                  </a:lnTo>
                  <a:lnTo>
                    <a:pt x="26674" y="11245"/>
                  </a:lnTo>
                  <a:cubicBezTo>
                    <a:pt x="27156" y="11245"/>
                    <a:pt x="27484" y="10840"/>
                    <a:pt x="27407" y="10435"/>
                  </a:cubicBezTo>
                  <a:cubicBezTo>
                    <a:pt x="27407" y="9953"/>
                    <a:pt x="27002" y="9644"/>
                    <a:pt x="26597" y="9644"/>
                  </a:cubicBezTo>
                  <a:lnTo>
                    <a:pt x="23935" y="9798"/>
                  </a:lnTo>
                  <a:lnTo>
                    <a:pt x="24822" y="8988"/>
                  </a:lnTo>
                  <a:lnTo>
                    <a:pt x="28371" y="8680"/>
                  </a:lnTo>
                  <a:cubicBezTo>
                    <a:pt x="28757" y="8603"/>
                    <a:pt x="29085" y="8198"/>
                    <a:pt x="29085" y="7793"/>
                  </a:cubicBezTo>
                  <a:cubicBezTo>
                    <a:pt x="29015" y="7358"/>
                    <a:pt x="28742" y="7048"/>
                    <a:pt x="28335" y="7048"/>
                  </a:cubicBezTo>
                  <a:cubicBezTo>
                    <a:pt x="28291" y="7048"/>
                    <a:pt x="28245" y="7052"/>
                    <a:pt x="28197" y="7060"/>
                  </a:cubicBezTo>
                  <a:lnTo>
                    <a:pt x="26520" y="7233"/>
                  </a:lnTo>
                  <a:lnTo>
                    <a:pt x="27715" y="6018"/>
                  </a:lnTo>
                  <a:cubicBezTo>
                    <a:pt x="28043" y="5710"/>
                    <a:pt x="27966" y="5227"/>
                    <a:pt x="27715" y="4900"/>
                  </a:cubicBezTo>
                  <a:cubicBezTo>
                    <a:pt x="27561" y="4736"/>
                    <a:pt x="27339" y="4654"/>
                    <a:pt x="27117" y="4654"/>
                  </a:cubicBezTo>
                  <a:cubicBezTo>
                    <a:pt x="26896" y="4654"/>
                    <a:pt x="26674" y="4736"/>
                    <a:pt x="26520" y="4900"/>
                  </a:cubicBezTo>
                  <a:lnTo>
                    <a:pt x="25382" y="6018"/>
                  </a:lnTo>
                  <a:lnTo>
                    <a:pt x="25555" y="4340"/>
                  </a:lnTo>
                  <a:cubicBezTo>
                    <a:pt x="25632" y="3858"/>
                    <a:pt x="25227" y="3530"/>
                    <a:pt x="24822" y="3453"/>
                  </a:cubicBezTo>
                  <a:cubicBezTo>
                    <a:pt x="24417" y="3453"/>
                    <a:pt x="24032" y="3781"/>
                    <a:pt x="23935" y="4167"/>
                  </a:cubicBezTo>
                  <a:lnTo>
                    <a:pt x="23704" y="7793"/>
                  </a:lnTo>
                  <a:lnTo>
                    <a:pt x="22817" y="8680"/>
                  </a:lnTo>
                  <a:lnTo>
                    <a:pt x="22971" y="6018"/>
                  </a:lnTo>
                  <a:cubicBezTo>
                    <a:pt x="23067" y="5536"/>
                    <a:pt x="22739" y="5227"/>
                    <a:pt x="22257" y="5131"/>
                  </a:cubicBezTo>
                  <a:cubicBezTo>
                    <a:pt x="21852" y="5131"/>
                    <a:pt x="21447" y="5459"/>
                    <a:pt x="21370" y="5864"/>
                  </a:cubicBezTo>
                  <a:lnTo>
                    <a:pt x="21139" y="10435"/>
                  </a:lnTo>
                  <a:lnTo>
                    <a:pt x="17030" y="14620"/>
                  </a:lnTo>
                  <a:lnTo>
                    <a:pt x="17030" y="8680"/>
                  </a:lnTo>
                  <a:lnTo>
                    <a:pt x="19924" y="5227"/>
                  </a:lnTo>
                  <a:cubicBezTo>
                    <a:pt x="20251" y="4900"/>
                    <a:pt x="20174" y="4417"/>
                    <a:pt x="19846" y="4089"/>
                  </a:cubicBezTo>
                  <a:cubicBezTo>
                    <a:pt x="19694" y="3982"/>
                    <a:pt x="19509" y="3924"/>
                    <a:pt x="19323" y="3924"/>
                  </a:cubicBezTo>
                  <a:cubicBezTo>
                    <a:pt x="19108" y="3924"/>
                    <a:pt x="18893" y="4001"/>
                    <a:pt x="18728" y="4167"/>
                  </a:cubicBezTo>
                  <a:lnTo>
                    <a:pt x="17030" y="6192"/>
                  </a:lnTo>
                  <a:lnTo>
                    <a:pt x="17030" y="4977"/>
                  </a:lnTo>
                  <a:lnTo>
                    <a:pt x="19287" y="2238"/>
                  </a:lnTo>
                  <a:cubicBezTo>
                    <a:pt x="19596" y="1852"/>
                    <a:pt x="19518" y="1370"/>
                    <a:pt x="19210" y="1119"/>
                  </a:cubicBezTo>
                  <a:cubicBezTo>
                    <a:pt x="19068" y="977"/>
                    <a:pt x="18897" y="915"/>
                    <a:pt x="18722" y="915"/>
                  </a:cubicBezTo>
                  <a:cubicBezTo>
                    <a:pt x="18493" y="915"/>
                    <a:pt x="18258" y="1022"/>
                    <a:pt x="18072" y="1196"/>
                  </a:cubicBezTo>
                  <a:lnTo>
                    <a:pt x="17030" y="2489"/>
                  </a:lnTo>
                  <a:lnTo>
                    <a:pt x="17030" y="791"/>
                  </a:lnTo>
                  <a:cubicBezTo>
                    <a:pt x="17030" y="406"/>
                    <a:pt x="16625" y="1"/>
                    <a:pt x="16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25;p61"/>
            <p:cNvSpPr/>
            <p:nvPr/>
          </p:nvSpPr>
          <p:spPr>
            <a:xfrm>
              <a:off x="-1642675" y="4851025"/>
              <a:ext cx="406000" cy="827425"/>
            </a:xfrm>
            <a:custGeom>
              <a:avLst/>
              <a:gdLst/>
              <a:ahLst/>
              <a:cxnLst/>
              <a:rect l="l" t="t" r="r" b="b"/>
              <a:pathLst>
                <a:path w="16240" h="33097" extrusionOk="0">
                  <a:moveTo>
                    <a:pt x="0" y="1"/>
                  </a:moveTo>
                  <a:lnTo>
                    <a:pt x="0" y="33097"/>
                  </a:lnTo>
                  <a:cubicBezTo>
                    <a:pt x="405" y="33097"/>
                    <a:pt x="810" y="32788"/>
                    <a:pt x="810" y="32306"/>
                  </a:cubicBezTo>
                  <a:lnTo>
                    <a:pt x="810" y="30686"/>
                  </a:lnTo>
                  <a:lnTo>
                    <a:pt x="1852" y="31978"/>
                  </a:lnTo>
                  <a:cubicBezTo>
                    <a:pt x="2035" y="32161"/>
                    <a:pt x="2266" y="32266"/>
                    <a:pt x="2491" y="32266"/>
                  </a:cubicBezTo>
                  <a:cubicBezTo>
                    <a:pt x="2670" y="32266"/>
                    <a:pt x="2845" y="32200"/>
                    <a:pt x="2990" y="32055"/>
                  </a:cubicBezTo>
                  <a:cubicBezTo>
                    <a:pt x="3298" y="31824"/>
                    <a:pt x="3376" y="31264"/>
                    <a:pt x="3067" y="30937"/>
                  </a:cubicBezTo>
                  <a:lnTo>
                    <a:pt x="810" y="28198"/>
                  </a:lnTo>
                  <a:lnTo>
                    <a:pt x="810" y="27002"/>
                  </a:lnTo>
                  <a:lnTo>
                    <a:pt x="2508" y="28931"/>
                  </a:lnTo>
                  <a:cubicBezTo>
                    <a:pt x="2662" y="29162"/>
                    <a:pt x="2893" y="29239"/>
                    <a:pt x="3144" y="29239"/>
                  </a:cubicBezTo>
                  <a:cubicBezTo>
                    <a:pt x="3298" y="29239"/>
                    <a:pt x="3472" y="29162"/>
                    <a:pt x="3626" y="29085"/>
                  </a:cubicBezTo>
                  <a:cubicBezTo>
                    <a:pt x="3954" y="28757"/>
                    <a:pt x="4031" y="28275"/>
                    <a:pt x="3704" y="27889"/>
                  </a:cubicBezTo>
                  <a:lnTo>
                    <a:pt x="810" y="24514"/>
                  </a:lnTo>
                  <a:lnTo>
                    <a:pt x="810" y="18554"/>
                  </a:lnTo>
                  <a:lnTo>
                    <a:pt x="4919" y="22740"/>
                  </a:lnTo>
                  <a:lnTo>
                    <a:pt x="5150" y="27234"/>
                  </a:lnTo>
                  <a:cubicBezTo>
                    <a:pt x="5227" y="27716"/>
                    <a:pt x="5555" y="28044"/>
                    <a:pt x="5960" y="28044"/>
                  </a:cubicBezTo>
                  <a:lnTo>
                    <a:pt x="6037" y="28044"/>
                  </a:lnTo>
                  <a:cubicBezTo>
                    <a:pt x="6519" y="27966"/>
                    <a:pt x="6847" y="27639"/>
                    <a:pt x="6751" y="27156"/>
                  </a:cubicBezTo>
                  <a:lnTo>
                    <a:pt x="6597" y="24514"/>
                  </a:lnTo>
                  <a:lnTo>
                    <a:pt x="6597" y="24514"/>
                  </a:lnTo>
                  <a:lnTo>
                    <a:pt x="7484" y="25305"/>
                  </a:lnTo>
                  <a:lnTo>
                    <a:pt x="7715" y="29008"/>
                  </a:lnTo>
                  <a:cubicBezTo>
                    <a:pt x="7812" y="29413"/>
                    <a:pt x="8120" y="29721"/>
                    <a:pt x="8525" y="29721"/>
                  </a:cubicBezTo>
                  <a:lnTo>
                    <a:pt x="8602" y="29721"/>
                  </a:lnTo>
                  <a:cubicBezTo>
                    <a:pt x="9007" y="29644"/>
                    <a:pt x="9412" y="29239"/>
                    <a:pt x="9335" y="28854"/>
                  </a:cubicBezTo>
                  <a:lnTo>
                    <a:pt x="9162" y="27156"/>
                  </a:lnTo>
                  <a:lnTo>
                    <a:pt x="9162" y="27156"/>
                  </a:lnTo>
                  <a:lnTo>
                    <a:pt x="10300" y="28275"/>
                  </a:lnTo>
                  <a:cubicBezTo>
                    <a:pt x="10454" y="28449"/>
                    <a:pt x="10705" y="28526"/>
                    <a:pt x="10936" y="28526"/>
                  </a:cubicBezTo>
                  <a:cubicBezTo>
                    <a:pt x="11090" y="28526"/>
                    <a:pt x="11341" y="28449"/>
                    <a:pt x="11495" y="28275"/>
                  </a:cubicBezTo>
                  <a:cubicBezTo>
                    <a:pt x="11746" y="27966"/>
                    <a:pt x="11823" y="27484"/>
                    <a:pt x="11495" y="27156"/>
                  </a:cubicBezTo>
                  <a:lnTo>
                    <a:pt x="10300" y="25961"/>
                  </a:lnTo>
                  <a:lnTo>
                    <a:pt x="11977" y="26115"/>
                  </a:lnTo>
                  <a:cubicBezTo>
                    <a:pt x="12460" y="26115"/>
                    <a:pt x="12788" y="25787"/>
                    <a:pt x="12865" y="25382"/>
                  </a:cubicBezTo>
                  <a:cubicBezTo>
                    <a:pt x="12865" y="24900"/>
                    <a:pt x="12537" y="24591"/>
                    <a:pt x="12151" y="24514"/>
                  </a:cubicBezTo>
                  <a:lnTo>
                    <a:pt x="8602" y="24186"/>
                  </a:lnTo>
                  <a:lnTo>
                    <a:pt x="7715" y="23299"/>
                  </a:lnTo>
                  <a:lnTo>
                    <a:pt x="10377" y="23550"/>
                  </a:lnTo>
                  <a:cubicBezTo>
                    <a:pt x="10782" y="23550"/>
                    <a:pt x="11187" y="23222"/>
                    <a:pt x="11187" y="22740"/>
                  </a:cubicBezTo>
                  <a:cubicBezTo>
                    <a:pt x="11264" y="22335"/>
                    <a:pt x="10936" y="21930"/>
                    <a:pt x="10454" y="21930"/>
                  </a:cubicBezTo>
                  <a:lnTo>
                    <a:pt x="6037" y="21621"/>
                  </a:lnTo>
                  <a:lnTo>
                    <a:pt x="1929" y="17359"/>
                  </a:lnTo>
                  <a:lnTo>
                    <a:pt x="7715" y="17359"/>
                  </a:lnTo>
                  <a:lnTo>
                    <a:pt x="11090" y="20406"/>
                  </a:lnTo>
                  <a:cubicBezTo>
                    <a:pt x="11264" y="20483"/>
                    <a:pt x="11418" y="20560"/>
                    <a:pt x="11572" y="20560"/>
                  </a:cubicBezTo>
                  <a:cubicBezTo>
                    <a:pt x="11823" y="20560"/>
                    <a:pt x="12055" y="20483"/>
                    <a:pt x="12228" y="20329"/>
                  </a:cubicBezTo>
                  <a:cubicBezTo>
                    <a:pt x="12460" y="20001"/>
                    <a:pt x="12460" y="19442"/>
                    <a:pt x="12151" y="19210"/>
                  </a:cubicBezTo>
                  <a:lnTo>
                    <a:pt x="10126" y="17359"/>
                  </a:lnTo>
                  <a:lnTo>
                    <a:pt x="11341" y="17359"/>
                  </a:lnTo>
                  <a:lnTo>
                    <a:pt x="14080" y="19770"/>
                  </a:lnTo>
                  <a:cubicBezTo>
                    <a:pt x="14234" y="19847"/>
                    <a:pt x="14388" y="19924"/>
                    <a:pt x="14562" y="19924"/>
                  </a:cubicBezTo>
                  <a:cubicBezTo>
                    <a:pt x="14793" y="19924"/>
                    <a:pt x="15044" y="19847"/>
                    <a:pt x="15198" y="19692"/>
                  </a:cubicBezTo>
                  <a:cubicBezTo>
                    <a:pt x="15430" y="19287"/>
                    <a:pt x="15430" y="18805"/>
                    <a:pt x="15121" y="18477"/>
                  </a:cubicBezTo>
                  <a:lnTo>
                    <a:pt x="13829" y="17359"/>
                  </a:lnTo>
                  <a:lnTo>
                    <a:pt x="15430" y="17359"/>
                  </a:lnTo>
                  <a:cubicBezTo>
                    <a:pt x="15835" y="17359"/>
                    <a:pt x="16240" y="17031"/>
                    <a:pt x="16240" y="16549"/>
                  </a:cubicBezTo>
                  <a:cubicBezTo>
                    <a:pt x="16240" y="16144"/>
                    <a:pt x="15835" y="15739"/>
                    <a:pt x="15430" y="15739"/>
                  </a:cubicBezTo>
                  <a:lnTo>
                    <a:pt x="13829" y="15739"/>
                  </a:lnTo>
                  <a:lnTo>
                    <a:pt x="15121" y="14620"/>
                  </a:lnTo>
                  <a:cubicBezTo>
                    <a:pt x="15430" y="14389"/>
                    <a:pt x="15430" y="13906"/>
                    <a:pt x="15198" y="13501"/>
                  </a:cubicBezTo>
                  <a:cubicBezTo>
                    <a:pt x="15023" y="13326"/>
                    <a:pt x="14805" y="13245"/>
                    <a:pt x="14592" y="13245"/>
                  </a:cubicBezTo>
                  <a:cubicBezTo>
                    <a:pt x="14405" y="13245"/>
                    <a:pt x="14224" y="13307"/>
                    <a:pt x="14080" y="13424"/>
                  </a:cubicBezTo>
                  <a:lnTo>
                    <a:pt x="11341" y="15739"/>
                  </a:lnTo>
                  <a:lnTo>
                    <a:pt x="10126" y="15739"/>
                  </a:lnTo>
                  <a:lnTo>
                    <a:pt x="12151" y="13984"/>
                  </a:lnTo>
                  <a:cubicBezTo>
                    <a:pt x="12460" y="13733"/>
                    <a:pt x="12460" y="13173"/>
                    <a:pt x="12228" y="12846"/>
                  </a:cubicBezTo>
                  <a:cubicBezTo>
                    <a:pt x="12053" y="12680"/>
                    <a:pt x="11832" y="12604"/>
                    <a:pt x="11616" y="12604"/>
                  </a:cubicBezTo>
                  <a:cubicBezTo>
                    <a:pt x="11428" y="12604"/>
                    <a:pt x="11242" y="12661"/>
                    <a:pt x="11090" y="12768"/>
                  </a:cubicBezTo>
                  <a:lnTo>
                    <a:pt x="7715" y="15739"/>
                  </a:lnTo>
                  <a:lnTo>
                    <a:pt x="1929" y="15739"/>
                  </a:lnTo>
                  <a:lnTo>
                    <a:pt x="6037" y="11573"/>
                  </a:lnTo>
                  <a:lnTo>
                    <a:pt x="10454" y="11245"/>
                  </a:lnTo>
                  <a:cubicBezTo>
                    <a:pt x="10936" y="11245"/>
                    <a:pt x="11264" y="10840"/>
                    <a:pt x="11187" y="10435"/>
                  </a:cubicBezTo>
                  <a:cubicBezTo>
                    <a:pt x="11187" y="9953"/>
                    <a:pt x="10782" y="9644"/>
                    <a:pt x="10377" y="9644"/>
                  </a:cubicBezTo>
                  <a:lnTo>
                    <a:pt x="7715" y="9798"/>
                  </a:lnTo>
                  <a:lnTo>
                    <a:pt x="8602" y="8988"/>
                  </a:lnTo>
                  <a:lnTo>
                    <a:pt x="12151" y="8680"/>
                  </a:lnTo>
                  <a:cubicBezTo>
                    <a:pt x="12537" y="8603"/>
                    <a:pt x="12865" y="8198"/>
                    <a:pt x="12865" y="7793"/>
                  </a:cubicBezTo>
                  <a:cubicBezTo>
                    <a:pt x="12795" y="7358"/>
                    <a:pt x="12522" y="7048"/>
                    <a:pt x="12115" y="7048"/>
                  </a:cubicBezTo>
                  <a:cubicBezTo>
                    <a:pt x="12071" y="7048"/>
                    <a:pt x="12025" y="7052"/>
                    <a:pt x="11977" y="7060"/>
                  </a:cubicBezTo>
                  <a:lnTo>
                    <a:pt x="10300" y="7233"/>
                  </a:lnTo>
                  <a:lnTo>
                    <a:pt x="11495" y="6018"/>
                  </a:lnTo>
                  <a:cubicBezTo>
                    <a:pt x="11823" y="5710"/>
                    <a:pt x="11746" y="5227"/>
                    <a:pt x="11495" y="4900"/>
                  </a:cubicBezTo>
                  <a:cubicBezTo>
                    <a:pt x="11341" y="4736"/>
                    <a:pt x="11119" y="4654"/>
                    <a:pt x="10897" y="4654"/>
                  </a:cubicBezTo>
                  <a:cubicBezTo>
                    <a:pt x="10676" y="4654"/>
                    <a:pt x="10454" y="4736"/>
                    <a:pt x="10300" y="4900"/>
                  </a:cubicBezTo>
                  <a:lnTo>
                    <a:pt x="9162" y="6018"/>
                  </a:lnTo>
                  <a:lnTo>
                    <a:pt x="9335" y="4340"/>
                  </a:lnTo>
                  <a:cubicBezTo>
                    <a:pt x="9412" y="3858"/>
                    <a:pt x="9007" y="3530"/>
                    <a:pt x="8602" y="3453"/>
                  </a:cubicBezTo>
                  <a:cubicBezTo>
                    <a:pt x="8197" y="3453"/>
                    <a:pt x="7812" y="3781"/>
                    <a:pt x="7715" y="4167"/>
                  </a:cubicBezTo>
                  <a:lnTo>
                    <a:pt x="7484" y="7793"/>
                  </a:lnTo>
                  <a:lnTo>
                    <a:pt x="6597" y="8680"/>
                  </a:lnTo>
                  <a:lnTo>
                    <a:pt x="6751" y="6018"/>
                  </a:lnTo>
                  <a:cubicBezTo>
                    <a:pt x="6847" y="5536"/>
                    <a:pt x="6519" y="5227"/>
                    <a:pt x="6037" y="5131"/>
                  </a:cubicBezTo>
                  <a:cubicBezTo>
                    <a:pt x="5632" y="5131"/>
                    <a:pt x="5227" y="5459"/>
                    <a:pt x="5150" y="5864"/>
                  </a:cubicBezTo>
                  <a:lnTo>
                    <a:pt x="4919" y="10435"/>
                  </a:lnTo>
                  <a:lnTo>
                    <a:pt x="810" y="14620"/>
                  </a:lnTo>
                  <a:lnTo>
                    <a:pt x="810" y="8680"/>
                  </a:lnTo>
                  <a:lnTo>
                    <a:pt x="3704" y="5227"/>
                  </a:lnTo>
                  <a:cubicBezTo>
                    <a:pt x="4031" y="4900"/>
                    <a:pt x="3954" y="4417"/>
                    <a:pt x="3626" y="4089"/>
                  </a:cubicBezTo>
                  <a:cubicBezTo>
                    <a:pt x="3474" y="3982"/>
                    <a:pt x="3289" y="3924"/>
                    <a:pt x="3103" y="3924"/>
                  </a:cubicBezTo>
                  <a:cubicBezTo>
                    <a:pt x="2888" y="3924"/>
                    <a:pt x="2673" y="4001"/>
                    <a:pt x="2508" y="4167"/>
                  </a:cubicBezTo>
                  <a:lnTo>
                    <a:pt x="810" y="6192"/>
                  </a:lnTo>
                  <a:lnTo>
                    <a:pt x="810" y="4977"/>
                  </a:lnTo>
                  <a:lnTo>
                    <a:pt x="3067" y="2238"/>
                  </a:lnTo>
                  <a:cubicBezTo>
                    <a:pt x="3376" y="1852"/>
                    <a:pt x="3298" y="1370"/>
                    <a:pt x="2990" y="1119"/>
                  </a:cubicBezTo>
                  <a:cubicBezTo>
                    <a:pt x="2848" y="977"/>
                    <a:pt x="2677" y="915"/>
                    <a:pt x="2502" y="915"/>
                  </a:cubicBezTo>
                  <a:cubicBezTo>
                    <a:pt x="2273" y="915"/>
                    <a:pt x="2038" y="1022"/>
                    <a:pt x="1852" y="1196"/>
                  </a:cubicBezTo>
                  <a:lnTo>
                    <a:pt x="810" y="2489"/>
                  </a:lnTo>
                  <a:lnTo>
                    <a:pt x="810" y="791"/>
                  </a:lnTo>
                  <a:cubicBezTo>
                    <a:pt x="810" y="406"/>
                    <a:pt x="405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1226;p61"/>
          <p:cNvGrpSpPr/>
          <p:nvPr/>
        </p:nvGrpSpPr>
        <p:grpSpPr>
          <a:xfrm>
            <a:off x="5169881" y="1210394"/>
            <a:ext cx="549317" cy="545368"/>
            <a:chOff x="788523" y="2459382"/>
            <a:chExt cx="549317" cy="545368"/>
          </a:xfrm>
        </p:grpSpPr>
        <p:grpSp>
          <p:nvGrpSpPr>
            <p:cNvPr id="44" name="Google Shape;1227;p61"/>
            <p:cNvGrpSpPr/>
            <p:nvPr/>
          </p:nvGrpSpPr>
          <p:grpSpPr>
            <a:xfrm>
              <a:off x="788523" y="2459382"/>
              <a:ext cx="549317" cy="545353"/>
              <a:chOff x="-5017850" y="615675"/>
              <a:chExt cx="803800" cy="798000"/>
            </a:xfrm>
          </p:grpSpPr>
          <p:sp>
            <p:nvSpPr>
              <p:cNvPr id="47" name="Google Shape;1228;p61"/>
              <p:cNvSpPr/>
              <p:nvPr/>
            </p:nvSpPr>
            <p:spPr>
              <a:xfrm>
                <a:off x="-5017850" y="615675"/>
                <a:ext cx="803800" cy="798000"/>
              </a:xfrm>
              <a:custGeom>
                <a:avLst/>
                <a:gdLst/>
                <a:ahLst/>
                <a:cxnLst/>
                <a:rect l="l" t="t" r="r" b="b"/>
                <a:pathLst>
                  <a:path w="32152" h="31920" extrusionOk="0">
                    <a:moveTo>
                      <a:pt x="16086" y="3954"/>
                    </a:moveTo>
                    <a:cubicBezTo>
                      <a:pt x="22759" y="3954"/>
                      <a:pt x="28063" y="9335"/>
                      <a:pt x="28063" y="15912"/>
                    </a:cubicBezTo>
                    <a:cubicBezTo>
                      <a:pt x="28063" y="22508"/>
                      <a:pt x="22759" y="27889"/>
                      <a:pt x="16086" y="27889"/>
                    </a:cubicBezTo>
                    <a:cubicBezTo>
                      <a:pt x="9490" y="27889"/>
                      <a:pt x="4186" y="22508"/>
                      <a:pt x="4186" y="15912"/>
                    </a:cubicBezTo>
                    <a:cubicBezTo>
                      <a:pt x="4186" y="9335"/>
                      <a:pt x="9490" y="3954"/>
                      <a:pt x="16086" y="3954"/>
                    </a:cubicBezTo>
                    <a:close/>
                    <a:moveTo>
                      <a:pt x="16086" y="0"/>
                    </a:moveTo>
                    <a:lnTo>
                      <a:pt x="12942" y="3472"/>
                    </a:lnTo>
                    <a:lnTo>
                      <a:pt x="8602" y="1852"/>
                    </a:lnTo>
                    <a:lnTo>
                      <a:pt x="7484" y="6365"/>
                    </a:lnTo>
                    <a:lnTo>
                      <a:pt x="2816" y="7001"/>
                    </a:lnTo>
                    <a:lnTo>
                      <a:pt x="3858" y="11495"/>
                    </a:lnTo>
                    <a:lnTo>
                      <a:pt x="1" y="14234"/>
                    </a:lnTo>
                    <a:lnTo>
                      <a:pt x="3144" y="17763"/>
                    </a:lnTo>
                    <a:lnTo>
                      <a:pt x="965" y="21949"/>
                    </a:lnTo>
                    <a:lnTo>
                      <a:pt x="5304" y="23627"/>
                    </a:lnTo>
                    <a:lnTo>
                      <a:pt x="5401" y="28294"/>
                    </a:lnTo>
                    <a:lnTo>
                      <a:pt x="10049" y="27735"/>
                    </a:lnTo>
                    <a:lnTo>
                      <a:pt x="12228" y="31920"/>
                    </a:lnTo>
                    <a:lnTo>
                      <a:pt x="16086" y="29258"/>
                    </a:lnTo>
                    <a:lnTo>
                      <a:pt x="20020" y="31920"/>
                    </a:lnTo>
                    <a:lnTo>
                      <a:pt x="22180" y="27735"/>
                    </a:lnTo>
                    <a:lnTo>
                      <a:pt x="26848" y="28294"/>
                    </a:lnTo>
                    <a:lnTo>
                      <a:pt x="26848" y="23627"/>
                    </a:lnTo>
                    <a:lnTo>
                      <a:pt x="31264" y="21949"/>
                    </a:lnTo>
                    <a:lnTo>
                      <a:pt x="29104" y="17763"/>
                    </a:lnTo>
                    <a:lnTo>
                      <a:pt x="32152" y="14234"/>
                    </a:lnTo>
                    <a:lnTo>
                      <a:pt x="28371" y="11495"/>
                    </a:lnTo>
                    <a:lnTo>
                      <a:pt x="29413" y="7001"/>
                    </a:lnTo>
                    <a:lnTo>
                      <a:pt x="24765" y="6365"/>
                    </a:lnTo>
                    <a:lnTo>
                      <a:pt x="23627" y="1852"/>
                    </a:lnTo>
                    <a:lnTo>
                      <a:pt x="19210" y="3472"/>
                    </a:lnTo>
                    <a:lnTo>
                      <a:pt x="160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29;p61"/>
              <p:cNvSpPr/>
              <p:nvPr/>
            </p:nvSpPr>
            <p:spPr>
              <a:xfrm>
                <a:off x="-4877050" y="752600"/>
                <a:ext cx="522200" cy="522225"/>
              </a:xfrm>
              <a:custGeom>
                <a:avLst/>
                <a:gdLst/>
                <a:ahLst/>
                <a:cxnLst/>
                <a:rect l="l" t="t" r="r" b="b"/>
                <a:pathLst>
                  <a:path w="20888" h="20889" extrusionOk="0">
                    <a:moveTo>
                      <a:pt x="10454" y="1"/>
                    </a:moveTo>
                    <a:cubicBezTo>
                      <a:pt x="4745" y="1"/>
                      <a:pt x="0" y="4649"/>
                      <a:pt x="0" y="10435"/>
                    </a:cubicBezTo>
                    <a:cubicBezTo>
                      <a:pt x="0" y="16221"/>
                      <a:pt x="4745" y="20888"/>
                      <a:pt x="10454" y="20888"/>
                    </a:cubicBezTo>
                    <a:cubicBezTo>
                      <a:pt x="16240" y="20888"/>
                      <a:pt x="20888" y="16221"/>
                      <a:pt x="20888" y="10435"/>
                    </a:cubicBezTo>
                    <a:cubicBezTo>
                      <a:pt x="20888" y="4649"/>
                      <a:pt x="16240" y="1"/>
                      <a:pt x="104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" name="Google Shape;1230;p61"/>
            <p:cNvSpPr/>
            <p:nvPr/>
          </p:nvSpPr>
          <p:spPr>
            <a:xfrm>
              <a:off x="1063224" y="2459397"/>
              <a:ext cx="274505" cy="545353"/>
            </a:xfrm>
            <a:custGeom>
              <a:avLst/>
              <a:gdLst/>
              <a:ahLst/>
              <a:cxnLst/>
              <a:rect l="l" t="t" r="r" b="b"/>
              <a:pathLst>
                <a:path w="16067" h="31920" extrusionOk="0">
                  <a:moveTo>
                    <a:pt x="1" y="0"/>
                  </a:moveTo>
                  <a:lnTo>
                    <a:pt x="1" y="3954"/>
                  </a:lnTo>
                  <a:cubicBezTo>
                    <a:pt x="6674" y="3954"/>
                    <a:pt x="11978" y="9335"/>
                    <a:pt x="11978" y="15912"/>
                  </a:cubicBezTo>
                  <a:cubicBezTo>
                    <a:pt x="11978" y="22508"/>
                    <a:pt x="6674" y="27889"/>
                    <a:pt x="1" y="27889"/>
                  </a:cubicBezTo>
                  <a:lnTo>
                    <a:pt x="1" y="29258"/>
                  </a:lnTo>
                  <a:lnTo>
                    <a:pt x="3935" y="31920"/>
                  </a:lnTo>
                  <a:lnTo>
                    <a:pt x="6095" y="27735"/>
                  </a:lnTo>
                  <a:lnTo>
                    <a:pt x="10763" y="28294"/>
                  </a:lnTo>
                  <a:lnTo>
                    <a:pt x="10763" y="23627"/>
                  </a:lnTo>
                  <a:lnTo>
                    <a:pt x="15179" y="21949"/>
                  </a:lnTo>
                  <a:lnTo>
                    <a:pt x="13019" y="17763"/>
                  </a:lnTo>
                  <a:lnTo>
                    <a:pt x="16067" y="14234"/>
                  </a:lnTo>
                  <a:lnTo>
                    <a:pt x="12286" y="11495"/>
                  </a:lnTo>
                  <a:lnTo>
                    <a:pt x="13328" y="7001"/>
                  </a:lnTo>
                  <a:lnTo>
                    <a:pt x="8680" y="6365"/>
                  </a:lnTo>
                  <a:lnTo>
                    <a:pt x="7542" y="1852"/>
                  </a:lnTo>
                  <a:lnTo>
                    <a:pt x="3125" y="34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31;p61"/>
            <p:cNvSpPr/>
            <p:nvPr/>
          </p:nvSpPr>
          <p:spPr>
            <a:xfrm>
              <a:off x="1063224" y="2552975"/>
              <a:ext cx="178282" cy="356889"/>
            </a:xfrm>
            <a:custGeom>
              <a:avLst/>
              <a:gdLst/>
              <a:ahLst/>
              <a:cxnLst/>
              <a:rect l="l" t="t" r="r" b="b"/>
              <a:pathLst>
                <a:path w="10435" h="20889" extrusionOk="0">
                  <a:moveTo>
                    <a:pt x="1" y="1"/>
                  </a:moveTo>
                  <a:lnTo>
                    <a:pt x="1" y="20888"/>
                  </a:lnTo>
                  <a:cubicBezTo>
                    <a:pt x="5787" y="20888"/>
                    <a:pt x="10435" y="16221"/>
                    <a:pt x="10435" y="10435"/>
                  </a:cubicBezTo>
                  <a:cubicBezTo>
                    <a:pt x="10435" y="4649"/>
                    <a:pt x="5787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6D73BA-B334-4131-90D2-7EC93B3DB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6523" y="379196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" action="ppaction://hlinkshowjump?jump=lastslide">
              <a:snd r:embed="rId2" name="bomb.wav"/>
            </a:hlinkClick>
          </p:cNvPr>
          <p:cNvSpPr/>
          <p:nvPr/>
        </p:nvSpPr>
        <p:spPr>
          <a:xfrm>
            <a:off x="3385664" y="2524072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It‘s foggy.</a:t>
            </a:r>
          </a:p>
        </p:txBody>
      </p:sp>
      <p:sp>
        <p:nvSpPr>
          <p:cNvPr id="8" name="Rectangle 7">
            <a:hlinkClick r:id="" action="ppaction://hlinkshowjump?jump=lastslide">
              <a:snd r:embed="rId2" name="bomb.wav"/>
            </a:hlinkClick>
          </p:cNvPr>
          <p:cNvSpPr/>
          <p:nvPr/>
        </p:nvSpPr>
        <p:spPr>
          <a:xfrm>
            <a:off x="3385663" y="814607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It‘s snowy.</a:t>
            </a:r>
          </a:p>
        </p:txBody>
      </p:sp>
      <p:sp>
        <p:nvSpPr>
          <p:cNvPr id="9" name="Rectangle 8">
            <a:hlinkClick r:id="rId3" action="ppaction://hlinksldjump">
              <a:snd r:embed="rId4" name="applause.wav"/>
            </a:hlinkClick>
          </p:cNvPr>
          <p:cNvSpPr/>
          <p:nvPr/>
        </p:nvSpPr>
        <p:spPr>
          <a:xfrm>
            <a:off x="3385664" y="1643283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It‘s cold.</a:t>
            </a:r>
          </a:p>
        </p:txBody>
      </p:sp>
      <p:sp>
        <p:nvSpPr>
          <p:cNvPr id="10" name="Rectangle 9">
            <a:hlinkClick r:id="" action="ppaction://hlinkshowjump?jump=lastslide">
              <a:snd r:embed="rId2" name="bomb.wav"/>
            </a:hlinkClick>
          </p:cNvPr>
          <p:cNvSpPr/>
          <p:nvPr/>
        </p:nvSpPr>
        <p:spPr>
          <a:xfrm>
            <a:off x="3385663" y="3404861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It‘s sunny.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3046" y="579134"/>
            <a:ext cx="2752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>
                <a:latin typeface="Calibri" panose="020F0502020204030204" pitchFamily="34" charset="0"/>
                <a:cs typeface="Calibri" panose="020F0502020204030204" pitchFamily="34" charset="0"/>
              </a:rPr>
              <a:t>WHAT‘S THE WEATHER LIKE?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299" y="814608"/>
            <a:ext cx="3141743" cy="2810335"/>
          </a:xfrm>
          <a:prstGeom prst="rect">
            <a:avLst/>
          </a:prstGeom>
        </p:spPr>
      </p:pic>
      <p:sp>
        <p:nvSpPr>
          <p:cNvPr id="12" name="Desna puščica 11">
            <a:hlinkClick r:id="" action="ppaction://hlinkshowjump?jump=nextslide"/>
          </p:cNvPr>
          <p:cNvSpPr/>
          <p:nvPr/>
        </p:nvSpPr>
        <p:spPr>
          <a:xfrm>
            <a:off x="6008320" y="3782290"/>
            <a:ext cx="1171798" cy="1053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07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" action="ppaction://hlinkshowjump?jump=lastslide">
              <a:snd r:embed="rId2" name="bomb.wav"/>
            </a:hlinkClick>
          </p:cNvPr>
          <p:cNvSpPr/>
          <p:nvPr/>
        </p:nvSpPr>
        <p:spPr>
          <a:xfrm>
            <a:off x="3459520" y="1919639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It‘s hot.</a:t>
            </a:r>
          </a:p>
        </p:txBody>
      </p:sp>
      <p:sp>
        <p:nvSpPr>
          <p:cNvPr id="8" name="Rectangle 7">
            <a:hlinkClick r:id="rId3" action="ppaction://hlinksldjump">
              <a:snd r:embed="rId4" name="applause.wav"/>
            </a:hlinkClick>
          </p:cNvPr>
          <p:cNvSpPr/>
          <p:nvPr/>
        </p:nvSpPr>
        <p:spPr>
          <a:xfrm>
            <a:off x="5854544" y="1879874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It‘s stormy.</a:t>
            </a:r>
          </a:p>
        </p:txBody>
      </p:sp>
      <p:sp>
        <p:nvSpPr>
          <p:cNvPr id="9" name="Rectangle 8">
            <a:hlinkClick r:id="" action="ppaction://hlinkshowjump?jump=lastslide">
              <a:snd r:embed="rId2" name="bomb.wav"/>
            </a:hlinkClick>
          </p:cNvPr>
          <p:cNvSpPr/>
          <p:nvPr/>
        </p:nvSpPr>
        <p:spPr>
          <a:xfrm>
            <a:off x="5854544" y="789698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It‘s sunny.</a:t>
            </a:r>
          </a:p>
        </p:txBody>
      </p:sp>
      <p:sp>
        <p:nvSpPr>
          <p:cNvPr id="10" name="Rectangle 9">
            <a:hlinkClick r:id="" action="ppaction://hlinkshowjump?jump=lastslide">
              <a:snd r:embed="rId2" name="bomb.wav"/>
            </a:hlinkClick>
          </p:cNvPr>
          <p:cNvSpPr/>
          <p:nvPr/>
        </p:nvSpPr>
        <p:spPr>
          <a:xfrm>
            <a:off x="3459520" y="789698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It‘s windy.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3046" y="579134"/>
            <a:ext cx="2752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>
                <a:latin typeface="Calibri" panose="020F0502020204030204" pitchFamily="34" charset="0"/>
                <a:cs typeface="Calibri" panose="020F0502020204030204" pitchFamily="34" charset="0"/>
              </a:rPr>
              <a:t>WHAT‘S THE WEATHER LIKE?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26" y="2697276"/>
            <a:ext cx="3532994" cy="2355329"/>
          </a:xfrm>
          <a:prstGeom prst="rect">
            <a:avLst/>
          </a:prstGeom>
        </p:spPr>
      </p:pic>
      <p:sp>
        <p:nvSpPr>
          <p:cNvPr id="11" name="Desna puščica 10">
            <a:hlinkClick r:id="" action="ppaction://hlinkshowjump?jump=nextslide"/>
          </p:cNvPr>
          <p:cNvSpPr/>
          <p:nvPr/>
        </p:nvSpPr>
        <p:spPr>
          <a:xfrm>
            <a:off x="6008320" y="3782290"/>
            <a:ext cx="1171798" cy="1053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653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sldjump">
              <a:snd r:embed="rId3" name="applause.wav"/>
            </a:hlinkClick>
          </p:cNvPr>
          <p:cNvSpPr/>
          <p:nvPr/>
        </p:nvSpPr>
        <p:spPr>
          <a:xfrm>
            <a:off x="1402118" y="3115369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WHAT</a:t>
            </a:r>
          </a:p>
        </p:txBody>
      </p:sp>
      <p:sp>
        <p:nvSpPr>
          <p:cNvPr id="8" name="Rectangle 7">
            <a:hlinkClick r:id="" action="ppaction://hlinkshowjump?jump=lastslide">
              <a:snd r:embed="rId4" name="bomb.wav"/>
            </a:hlinkClick>
          </p:cNvPr>
          <p:cNvSpPr/>
          <p:nvPr/>
        </p:nvSpPr>
        <p:spPr>
          <a:xfrm>
            <a:off x="1402119" y="4084110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WHO</a:t>
            </a:r>
          </a:p>
        </p:txBody>
      </p:sp>
      <p:sp>
        <p:nvSpPr>
          <p:cNvPr id="9" name="Rectangle 8">
            <a:hlinkClick r:id="" action="ppaction://hlinkshowjump?jump=lastslide">
              <a:snd r:embed="rId4" name="bomb.wav"/>
            </a:hlinkClick>
          </p:cNvPr>
          <p:cNvSpPr/>
          <p:nvPr/>
        </p:nvSpPr>
        <p:spPr>
          <a:xfrm>
            <a:off x="4076740" y="3115369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WHY</a:t>
            </a:r>
          </a:p>
        </p:txBody>
      </p:sp>
      <p:sp>
        <p:nvSpPr>
          <p:cNvPr id="10" name="Rectangle 9">
            <a:hlinkClick r:id="" action="ppaction://hlinkshowjump?jump=lastslide">
              <a:snd r:embed="rId4" name="bomb.wav"/>
            </a:hlinkClick>
          </p:cNvPr>
          <p:cNvSpPr/>
          <p:nvPr/>
        </p:nvSpPr>
        <p:spPr>
          <a:xfrm>
            <a:off x="4076739" y="4070730"/>
            <a:ext cx="198354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sl-SI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WHERE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3655" y="596448"/>
            <a:ext cx="57938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>
                <a:latin typeface="Calibri" panose="020F0502020204030204" pitchFamily="34" charset="0"/>
                <a:cs typeface="Calibri" panose="020F0502020204030204" pitchFamily="34" charset="0"/>
              </a:rPr>
              <a:t>Katera beseda manjka v vprašanju?</a:t>
            </a:r>
          </a:p>
          <a:p>
            <a:endParaRPr lang="sl-SI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3000" dirty="0">
                <a:latin typeface="Calibri" panose="020F0502020204030204" pitchFamily="34" charset="0"/>
                <a:cs typeface="Calibri" panose="020F0502020204030204" pitchFamily="34" charset="0"/>
              </a:rPr>
              <a:t>_____ is </a:t>
            </a:r>
            <a:r>
              <a:rPr lang="sl-SI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sl-SI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weather</a:t>
            </a:r>
            <a:r>
              <a:rPr lang="sl-SI" sz="3000" dirty="0">
                <a:latin typeface="Calibri" panose="020F0502020204030204" pitchFamily="34" charset="0"/>
                <a:cs typeface="Calibri" panose="020F0502020204030204" pitchFamily="34" charset="0"/>
              </a:rPr>
              <a:t> like?</a:t>
            </a:r>
          </a:p>
        </p:txBody>
      </p:sp>
      <p:pic>
        <p:nvPicPr>
          <p:cNvPr id="2050" name="Picture 2" descr="Child Clip Art Black And White - Student Thinking Clipart, HD Png Download  - kind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284" y="1218445"/>
            <a:ext cx="2203032" cy="18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esna puščica 11">
            <a:hlinkClick r:id="" action="ppaction://hlinkshowjump?jump=nextslide"/>
          </p:cNvPr>
          <p:cNvSpPr/>
          <p:nvPr/>
        </p:nvSpPr>
        <p:spPr>
          <a:xfrm>
            <a:off x="6829201" y="3557142"/>
            <a:ext cx="1171798" cy="1053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41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53" y="362815"/>
            <a:ext cx="5532778" cy="4313093"/>
          </a:xfrm>
        </p:spPr>
      </p:pic>
      <p:sp>
        <p:nvSpPr>
          <p:cNvPr id="5" name="Desna puščica 4">
            <a:hlinkClick r:id="" action="ppaction://hlinkshowjump?jump=nextslide"/>
          </p:cNvPr>
          <p:cNvSpPr/>
          <p:nvPr/>
        </p:nvSpPr>
        <p:spPr>
          <a:xfrm>
            <a:off x="6777246" y="3621973"/>
            <a:ext cx="1171798" cy="1053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394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065E613-67C5-4090-9B0A-9A6E0059ED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DF0F5-D588-4354-8A2B-E70C3AB4228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762652-38D7-42BB-BA34-173B0C010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97509A-DB0E-45FD-898F-069028FAE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187" y="711525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4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575" y="3260653"/>
            <a:ext cx="2624234" cy="1842332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11266" name="Picture 2" descr="Does Saying “Good Job!” Lead to Challenging Behavior? - Rae P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65" y="54853"/>
            <a:ext cx="7828049" cy="508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otnik 5">
            <a:hlinkClick r:id="" action="ppaction://hlinkshowjump?jump=lastslideviewed"/>
          </p:cNvPr>
          <p:cNvSpPr/>
          <p:nvPr/>
        </p:nvSpPr>
        <p:spPr>
          <a:xfrm>
            <a:off x="5645233" y="4346527"/>
            <a:ext cx="2698668" cy="756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/>
              <a:t>NADALJUJ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157860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9190" y="1804181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000" dirty="0">
                <a:latin typeface="Calibri" panose="020F0502020204030204" pitchFamily="34" charset="0"/>
                <a:cs typeface="Calibri" panose="020F0502020204030204" pitchFamily="34" charset="0"/>
              </a:rPr>
              <a:t>WRONG ANSWER </a:t>
            </a:r>
            <a:r>
              <a:rPr lang="sl-SI" sz="3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</a:t>
            </a:r>
            <a:r>
              <a:rPr lang="sl-SI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(NAPAČNO)</a:t>
            </a:r>
          </a:p>
        </p:txBody>
      </p:sp>
      <p:sp>
        <p:nvSpPr>
          <p:cNvPr id="5" name="Rectangle 4">
            <a:hlinkClick r:id="" action="ppaction://hlinkshowjump?jump=lastslideviewed">
              <a:snd r:embed="rId2" name="drumroll.wav"/>
            </a:hlinkClick>
          </p:cNvPr>
          <p:cNvSpPr/>
          <p:nvPr/>
        </p:nvSpPr>
        <p:spPr>
          <a:xfrm>
            <a:off x="4807426" y="1086730"/>
            <a:ext cx="2670989" cy="981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l-SI" sz="2700" b="1" dirty="0">
                <a:ln/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 AGAIN!</a:t>
            </a:r>
          </a:p>
          <a:p>
            <a:pPr algn="ctr"/>
            <a:br>
              <a:rPr lang="sl-SI" sz="1500" b="1" dirty="0">
                <a:ln/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1500" b="1" dirty="0">
                <a:ln/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(POSKUSI PONOVNO</a:t>
            </a:r>
            <a:r>
              <a:rPr lang="sl-SI" sz="1050" b="1" dirty="0">
                <a:ln/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2290" name="Picture 2" descr="File:Sad face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117" y="2365222"/>
            <a:ext cx="2413610" cy="239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934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8109" y="82275"/>
            <a:ext cx="8023660" cy="572700"/>
          </a:xfrm>
        </p:spPr>
        <p:txBody>
          <a:bodyPr/>
          <a:lstStyle/>
          <a:p>
            <a:r>
              <a:rPr lang="sl-SI" dirty="0"/>
              <a:t>Kako pa </a:t>
            </a:r>
            <a:r>
              <a:rPr lang="sl-SI" dirty="0">
                <a:solidFill>
                  <a:srgbClr val="FF0000"/>
                </a:solidFill>
              </a:rPr>
              <a:t>povemo,</a:t>
            </a:r>
            <a:r>
              <a:rPr lang="sl-SI" dirty="0"/>
              <a:t> kakšno je vreme?</a:t>
            </a:r>
            <a:endParaRPr lang="en-GB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4" r="18043"/>
          <a:stretch/>
        </p:blipFill>
        <p:spPr>
          <a:xfrm>
            <a:off x="342899" y="3268121"/>
            <a:ext cx="2337956" cy="18753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Oblaček govora: elipsa 9">
            <a:extLst>
              <a:ext uri="{FF2B5EF4-FFF2-40B4-BE49-F238E27FC236}">
                <a16:creationId xmlns:a16="http://schemas.microsoft.com/office/drawing/2014/main" id="{EC97139E-E7B9-4200-9D0D-9A156F192F7D}"/>
              </a:ext>
            </a:extLst>
          </p:cNvPr>
          <p:cNvSpPr/>
          <p:nvPr/>
        </p:nvSpPr>
        <p:spPr>
          <a:xfrm>
            <a:off x="1405587" y="1153390"/>
            <a:ext cx="3239149" cy="1971331"/>
          </a:xfrm>
          <a:prstGeom prst="wedgeEllipse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800" dirty="0"/>
              <a:t>Danes je </a:t>
            </a:r>
            <a:r>
              <a:rPr lang="sl-SI" sz="1800" dirty="0">
                <a:solidFill>
                  <a:srgbClr val="FF0000"/>
                </a:solidFill>
              </a:rPr>
              <a:t>sončno</a:t>
            </a:r>
            <a:r>
              <a:rPr lang="sl-SI" sz="1800" dirty="0"/>
              <a:t>.</a:t>
            </a:r>
            <a:r>
              <a:rPr lang="sl-SI" sz="1800" dirty="0">
                <a:solidFill>
                  <a:schemeClr val="tx1"/>
                </a:solidFill>
              </a:rPr>
              <a:t> </a:t>
            </a:r>
            <a:r>
              <a:rPr lang="sl-SI" sz="1800" dirty="0" err="1">
                <a:solidFill>
                  <a:schemeClr val="tx1"/>
                </a:solidFill>
              </a:rPr>
              <a:t>It‘s</a:t>
            </a:r>
            <a:r>
              <a:rPr lang="sl-SI" sz="1800" dirty="0">
                <a:solidFill>
                  <a:schemeClr val="tx1"/>
                </a:solidFill>
              </a:rPr>
              <a:t> </a:t>
            </a:r>
            <a:r>
              <a:rPr lang="sl-SI" sz="1800" dirty="0" err="1">
                <a:solidFill>
                  <a:srgbClr val="FF0000"/>
                </a:solidFill>
              </a:rPr>
              <a:t>sunny</a:t>
            </a:r>
            <a:r>
              <a:rPr lang="sl-SI" sz="1800" dirty="0">
                <a:solidFill>
                  <a:schemeClr val="tx1"/>
                </a:solidFill>
              </a:rPr>
              <a:t>.</a:t>
            </a:r>
            <a:endParaRPr lang="en-GB" sz="1800" dirty="0"/>
          </a:p>
        </p:txBody>
      </p:sp>
      <p:grpSp>
        <p:nvGrpSpPr>
          <p:cNvPr id="11" name="Google Shape;1137;p61"/>
          <p:cNvGrpSpPr/>
          <p:nvPr/>
        </p:nvGrpSpPr>
        <p:grpSpPr>
          <a:xfrm>
            <a:off x="6600992" y="2619967"/>
            <a:ext cx="686390" cy="648154"/>
            <a:chOff x="-2144600" y="539500"/>
            <a:chExt cx="1004375" cy="948425"/>
          </a:xfrm>
        </p:grpSpPr>
        <p:sp>
          <p:nvSpPr>
            <p:cNvPr id="12" name="Google Shape;1138;p61"/>
            <p:cNvSpPr/>
            <p:nvPr/>
          </p:nvSpPr>
          <p:spPr>
            <a:xfrm>
              <a:off x="-2026000" y="539500"/>
              <a:ext cx="765225" cy="759425"/>
            </a:xfrm>
            <a:custGeom>
              <a:avLst/>
              <a:gdLst/>
              <a:ahLst/>
              <a:cxnLst/>
              <a:rect l="l" t="t" r="r" b="b"/>
              <a:pathLst>
                <a:path w="30609" h="30377" extrusionOk="0">
                  <a:moveTo>
                    <a:pt x="15333" y="3857"/>
                  </a:moveTo>
                  <a:cubicBezTo>
                    <a:pt x="21602" y="3857"/>
                    <a:pt x="26674" y="8930"/>
                    <a:pt x="26674" y="15198"/>
                  </a:cubicBezTo>
                  <a:cubicBezTo>
                    <a:pt x="26674" y="21466"/>
                    <a:pt x="21602" y="26596"/>
                    <a:pt x="15333" y="26596"/>
                  </a:cubicBezTo>
                  <a:cubicBezTo>
                    <a:pt x="9065" y="26596"/>
                    <a:pt x="3935" y="21466"/>
                    <a:pt x="3935" y="15198"/>
                  </a:cubicBezTo>
                  <a:cubicBezTo>
                    <a:pt x="3935" y="8930"/>
                    <a:pt x="9065" y="3857"/>
                    <a:pt x="15333" y="3857"/>
                  </a:cubicBezTo>
                  <a:close/>
                  <a:moveTo>
                    <a:pt x="15333" y="0"/>
                  </a:moveTo>
                  <a:lnTo>
                    <a:pt x="12363" y="3375"/>
                  </a:lnTo>
                  <a:lnTo>
                    <a:pt x="8197" y="1774"/>
                  </a:lnTo>
                  <a:lnTo>
                    <a:pt x="7059" y="6114"/>
                  </a:lnTo>
                  <a:lnTo>
                    <a:pt x="2643" y="6673"/>
                  </a:lnTo>
                  <a:lnTo>
                    <a:pt x="3684" y="11013"/>
                  </a:lnTo>
                  <a:lnTo>
                    <a:pt x="1" y="13578"/>
                  </a:lnTo>
                  <a:lnTo>
                    <a:pt x="2971" y="16953"/>
                  </a:lnTo>
                  <a:lnTo>
                    <a:pt x="868" y="20887"/>
                  </a:lnTo>
                  <a:lnTo>
                    <a:pt x="5054" y="22508"/>
                  </a:lnTo>
                  <a:lnTo>
                    <a:pt x="5131" y="27001"/>
                  </a:lnTo>
                  <a:lnTo>
                    <a:pt x="9547" y="26442"/>
                  </a:lnTo>
                  <a:lnTo>
                    <a:pt x="11650" y="30377"/>
                  </a:lnTo>
                  <a:lnTo>
                    <a:pt x="15333" y="27889"/>
                  </a:lnTo>
                  <a:lnTo>
                    <a:pt x="19037" y="30377"/>
                  </a:lnTo>
                  <a:lnTo>
                    <a:pt x="21119" y="26442"/>
                  </a:lnTo>
                  <a:lnTo>
                    <a:pt x="25555" y="27001"/>
                  </a:lnTo>
                  <a:lnTo>
                    <a:pt x="25555" y="22508"/>
                  </a:lnTo>
                  <a:lnTo>
                    <a:pt x="29721" y="20887"/>
                  </a:lnTo>
                  <a:lnTo>
                    <a:pt x="27716" y="16953"/>
                  </a:lnTo>
                  <a:lnTo>
                    <a:pt x="30609" y="13578"/>
                  </a:lnTo>
                  <a:lnTo>
                    <a:pt x="27002" y="11013"/>
                  </a:lnTo>
                  <a:lnTo>
                    <a:pt x="28043" y="6673"/>
                  </a:lnTo>
                  <a:lnTo>
                    <a:pt x="23627" y="6114"/>
                  </a:lnTo>
                  <a:lnTo>
                    <a:pt x="22489" y="1774"/>
                  </a:lnTo>
                  <a:lnTo>
                    <a:pt x="18323" y="3375"/>
                  </a:lnTo>
                  <a:lnTo>
                    <a:pt x="153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39;p61"/>
            <p:cNvSpPr/>
            <p:nvPr/>
          </p:nvSpPr>
          <p:spPr>
            <a:xfrm>
              <a:off x="-1895825" y="666300"/>
              <a:ext cx="506300" cy="506300"/>
            </a:xfrm>
            <a:custGeom>
              <a:avLst/>
              <a:gdLst/>
              <a:ahLst/>
              <a:cxnLst/>
              <a:rect l="l" t="t" r="r" b="b"/>
              <a:pathLst>
                <a:path w="20252" h="20252" extrusionOk="0">
                  <a:moveTo>
                    <a:pt x="10126" y="0"/>
                  </a:moveTo>
                  <a:cubicBezTo>
                    <a:pt x="4514" y="0"/>
                    <a:pt x="1" y="4571"/>
                    <a:pt x="1" y="10126"/>
                  </a:cubicBezTo>
                  <a:cubicBezTo>
                    <a:pt x="1" y="15738"/>
                    <a:pt x="4514" y="20251"/>
                    <a:pt x="10126" y="20251"/>
                  </a:cubicBezTo>
                  <a:cubicBezTo>
                    <a:pt x="15681" y="20251"/>
                    <a:pt x="20252" y="15738"/>
                    <a:pt x="20252" y="10126"/>
                  </a:cubicBezTo>
                  <a:cubicBezTo>
                    <a:pt x="20252" y="4571"/>
                    <a:pt x="15681" y="0"/>
                    <a:pt x="101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40;p61"/>
            <p:cNvSpPr/>
            <p:nvPr/>
          </p:nvSpPr>
          <p:spPr>
            <a:xfrm>
              <a:off x="-1642675" y="539500"/>
              <a:ext cx="381900" cy="759425"/>
            </a:xfrm>
            <a:custGeom>
              <a:avLst/>
              <a:gdLst/>
              <a:ahLst/>
              <a:cxnLst/>
              <a:rect l="l" t="t" r="r" b="b"/>
              <a:pathLst>
                <a:path w="15276" h="30377" extrusionOk="0">
                  <a:moveTo>
                    <a:pt x="0" y="0"/>
                  </a:moveTo>
                  <a:lnTo>
                    <a:pt x="0" y="3857"/>
                  </a:lnTo>
                  <a:cubicBezTo>
                    <a:pt x="6269" y="3857"/>
                    <a:pt x="11341" y="8930"/>
                    <a:pt x="11341" y="15198"/>
                  </a:cubicBezTo>
                  <a:cubicBezTo>
                    <a:pt x="11341" y="21466"/>
                    <a:pt x="6269" y="26596"/>
                    <a:pt x="0" y="26596"/>
                  </a:cubicBezTo>
                  <a:lnTo>
                    <a:pt x="0" y="27889"/>
                  </a:lnTo>
                  <a:lnTo>
                    <a:pt x="3704" y="30377"/>
                  </a:lnTo>
                  <a:lnTo>
                    <a:pt x="5786" y="26442"/>
                  </a:lnTo>
                  <a:lnTo>
                    <a:pt x="10222" y="27001"/>
                  </a:lnTo>
                  <a:lnTo>
                    <a:pt x="10222" y="22508"/>
                  </a:lnTo>
                  <a:lnTo>
                    <a:pt x="14388" y="20887"/>
                  </a:lnTo>
                  <a:lnTo>
                    <a:pt x="12383" y="16953"/>
                  </a:lnTo>
                  <a:lnTo>
                    <a:pt x="15276" y="13578"/>
                  </a:lnTo>
                  <a:lnTo>
                    <a:pt x="11669" y="11013"/>
                  </a:lnTo>
                  <a:lnTo>
                    <a:pt x="12710" y="6673"/>
                  </a:lnTo>
                  <a:lnTo>
                    <a:pt x="8294" y="6114"/>
                  </a:lnTo>
                  <a:lnTo>
                    <a:pt x="7156" y="1774"/>
                  </a:lnTo>
                  <a:lnTo>
                    <a:pt x="2990" y="3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41;p61"/>
            <p:cNvSpPr/>
            <p:nvPr/>
          </p:nvSpPr>
          <p:spPr>
            <a:xfrm>
              <a:off x="-1642675" y="666300"/>
              <a:ext cx="253150" cy="506300"/>
            </a:xfrm>
            <a:custGeom>
              <a:avLst/>
              <a:gdLst/>
              <a:ahLst/>
              <a:cxnLst/>
              <a:rect l="l" t="t" r="r" b="b"/>
              <a:pathLst>
                <a:path w="10126" h="20252" extrusionOk="0">
                  <a:moveTo>
                    <a:pt x="0" y="0"/>
                  </a:moveTo>
                  <a:lnTo>
                    <a:pt x="0" y="20251"/>
                  </a:lnTo>
                  <a:cubicBezTo>
                    <a:pt x="5555" y="20251"/>
                    <a:pt x="10126" y="15738"/>
                    <a:pt x="10126" y="10126"/>
                  </a:cubicBezTo>
                  <a:cubicBezTo>
                    <a:pt x="10126" y="4571"/>
                    <a:pt x="5555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42;p61"/>
            <p:cNvSpPr/>
            <p:nvPr/>
          </p:nvSpPr>
          <p:spPr>
            <a:xfrm>
              <a:off x="-2144600" y="963325"/>
              <a:ext cx="1004375" cy="524600"/>
            </a:xfrm>
            <a:custGeom>
              <a:avLst/>
              <a:gdLst/>
              <a:ahLst/>
              <a:cxnLst/>
              <a:rect l="l" t="t" r="r" b="b"/>
              <a:pathLst>
                <a:path w="40175" h="20984" extrusionOk="0">
                  <a:moveTo>
                    <a:pt x="17512" y="0"/>
                  </a:moveTo>
                  <a:cubicBezTo>
                    <a:pt x="14619" y="0"/>
                    <a:pt x="12286" y="2334"/>
                    <a:pt x="12286" y="5227"/>
                  </a:cubicBezTo>
                  <a:lnTo>
                    <a:pt x="5227" y="5227"/>
                  </a:lnTo>
                  <a:cubicBezTo>
                    <a:pt x="2334" y="5227"/>
                    <a:pt x="0" y="7638"/>
                    <a:pt x="0" y="10453"/>
                  </a:cubicBezTo>
                  <a:cubicBezTo>
                    <a:pt x="0" y="13346"/>
                    <a:pt x="2334" y="15757"/>
                    <a:pt x="5227" y="15757"/>
                  </a:cubicBezTo>
                  <a:lnTo>
                    <a:pt x="5304" y="15757"/>
                  </a:lnTo>
                  <a:cubicBezTo>
                    <a:pt x="5304" y="18650"/>
                    <a:pt x="7638" y="20984"/>
                    <a:pt x="10531" y="20984"/>
                  </a:cubicBezTo>
                  <a:lnTo>
                    <a:pt x="22662" y="20984"/>
                  </a:lnTo>
                  <a:cubicBezTo>
                    <a:pt x="25555" y="20984"/>
                    <a:pt x="27889" y="18650"/>
                    <a:pt x="27889" y="15757"/>
                  </a:cubicBezTo>
                  <a:lnTo>
                    <a:pt x="34870" y="15757"/>
                  </a:lnTo>
                  <a:cubicBezTo>
                    <a:pt x="37763" y="15757"/>
                    <a:pt x="40174" y="13346"/>
                    <a:pt x="40174" y="10453"/>
                  </a:cubicBezTo>
                  <a:cubicBezTo>
                    <a:pt x="40174" y="7638"/>
                    <a:pt x="37763" y="5227"/>
                    <a:pt x="34870" y="5227"/>
                  </a:cubicBezTo>
                  <a:cubicBezTo>
                    <a:pt x="34870" y="2334"/>
                    <a:pt x="32537" y="0"/>
                    <a:pt x="296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43;p61"/>
            <p:cNvSpPr/>
            <p:nvPr/>
          </p:nvSpPr>
          <p:spPr>
            <a:xfrm>
              <a:off x="-1642675" y="963325"/>
              <a:ext cx="502450" cy="524600"/>
            </a:xfrm>
            <a:custGeom>
              <a:avLst/>
              <a:gdLst/>
              <a:ahLst/>
              <a:cxnLst/>
              <a:rect l="l" t="t" r="r" b="b"/>
              <a:pathLst>
                <a:path w="20098" h="20984" extrusionOk="0">
                  <a:moveTo>
                    <a:pt x="0" y="0"/>
                  </a:moveTo>
                  <a:lnTo>
                    <a:pt x="0" y="20984"/>
                  </a:lnTo>
                  <a:lnTo>
                    <a:pt x="2585" y="20984"/>
                  </a:lnTo>
                  <a:cubicBezTo>
                    <a:pt x="5478" y="20984"/>
                    <a:pt x="7812" y="18650"/>
                    <a:pt x="7812" y="15757"/>
                  </a:cubicBezTo>
                  <a:lnTo>
                    <a:pt x="14793" y="15757"/>
                  </a:lnTo>
                  <a:cubicBezTo>
                    <a:pt x="17686" y="15757"/>
                    <a:pt x="20097" y="13346"/>
                    <a:pt x="20097" y="10453"/>
                  </a:cubicBezTo>
                  <a:cubicBezTo>
                    <a:pt x="20097" y="7638"/>
                    <a:pt x="17686" y="5227"/>
                    <a:pt x="14793" y="5227"/>
                  </a:cubicBezTo>
                  <a:cubicBezTo>
                    <a:pt x="14793" y="2334"/>
                    <a:pt x="1246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168;p61"/>
          <p:cNvGrpSpPr/>
          <p:nvPr/>
        </p:nvGrpSpPr>
        <p:grpSpPr>
          <a:xfrm>
            <a:off x="7706044" y="2002348"/>
            <a:ext cx="647846" cy="425434"/>
            <a:chOff x="-3603175" y="702450"/>
            <a:chExt cx="947975" cy="622525"/>
          </a:xfrm>
        </p:grpSpPr>
        <p:sp>
          <p:nvSpPr>
            <p:cNvPr id="19" name="Google Shape;1169;p61"/>
            <p:cNvSpPr/>
            <p:nvPr/>
          </p:nvSpPr>
          <p:spPr>
            <a:xfrm>
              <a:off x="-3603175" y="702450"/>
              <a:ext cx="947975" cy="496175"/>
            </a:xfrm>
            <a:custGeom>
              <a:avLst/>
              <a:gdLst/>
              <a:ahLst/>
              <a:cxnLst/>
              <a:rect l="l" t="t" r="r" b="b"/>
              <a:pathLst>
                <a:path w="37919" h="19847" extrusionOk="0">
                  <a:moveTo>
                    <a:pt x="16549" y="1"/>
                  </a:moveTo>
                  <a:cubicBezTo>
                    <a:pt x="13810" y="1"/>
                    <a:pt x="11573" y="2238"/>
                    <a:pt x="11573" y="4977"/>
                  </a:cubicBezTo>
                  <a:lnTo>
                    <a:pt x="4977" y="4977"/>
                  </a:lnTo>
                  <a:cubicBezTo>
                    <a:pt x="2238" y="4977"/>
                    <a:pt x="1" y="7137"/>
                    <a:pt x="1" y="9876"/>
                  </a:cubicBezTo>
                  <a:cubicBezTo>
                    <a:pt x="1" y="12614"/>
                    <a:pt x="2238" y="14852"/>
                    <a:pt x="4977" y="14852"/>
                  </a:cubicBezTo>
                  <a:cubicBezTo>
                    <a:pt x="4977" y="17590"/>
                    <a:pt x="7233" y="19847"/>
                    <a:pt x="9953" y="19847"/>
                  </a:cubicBezTo>
                  <a:lnTo>
                    <a:pt x="21448" y="19847"/>
                  </a:lnTo>
                  <a:cubicBezTo>
                    <a:pt x="24109" y="19847"/>
                    <a:pt x="26346" y="17590"/>
                    <a:pt x="26346" y="14852"/>
                  </a:cubicBezTo>
                  <a:lnTo>
                    <a:pt x="32942" y="14852"/>
                  </a:lnTo>
                  <a:cubicBezTo>
                    <a:pt x="35681" y="14852"/>
                    <a:pt x="37918" y="12614"/>
                    <a:pt x="37918" y="9876"/>
                  </a:cubicBezTo>
                  <a:cubicBezTo>
                    <a:pt x="37918" y="7137"/>
                    <a:pt x="35681" y="4977"/>
                    <a:pt x="32942" y="4977"/>
                  </a:cubicBezTo>
                  <a:cubicBezTo>
                    <a:pt x="32942" y="2238"/>
                    <a:pt x="30782" y="1"/>
                    <a:pt x="28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70;p61"/>
            <p:cNvSpPr/>
            <p:nvPr/>
          </p:nvSpPr>
          <p:spPr>
            <a:xfrm>
              <a:off x="-3129200" y="702450"/>
              <a:ext cx="474000" cy="496175"/>
            </a:xfrm>
            <a:custGeom>
              <a:avLst/>
              <a:gdLst/>
              <a:ahLst/>
              <a:cxnLst/>
              <a:rect l="l" t="t" r="r" b="b"/>
              <a:pathLst>
                <a:path w="18960" h="19847" extrusionOk="0">
                  <a:moveTo>
                    <a:pt x="1" y="1"/>
                  </a:moveTo>
                  <a:lnTo>
                    <a:pt x="1" y="19847"/>
                  </a:lnTo>
                  <a:lnTo>
                    <a:pt x="2489" y="19847"/>
                  </a:lnTo>
                  <a:cubicBezTo>
                    <a:pt x="5150" y="19847"/>
                    <a:pt x="7387" y="17590"/>
                    <a:pt x="7387" y="14852"/>
                  </a:cubicBezTo>
                  <a:lnTo>
                    <a:pt x="13983" y="14852"/>
                  </a:lnTo>
                  <a:cubicBezTo>
                    <a:pt x="16722" y="14852"/>
                    <a:pt x="18959" y="12614"/>
                    <a:pt x="18959" y="9876"/>
                  </a:cubicBezTo>
                  <a:cubicBezTo>
                    <a:pt x="18959" y="7137"/>
                    <a:pt x="16722" y="4977"/>
                    <a:pt x="13983" y="4977"/>
                  </a:cubicBezTo>
                  <a:cubicBezTo>
                    <a:pt x="13983" y="2238"/>
                    <a:pt x="11823" y="1"/>
                    <a:pt x="90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71;p61"/>
            <p:cNvSpPr/>
            <p:nvPr/>
          </p:nvSpPr>
          <p:spPr>
            <a:xfrm>
              <a:off x="-3084850" y="883275"/>
              <a:ext cx="295125" cy="441700"/>
            </a:xfrm>
            <a:custGeom>
              <a:avLst/>
              <a:gdLst/>
              <a:ahLst/>
              <a:cxnLst/>
              <a:rect l="l" t="t" r="r" b="b"/>
              <a:pathLst>
                <a:path w="11805" h="17668" extrusionOk="0">
                  <a:moveTo>
                    <a:pt x="5941" y="0"/>
                  </a:moveTo>
                  <a:lnTo>
                    <a:pt x="1370" y="10762"/>
                  </a:lnTo>
                  <a:cubicBezTo>
                    <a:pt x="1" y="13887"/>
                    <a:pt x="2238" y="17590"/>
                    <a:pt x="5710" y="17667"/>
                  </a:cubicBezTo>
                  <a:lnTo>
                    <a:pt x="6096" y="17667"/>
                  </a:lnTo>
                  <a:cubicBezTo>
                    <a:pt x="9567" y="17590"/>
                    <a:pt x="11804" y="13887"/>
                    <a:pt x="10435" y="10762"/>
                  </a:cubicBezTo>
                  <a:lnTo>
                    <a:pt x="59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72;p61"/>
            <p:cNvSpPr/>
            <p:nvPr/>
          </p:nvSpPr>
          <p:spPr>
            <a:xfrm>
              <a:off x="-2936325" y="883275"/>
              <a:ext cx="146600" cy="441700"/>
            </a:xfrm>
            <a:custGeom>
              <a:avLst/>
              <a:gdLst/>
              <a:ahLst/>
              <a:cxnLst/>
              <a:rect l="l" t="t" r="r" b="b"/>
              <a:pathLst>
                <a:path w="5864" h="17668" extrusionOk="0">
                  <a:moveTo>
                    <a:pt x="0" y="0"/>
                  </a:moveTo>
                  <a:lnTo>
                    <a:pt x="0" y="17667"/>
                  </a:lnTo>
                  <a:lnTo>
                    <a:pt x="155" y="17667"/>
                  </a:lnTo>
                  <a:cubicBezTo>
                    <a:pt x="3626" y="17590"/>
                    <a:pt x="5863" y="13887"/>
                    <a:pt x="4494" y="1076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1173;p61"/>
          <p:cNvGrpSpPr/>
          <p:nvPr/>
        </p:nvGrpSpPr>
        <p:grpSpPr>
          <a:xfrm>
            <a:off x="6963296" y="1118839"/>
            <a:ext cx="648171" cy="561806"/>
            <a:chOff x="-632050" y="4854875"/>
            <a:chExt cx="948450" cy="822075"/>
          </a:xfrm>
        </p:grpSpPr>
        <p:sp>
          <p:nvSpPr>
            <p:cNvPr id="24" name="Google Shape;1174;p61"/>
            <p:cNvSpPr/>
            <p:nvPr/>
          </p:nvSpPr>
          <p:spPr>
            <a:xfrm>
              <a:off x="-632050" y="4854875"/>
              <a:ext cx="948450" cy="494250"/>
            </a:xfrm>
            <a:custGeom>
              <a:avLst/>
              <a:gdLst/>
              <a:ahLst/>
              <a:cxnLst/>
              <a:rect l="l" t="t" r="r" b="b"/>
              <a:pathLst>
                <a:path w="37938" h="19770" extrusionOk="0">
                  <a:moveTo>
                    <a:pt x="16568" y="1"/>
                  </a:moveTo>
                  <a:cubicBezTo>
                    <a:pt x="13829" y="1"/>
                    <a:pt x="11650" y="2180"/>
                    <a:pt x="11650" y="4900"/>
                  </a:cubicBezTo>
                  <a:lnTo>
                    <a:pt x="4996" y="4900"/>
                  </a:lnTo>
                  <a:cubicBezTo>
                    <a:pt x="2257" y="4900"/>
                    <a:pt x="0" y="7156"/>
                    <a:pt x="0" y="9895"/>
                  </a:cubicBezTo>
                  <a:cubicBezTo>
                    <a:pt x="0" y="12614"/>
                    <a:pt x="2257" y="14871"/>
                    <a:pt x="4996" y="14871"/>
                  </a:cubicBezTo>
                  <a:lnTo>
                    <a:pt x="5073" y="14871"/>
                  </a:lnTo>
                  <a:cubicBezTo>
                    <a:pt x="5073" y="17610"/>
                    <a:pt x="7233" y="19770"/>
                    <a:pt x="9972" y="19770"/>
                  </a:cubicBezTo>
                  <a:lnTo>
                    <a:pt x="21466" y="19770"/>
                  </a:lnTo>
                  <a:cubicBezTo>
                    <a:pt x="24186" y="19770"/>
                    <a:pt x="26442" y="17610"/>
                    <a:pt x="26442" y="14871"/>
                  </a:cubicBezTo>
                  <a:lnTo>
                    <a:pt x="33038" y="14871"/>
                  </a:lnTo>
                  <a:cubicBezTo>
                    <a:pt x="35758" y="14871"/>
                    <a:pt x="37937" y="12614"/>
                    <a:pt x="37937" y="9895"/>
                  </a:cubicBezTo>
                  <a:cubicBezTo>
                    <a:pt x="37937" y="7156"/>
                    <a:pt x="35758" y="4900"/>
                    <a:pt x="33038" y="4900"/>
                  </a:cubicBezTo>
                  <a:cubicBezTo>
                    <a:pt x="33038" y="2180"/>
                    <a:pt x="30782" y="1"/>
                    <a:pt x="280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75;p61"/>
            <p:cNvSpPr/>
            <p:nvPr/>
          </p:nvSpPr>
          <p:spPr>
            <a:xfrm>
              <a:off x="-157600" y="4854875"/>
              <a:ext cx="474000" cy="494250"/>
            </a:xfrm>
            <a:custGeom>
              <a:avLst/>
              <a:gdLst/>
              <a:ahLst/>
              <a:cxnLst/>
              <a:rect l="l" t="t" r="r" b="b"/>
              <a:pathLst>
                <a:path w="18960" h="19770" extrusionOk="0">
                  <a:moveTo>
                    <a:pt x="0" y="1"/>
                  </a:moveTo>
                  <a:lnTo>
                    <a:pt x="0" y="19770"/>
                  </a:lnTo>
                  <a:lnTo>
                    <a:pt x="2488" y="19770"/>
                  </a:lnTo>
                  <a:cubicBezTo>
                    <a:pt x="5208" y="19770"/>
                    <a:pt x="7464" y="17610"/>
                    <a:pt x="7464" y="14871"/>
                  </a:cubicBezTo>
                  <a:lnTo>
                    <a:pt x="14060" y="14871"/>
                  </a:lnTo>
                  <a:cubicBezTo>
                    <a:pt x="16780" y="14871"/>
                    <a:pt x="18959" y="12614"/>
                    <a:pt x="18959" y="9895"/>
                  </a:cubicBezTo>
                  <a:cubicBezTo>
                    <a:pt x="18959" y="7156"/>
                    <a:pt x="16780" y="4900"/>
                    <a:pt x="14060" y="4900"/>
                  </a:cubicBezTo>
                  <a:cubicBezTo>
                    <a:pt x="14060" y="2180"/>
                    <a:pt x="11804" y="1"/>
                    <a:pt x="9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76;p61"/>
            <p:cNvSpPr/>
            <p:nvPr/>
          </p:nvSpPr>
          <p:spPr>
            <a:xfrm>
              <a:off x="-105525" y="5033775"/>
              <a:ext cx="281125" cy="643175"/>
            </a:xfrm>
            <a:custGeom>
              <a:avLst/>
              <a:gdLst/>
              <a:ahLst/>
              <a:cxnLst/>
              <a:rect l="l" t="t" r="r" b="b"/>
              <a:pathLst>
                <a:path w="11245" h="25727" extrusionOk="0">
                  <a:moveTo>
                    <a:pt x="3298" y="0"/>
                  </a:moveTo>
                  <a:cubicBezTo>
                    <a:pt x="3048" y="0"/>
                    <a:pt x="2893" y="155"/>
                    <a:pt x="2816" y="405"/>
                  </a:cubicBezTo>
                  <a:lnTo>
                    <a:pt x="78" y="13173"/>
                  </a:lnTo>
                  <a:cubicBezTo>
                    <a:pt x="0" y="13424"/>
                    <a:pt x="232" y="13732"/>
                    <a:pt x="560" y="13732"/>
                  </a:cubicBezTo>
                  <a:lnTo>
                    <a:pt x="3125" y="13732"/>
                  </a:lnTo>
                  <a:cubicBezTo>
                    <a:pt x="3453" y="13732"/>
                    <a:pt x="3703" y="13983"/>
                    <a:pt x="3607" y="14311"/>
                  </a:cubicBezTo>
                  <a:lnTo>
                    <a:pt x="1119" y="25304"/>
                  </a:lnTo>
                  <a:cubicBezTo>
                    <a:pt x="1070" y="25563"/>
                    <a:pt x="1280" y="25727"/>
                    <a:pt x="1483" y="25727"/>
                  </a:cubicBezTo>
                  <a:cubicBezTo>
                    <a:pt x="1598" y="25727"/>
                    <a:pt x="1712" y="25674"/>
                    <a:pt x="1775" y="25555"/>
                  </a:cubicBezTo>
                  <a:lnTo>
                    <a:pt x="10280" y="10608"/>
                  </a:lnTo>
                  <a:cubicBezTo>
                    <a:pt x="10454" y="10280"/>
                    <a:pt x="10203" y="9875"/>
                    <a:pt x="9875" y="9875"/>
                  </a:cubicBezTo>
                  <a:lnTo>
                    <a:pt x="7947" y="9875"/>
                  </a:lnTo>
                  <a:cubicBezTo>
                    <a:pt x="7561" y="9875"/>
                    <a:pt x="7310" y="9489"/>
                    <a:pt x="7464" y="9162"/>
                  </a:cubicBezTo>
                  <a:lnTo>
                    <a:pt x="11167" y="714"/>
                  </a:lnTo>
                  <a:cubicBezTo>
                    <a:pt x="11245" y="405"/>
                    <a:pt x="11090" y="0"/>
                    <a:pt x="10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77;p61"/>
            <p:cNvSpPr/>
            <p:nvPr/>
          </p:nvSpPr>
          <p:spPr>
            <a:xfrm>
              <a:off x="35275" y="5033775"/>
              <a:ext cx="140325" cy="470125"/>
            </a:xfrm>
            <a:custGeom>
              <a:avLst/>
              <a:gdLst/>
              <a:ahLst/>
              <a:cxnLst/>
              <a:rect l="l" t="t" r="r" b="b"/>
              <a:pathLst>
                <a:path w="5613" h="18805" extrusionOk="0">
                  <a:moveTo>
                    <a:pt x="0" y="0"/>
                  </a:moveTo>
                  <a:lnTo>
                    <a:pt x="0" y="18805"/>
                  </a:lnTo>
                  <a:lnTo>
                    <a:pt x="4648" y="10608"/>
                  </a:lnTo>
                  <a:cubicBezTo>
                    <a:pt x="4822" y="10280"/>
                    <a:pt x="4571" y="9875"/>
                    <a:pt x="4243" y="9875"/>
                  </a:cubicBezTo>
                  <a:lnTo>
                    <a:pt x="2315" y="9875"/>
                  </a:lnTo>
                  <a:cubicBezTo>
                    <a:pt x="1929" y="9875"/>
                    <a:pt x="1678" y="9489"/>
                    <a:pt x="1832" y="9162"/>
                  </a:cubicBezTo>
                  <a:lnTo>
                    <a:pt x="5535" y="714"/>
                  </a:lnTo>
                  <a:cubicBezTo>
                    <a:pt x="5613" y="405"/>
                    <a:pt x="5458" y="0"/>
                    <a:pt x="50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1178;p61"/>
          <p:cNvGrpSpPr/>
          <p:nvPr/>
        </p:nvGrpSpPr>
        <p:grpSpPr>
          <a:xfrm>
            <a:off x="5480674" y="2476379"/>
            <a:ext cx="284380" cy="648342"/>
            <a:chOff x="-364925" y="539500"/>
            <a:chExt cx="416125" cy="948700"/>
          </a:xfrm>
        </p:grpSpPr>
        <p:sp>
          <p:nvSpPr>
            <p:cNvPr id="29" name="Google Shape;1179;p61"/>
            <p:cNvSpPr/>
            <p:nvPr/>
          </p:nvSpPr>
          <p:spPr>
            <a:xfrm>
              <a:off x="-364925" y="539500"/>
              <a:ext cx="416125" cy="948700"/>
            </a:xfrm>
            <a:custGeom>
              <a:avLst/>
              <a:gdLst/>
              <a:ahLst/>
              <a:cxnLst/>
              <a:rect l="l" t="t" r="r" b="b"/>
              <a:pathLst>
                <a:path w="16645" h="37948" extrusionOk="0">
                  <a:moveTo>
                    <a:pt x="4918" y="0"/>
                  </a:moveTo>
                  <a:cubicBezTo>
                    <a:pt x="4590" y="0"/>
                    <a:pt x="4263" y="251"/>
                    <a:pt x="4185" y="559"/>
                  </a:cubicBezTo>
                  <a:lnTo>
                    <a:pt x="174" y="19364"/>
                  </a:lnTo>
                  <a:cubicBezTo>
                    <a:pt x="0" y="19846"/>
                    <a:pt x="405" y="20251"/>
                    <a:pt x="810" y="20251"/>
                  </a:cubicBezTo>
                  <a:lnTo>
                    <a:pt x="4590" y="20251"/>
                  </a:lnTo>
                  <a:cubicBezTo>
                    <a:pt x="5073" y="20251"/>
                    <a:pt x="5400" y="20656"/>
                    <a:pt x="5304" y="21138"/>
                  </a:cubicBezTo>
                  <a:lnTo>
                    <a:pt x="1775" y="37378"/>
                  </a:lnTo>
                  <a:cubicBezTo>
                    <a:pt x="1678" y="37727"/>
                    <a:pt x="1920" y="37948"/>
                    <a:pt x="2195" y="37948"/>
                  </a:cubicBezTo>
                  <a:cubicBezTo>
                    <a:pt x="2361" y="37948"/>
                    <a:pt x="2538" y="37868"/>
                    <a:pt x="2662" y="37686"/>
                  </a:cubicBezTo>
                  <a:lnTo>
                    <a:pt x="15198" y="15584"/>
                  </a:lnTo>
                  <a:cubicBezTo>
                    <a:pt x="15430" y="15101"/>
                    <a:pt x="15121" y="14465"/>
                    <a:pt x="14562" y="14465"/>
                  </a:cubicBezTo>
                  <a:lnTo>
                    <a:pt x="11746" y="14465"/>
                  </a:lnTo>
                  <a:cubicBezTo>
                    <a:pt x="11186" y="14465"/>
                    <a:pt x="10859" y="13983"/>
                    <a:pt x="11013" y="13501"/>
                  </a:cubicBezTo>
                  <a:lnTo>
                    <a:pt x="16490" y="1041"/>
                  </a:lnTo>
                  <a:cubicBezTo>
                    <a:pt x="16645" y="559"/>
                    <a:pt x="16317" y="0"/>
                    <a:pt x="158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80;p61"/>
            <p:cNvSpPr/>
            <p:nvPr/>
          </p:nvSpPr>
          <p:spPr>
            <a:xfrm>
              <a:off x="-157600" y="539500"/>
              <a:ext cx="208800" cy="690950"/>
            </a:xfrm>
            <a:custGeom>
              <a:avLst/>
              <a:gdLst/>
              <a:ahLst/>
              <a:cxnLst/>
              <a:rect l="l" t="t" r="r" b="b"/>
              <a:pathLst>
                <a:path w="8352" h="27638" extrusionOk="0">
                  <a:moveTo>
                    <a:pt x="0" y="0"/>
                  </a:moveTo>
                  <a:lnTo>
                    <a:pt x="0" y="27638"/>
                  </a:lnTo>
                  <a:lnTo>
                    <a:pt x="6905" y="15584"/>
                  </a:lnTo>
                  <a:cubicBezTo>
                    <a:pt x="7137" y="15101"/>
                    <a:pt x="6828" y="14465"/>
                    <a:pt x="6269" y="14465"/>
                  </a:cubicBezTo>
                  <a:lnTo>
                    <a:pt x="3453" y="14465"/>
                  </a:lnTo>
                  <a:cubicBezTo>
                    <a:pt x="2893" y="14465"/>
                    <a:pt x="2566" y="13983"/>
                    <a:pt x="2720" y="13501"/>
                  </a:cubicBezTo>
                  <a:lnTo>
                    <a:pt x="8197" y="1041"/>
                  </a:lnTo>
                  <a:cubicBezTo>
                    <a:pt x="8352" y="559"/>
                    <a:pt x="8024" y="0"/>
                    <a:pt x="75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1214;p61"/>
          <p:cNvGrpSpPr/>
          <p:nvPr/>
        </p:nvGrpSpPr>
        <p:grpSpPr>
          <a:xfrm>
            <a:off x="7874100" y="3959030"/>
            <a:ext cx="675524" cy="396577"/>
            <a:chOff x="-3623425" y="2141025"/>
            <a:chExt cx="988475" cy="580300"/>
          </a:xfrm>
        </p:grpSpPr>
        <p:sp>
          <p:nvSpPr>
            <p:cNvPr id="32" name="Google Shape;1215;p61"/>
            <p:cNvSpPr/>
            <p:nvPr/>
          </p:nvSpPr>
          <p:spPr>
            <a:xfrm>
              <a:off x="-3623425" y="2141025"/>
              <a:ext cx="988475" cy="160325"/>
            </a:xfrm>
            <a:custGeom>
              <a:avLst/>
              <a:gdLst/>
              <a:ahLst/>
              <a:cxnLst/>
              <a:rect l="l" t="t" r="r" b="b"/>
              <a:pathLst>
                <a:path w="39539" h="6413" extrusionOk="0">
                  <a:moveTo>
                    <a:pt x="38486" y="1"/>
                  </a:moveTo>
                  <a:cubicBezTo>
                    <a:pt x="38262" y="1"/>
                    <a:pt x="38040" y="78"/>
                    <a:pt x="37861" y="222"/>
                  </a:cubicBezTo>
                  <a:lnTo>
                    <a:pt x="33521" y="3847"/>
                  </a:lnTo>
                  <a:cubicBezTo>
                    <a:pt x="33396" y="3963"/>
                    <a:pt x="33251" y="4021"/>
                    <a:pt x="33109" y="4021"/>
                  </a:cubicBezTo>
                  <a:cubicBezTo>
                    <a:pt x="32967" y="4021"/>
                    <a:pt x="32827" y="3963"/>
                    <a:pt x="32711" y="3847"/>
                  </a:cubicBezTo>
                  <a:lnTo>
                    <a:pt x="29413" y="1109"/>
                  </a:lnTo>
                  <a:cubicBezTo>
                    <a:pt x="28931" y="713"/>
                    <a:pt x="28347" y="516"/>
                    <a:pt x="27764" y="516"/>
                  </a:cubicBezTo>
                  <a:cubicBezTo>
                    <a:pt x="27181" y="516"/>
                    <a:pt x="26597" y="713"/>
                    <a:pt x="26115" y="1109"/>
                  </a:cubicBezTo>
                  <a:lnTo>
                    <a:pt x="22817" y="3847"/>
                  </a:lnTo>
                  <a:cubicBezTo>
                    <a:pt x="22701" y="3963"/>
                    <a:pt x="22561" y="4021"/>
                    <a:pt x="22422" y="4021"/>
                  </a:cubicBezTo>
                  <a:cubicBezTo>
                    <a:pt x="22282" y="4021"/>
                    <a:pt x="22142" y="3963"/>
                    <a:pt x="22026" y="3847"/>
                  </a:cubicBezTo>
                  <a:lnTo>
                    <a:pt x="18805" y="1109"/>
                  </a:lnTo>
                  <a:cubicBezTo>
                    <a:pt x="18323" y="713"/>
                    <a:pt x="17720" y="516"/>
                    <a:pt x="17118" y="516"/>
                  </a:cubicBezTo>
                  <a:cubicBezTo>
                    <a:pt x="16515" y="516"/>
                    <a:pt x="15912" y="713"/>
                    <a:pt x="15430" y="1109"/>
                  </a:cubicBezTo>
                  <a:lnTo>
                    <a:pt x="12209" y="3847"/>
                  </a:lnTo>
                  <a:cubicBezTo>
                    <a:pt x="12093" y="3963"/>
                    <a:pt x="11934" y="4021"/>
                    <a:pt x="11775" y="4021"/>
                  </a:cubicBezTo>
                  <a:cubicBezTo>
                    <a:pt x="11616" y="4021"/>
                    <a:pt x="11457" y="3963"/>
                    <a:pt x="11341" y="3847"/>
                  </a:cubicBezTo>
                  <a:lnTo>
                    <a:pt x="8120" y="1109"/>
                  </a:lnTo>
                  <a:cubicBezTo>
                    <a:pt x="7638" y="713"/>
                    <a:pt x="7036" y="516"/>
                    <a:pt x="6433" y="516"/>
                  </a:cubicBezTo>
                  <a:cubicBezTo>
                    <a:pt x="5830" y="516"/>
                    <a:pt x="5227" y="713"/>
                    <a:pt x="4745" y="1109"/>
                  </a:cubicBezTo>
                  <a:lnTo>
                    <a:pt x="483" y="4735"/>
                  </a:lnTo>
                  <a:cubicBezTo>
                    <a:pt x="78" y="5043"/>
                    <a:pt x="1" y="5699"/>
                    <a:pt x="329" y="6104"/>
                  </a:cubicBezTo>
                  <a:cubicBezTo>
                    <a:pt x="560" y="6335"/>
                    <a:pt x="811" y="6413"/>
                    <a:pt x="1119" y="6413"/>
                  </a:cubicBezTo>
                  <a:cubicBezTo>
                    <a:pt x="1293" y="6413"/>
                    <a:pt x="1524" y="6335"/>
                    <a:pt x="1698" y="6181"/>
                  </a:cubicBezTo>
                  <a:lnTo>
                    <a:pt x="6037" y="2555"/>
                  </a:lnTo>
                  <a:cubicBezTo>
                    <a:pt x="6153" y="2478"/>
                    <a:pt x="6293" y="2440"/>
                    <a:pt x="6433" y="2440"/>
                  </a:cubicBezTo>
                  <a:cubicBezTo>
                    <a:pt x="6573" y="2440"/>
                    <a:pt x="6713" y="2478"/>
                    <a:pt x="6828" y="2555"/>
                  </a:cubicBezTo>
                  <a:lnTo>
                    <a:pt x="10126" y="5294"/>
                  </a:lnTo>
                  <a:cubicBezTo>
                    <a:pt x="10608" y="5738"/>
                    <a:pt x="11192" y="5959"/>
                    <a:pt x="11775" y="5959"/>
                  </a:cubicBezTo>
                  <a:cubicBezTo>
                    <a:pt x="12359" y="5959"/>
                    <a:pt x="12942" y="5738"/>
                    <a:pt x="13424" y="5294"/>
                  </a:cubicBezTo>
                  <a:lnTo>
                    <a:pt x="16722" y="2555"/>
                  </a:lnTo>
                  <a:cubicBezTo>
                    <a:pt x="16838" y="2478"/>
                    <a:pt x="16978" y="2440"/>
                    <a:pt x="17118" y="2440"/>
                  </a:cubicBezTo>
                  <a:cubicBezTo>
                    <a:pt x="17258" y="2440"/>
                    <a:pt x="17397" y="2478"/>
                    <a:pt x="17513" y="2555"/>
                  </a:cubicBezTo>
                  <a:lnTo>
                    <a:pt x="20811" y="5294"/>
                  </a:lnTo>
                  <a:cubicBezTo>
                    <a:pt x="21293" y="5738"/>
                    <a:pt x="21877" y="5959"/>
                    <a:pt x="22460" y="5959"/>
                  </a:cubicBezTo>
                  <a:cubicBezTo>
                    <a:pt x="23044" y="5959"/>
                    <a:pt x="23627" y="5738"/>
                    <a:pt x="24109" y="5294"/>
                  </a:cubicBezTo>
                  <a:lnTo>
                    <a:pt x="27407" y="2555"/>
                  </a:lnTo>
                  <a:cubicBezTo>
                    <a:pt x="27523" y="2478"/>
                    <a:pt x="27663" y="2440"/>
                    <a:pt x="27805" y="2440"/>
                  </a:cubicBezTo>
                  <a:cubicBezTo>
                    <a:pt x="27947" y="2440"/>
                    <a:pt x="28092" y="2478"/>
                    <a:pt x="28217" y="2555"/>
                  </a:cubicBezTo>
                  <a:lnTo>
                    <a:pt x="31419" y="5294"/>
                  </a:lnTo>
                  <a:cubicBezTo>
                    <a:pt x="31901" y="5738"/>
                    <a:pt x="32504" y="5959"/>
                    <a:pt x="33106" y="5959"/>
                  </a:cubicBezTo>
                  <a:cubicBezTo>
                    <a:pt x="33709" y="5959"/>
                    <a:pt x="34312" y="5738"/>
                    <a:pt x="34794" y="5294"/>
                  </a:cubicBezTo>
                  <a:lnTo>
                    <a:pt x="39056" y="1668"/>
                  </a:lnTo>
                  <a:cubicBezTo>
                    <a:pt x="39461" y="1359"/>
                    <a:pt x="39538" y="704"/>
                    <a:pt x="39211" y="318"/>
                  </a:cubicBezTo>
                  <a:cubicBezTo>
                    <a:pt x="39005" y="102"/>
                    <a:pt x="38744" y="1"/>
                    <a:pt x="38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16;p61"/>
            <p:cNvSpPr/>
            <p:nvPr/>
          </p:nvSpPr>
          <p:spPr>
            <a:xfrm>
              <a:off x="-3623425" y="2280300"/>
              <a:ext cx="988475" cy="161850"/>
            </a:xfrm>
            <a:custGeom>
              <a:avLst/>
              <a:gdLst/>
              <a:ahLst/>
              <a:cxnLst/>
              <a:rect l="l" t="t" r="r" b="b"/>
              <a:pathLst>
                <a:path w="39539" h="6474" extrusionOk="0">
                  <a:moveTo>
                    <a:pt x="38422" y="1"/>
                  </a:moveTo>
                  <a:cubicBezTo>
                    <a:pt x="38220" y="1"/>
                    <a:pt x="38023" y="67"/>
                    <a:pt x="37861" y="205"/>
                  </a:cubicBezTo>
                  <a:lnTo>
                    <a:pt x="33521" y="3908"/>
                  </a:lnTo>
                  <a:cubicBezTo>
                    <a:pt x="33396" y="3985"/>
                    <a:pt x="33251" y="4024"/>
                    <a:pt x="33109" y="4024"/>
                  </a:cubicBezTo>
                  <a:cubicBezTo>
                    <a:pt x="32967" y="4024"/>
                    <a:pt x="32827" y="3985"/>
                    <a:pt x="32711" y="3908"/>
                  </a:cubicBezTo>
                  <a:lnTo>
                    <a:pt x="29413" y="1092"/>
                  </a:lnTo>
                  <a:cubicBezTo>
                    <a:pt x="28931" y="687"/>
                    <a:pt x="28347" y="485"/>
                    <a:pt x="27764" y="485"/>
                  </a:cubicBezTo>
                  <a:cubicBezTo>
                    <a:pt x="27181" y="485"/>
                    <a:pt x="26597" y="687"/>
                    <a:pt x="26115" y="1092"/>
                  </a:cubicBezTo>
                  <a:lnTo>
                    <a:pt x="22817" y="3908"/>
                  </a:lnTo>
                  <a:cubicBezTo>
                    <a:pt x="22701" y="3985"/>
                    <a:pt x="22561" y="4024"/>
                    <a:pt x="22422" y="4024"/>
                  </a:cubicBezTo>
                  <a:cubicBezTo>
                    <a:pt x="22282" y="4024"/>
                    <a:pt x="22142" y="3985"/>
                    <a:pt x="22026" y="3908"/>
                  </a:cubicBezTo>
                  <a:lnTo>
                    <a:pt x="18805" y="1092"/>
                  </a:lnTo>
                  <a:cubicBezTo>
                    <a:pt x="18323" y="687"/>
                    <a:pt x="17720" y="485"/>
                    <a:pt x="17118" y="485"/>
                  </a:cubicBezTo>
                  <a:cubicBezTo>
                    <a:pt x="16515" y="485"/>
                    <a:pt x="15912" y="687"/>
                    <a:pt x="15430" y="1092"/>
                  </a:cubicBezTo>
                  <a:lnTo>
                    <a:pt x="12209" y="3908"/>
                  </a:lnTo>
                  <a:cubicBezTo>
                    <a:pt x="12093" y="3985"/>
                    <a:pt x="11934" y="4024"/>
                    <a:pt x="11775" y="4024"/>
                  </a:cubicBezTo>
                  <a:cubicBezTo>
                    <a:pt x="11616" y="4024"/>
                    <a:pt x="11457" y="3985"/>
                    <a:pt x="11341" y="3908"/>
                  </a:cubicBezTo>
                  <a:lnTo>
                    <a:pt x="8120" y="1092"/>
                  </a:lnTo>
                  <a:cubicBezTo>
                    <a:pt x="7638" y="687"/>
                    <a:pt x="7036" y="485"/>
                    <a:pt x="6433" y="485"/>
                  </a:cubicBezTo>
                  <a:cubicBezTo>
                    <a:pt x="5830" y="485"/>
                    <a:pt x="5227" y="687"/>
                    <a:pt x="4745" y="1092"/>
                  </a:cubicBezTo>
                  <a:lnTo>
                    <a:pt x="483" y="4776"/>
                  </a:lnTo>
                  <a:cubicBezTo>
                    <a:pt x="78" y="5104"/>
                    <a:pt x="1" y="5740"/>
                    <a:pt x="329" y="6145"/>
                  </a:cubicBezTo>
                  <a:cubicBezTo>
                    <a:pt x="560" y="6319"/>
                    <a:pt x="811" y="6473"/>
                    <a:pt x="1119" y="6473"/>
                  </a:cubicBezTo>
                  <a:cubicBezTo>
                    <a:pt x="1293" y="6473"/>
                    <a:pt x="1524" y="6396"/>
                    <a:pt x="1698" y="6223"/>
                  </a:cubicBezTo>
                  <a:lnTo>
                    <a:pt x="6037" y="2616"/>
                  </a:lnTo>
                  <a:cubicBezTo>
                    <a:pt x="6153" y="2491"/>
                    <a:pt x="6293" y="2428"/>
                    <a:pt x="6433" y="2428"/>
                  </a:cubicBezTo>
                  <a:cubicBezTo>
                    <a:pt x="6573" y="2428"/>
                    <a:pt x="6713" y="2491"/>
                    <a:pt x="6828" y="2616"/>
                  </a:cubicBezTo>
                  <a:lnTo>
                    <a:pt x="10126" y="5355"/>
                  </a:lnTo>
                  <a:cubicBezTo>
                    <a:pt x="10608" y="5750"/>
                    <a:pt x="11192" y="5948"/>
                    <a:pt x="11775" y="5948"/>
                  </a:cubicBezTo>
                  <a:cubicBezTo>
                    <a:pt x="12359" y="5948"/>
                    <a:pt x="12942" y="5750"/>
                    <a:pt x="13424" y="5355"/>
                  </a:cubicBezTo>
                  <a:lnTo>
                    <a:pt x="16722" y="2616"/>
                  </a:lnTo>
                  <a:cubicBezTo>
                    <a:pt x="16838" y="2491"/>
                    <a:pt x="16978" y="2428"/>
                    <a:pt x="17118" y="2428"/>
                  </a:cubicBezTo>
                  <a:cubicBezTo>
                    <a:pt x="17258" y="2428"/>
                    <a:pt x="17397" y="2491"/>
                    <a:pt x="17513" y="2616"/>
                  </a:cubicBezTo>
                  <a:lnTo>
                    <a:pt x="20811" y="5355"/>
                  </a:lnTo>
                  <a:cubicBezTo>
                    <a:pt x="21293" y="5750"/>
                    <a:pt x="21877" y="5948"/>
                    <a:pt x="22460" y="5948"/>
                  </a:cubicBezTo>
                  <a:cubicBezTo>
                    <a:pt x="23044" y="5948"/>
                    <a:pt x="23627" y="5750"/>
                    <a:pt x="24109" y="5355"/>
                  </a:cubicBezTo>
                  <a:lnTo>
                    <a:pt x="27407" y="2616"/>
                  </a:lnTo>
                  <a:cubicBezTo>
                    <a:pt x="27523" y="2491"/>
                    <a:pt x="27663" y="2428"/>
                    <a:pt x="27805" y="2428"/>
                  </a:cubicBezTo>
                  <a:cubicBezTo>
                    <a:pt x="27947" y="2428"/>
                    <a:pt x="28092" y="2491"/>
                    <a:pt x="28217" y="2616"/>
                  </a:cubicBezTo>
                  <a:lnTo>
                    <a:pt x="31419" y="5355"/>
                  </a:lnTo>
                  <a:cubicBezTo>
                    <a:pt x="31901" y="5750"/>
                    <a:pt x="32504" y="5948"/>
                    <a:pt x="33106" y="5948"/>
                  </a:cubicBezTo>
                  <a:cubicBezTo>
                    <a:pt x="33709" y="5948"/>
                    <a:pt x="34312" y="5750"/>
                    <a:pt x="34794" y="5355"/>
                  </a:cubicBezTo>
                  <a:lnTo>
                    <a:pt x="39056" y="1729"/>
                  </a:lnTo>
                  <a:cubicBezTo>
                    <a:pt x="39461" y="1324"/>
                    <a:pt x="39538" y="764"/>
                    <a:pt x="39211" y="359"/>
                  </a:cubicBezTo>
                  <a:cubicBezTo>
                    <a:pt x="38988" y="125"/>
                    <a:pt x="38700" y="1"/>
                    <a:pt x="384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17;p61"/>
            <p:cNvSpPr/>
            <p:nvPr/>
          </p:nvSpPr>
          <p:spPr>
            <a:xfrm>
              <a:off x="-3623425" y="2420275"/>
              <a:ext cx="988475" cy="162675"/>
            </a:xfrm>
            <a:custGeom>
              <a:avLst/>
              <a:gdLst/>
              <a:ahLst/>
              <a:cxnLst/>
              <a:rect l="l" t="t" r="r" b="b"/>
              <a:pathLst>
                <a:path w="39539" h="6507" extrusionOk="0">
                  <a:moveTo>
                    <a:pt x="38497" y="1"/>
                  </a:moveTo>
                  <a:cubicBezTo>
                    <a:pt x="38269" y="1"/>
                    <a:pt x="38043" y="83"/>
                    <a:pt x="37861" y="238"/>
                  </a:cubicBezTo>
                  <a:lnTo>
                    <a:pt x="33521" y="3844"/>
                  </a:lnTo>
                  <a:cubicBezTo>
                    <a:pt x="33396" y="3970"/>
                    <a:pt x="33251" y="4033"/>
                    <a:pt x="33109" y="4033"/>
                  </a:cubicBezTo>
                  <a:cubicBezTo>
                    <a:pt x="32967" y="4033"/>
                    <a:pt x="32827" y="3970"/>
                    <a:pt x="32711" y="3844"/>
                  </a:cubicBezTo>
                  <a:lnTo>
                    <a:pt x="29413" y="1106"/>
                  </a:lnTo>
                  <a:cubicBezTo>
                    <a:pt x="28931" y="710"/>
                    <a:pt x="28347" y="513"/>
                    <a:pt x="27764" y="513"/>
                  </a:cubicBezTo>
                  <a:cubicBezTo>
                    <a:pt x="27181" y="513"/>
                    <a:pt x="26597" y="710"/>
                    <a:pt x="26115" y="1106"/>
                  </a:cubicBezTo>
                  <a:lnTo>
                    <a:pt x="22817" y="3844"/>
                  </a:lnTo>
                  <a:cubicBezTo>
                    <a:pt x="22701" y="3970"/>
                    <a:pt x="22561" y="4033"/>
                    <a:pt x="22422" y="4033"/>
                  </a:cubicBezTo>
                  <a:cubicBezTo>
                    <a:pt x="22282" y="4033"/>
                    <a:pt x="22142" y="3970"/>
                    <a:pt x="22026" y="3844"/>
                  </a:cubicBezTo>
                  <a:lnTo>
                    <a:pt x="18805" y="1106"/>
                  </a:lnTo>
                  <a:cubicBezTo>
                    <a:pt x="18323" y="710"/>
                    <a:pt x="17720" y="513"/>
                    <a:pt x="17118" y="513"/>
                  </a:cubicBezTo>
                  <a:cubicBezTo>
                    <a:pt x="16515" y="513"/>
                    <a:pt x="15912" y="710"/>
                    <a:pt x="15430" y="1106"/>
                  </a:cubicBezTo>
                  <a:lnTo>
                    <a:pt x="12209" y="3844"/>
                  </a:lnTo>
                  <a:cubicBezTo>
                    <a:pt x="12093" y="3970"/>
                    <a:pt x="11934" y="4033"/>
                    <a:pt x="11775" y="4033"/>
                  </a:cubicBezTo>
                  <a:cubicBezTo>
                    <a:pt x="11616" y="4033"/>
                    <a:pt x="11457" y="3970"/>
                    <a:pt x="11341" y="3844"/>
                  </a:cubicBezTo>
                  <a:lnTo>
                    <a:pt x="8120" y="1106"/>
                  </a:lnTo>
                  <a:cubicBezTo>
                    <a:pt x="7638" y="710"/>
                    <a:pt x="7036" y="513"/>
                    <a:pt x="6433" y="513"/>
                  </a:cubicBezTo>
                  <a:cubicBezTo>
                    <a:pt x="5830" y="513"/>
                    <a:pt x="5227" y="710"/>
                    <a:pt x="4745" y="1106"/>
                  </a:cubicBezTo>
                  <a:lnTo>
                    <a:pt x="483" y="4732"/>
                  </a:lnTo>
                  <a:cubicBezTo>
                    <a:pt x="78" y="5137"/>
                    <a:pt x="1" y="5696"/>
                    <a:pt x="329" y="6101"/>
                  </a:cubicBezTo>
                  <a:cubicBezTo>
                    <a:pt x="560" y="6332"/>
                    <a:pt x="811" y="6506"/>
                    <a:pt x="1119" y="6506"/>
                  </a:cubicBezTo>
                  <a:cubicBezTo>
                    <a:pt x="1293" y="6506"/>
                    <a:pt x="1524" y="6410"/>
                    <a:pt x="1698" y="6255"/>
                  </a:cubicBezTo>
                  <a:lnTo>
                    <a:pt x="6037" y="2552"/>
                  </a:lnTo>
                  <a:cubicBezTo>
                    <a:pt x="6153" y="2475"/>
                    <a:pt x="6293" y="2437"/>
                    <a:pt x="6433" y="2437"/>
                  </a:cubicBezTo>
                  <a:cubicBezTo>
                    <a:pt x="6573" y="2437"/>
                    <a:pt x="6713" y="2475"/>
                    <a:pt x="6828" y="2552"/>
                  </a:cubicBezTo>
                  <a:lnTo>
                    <a:pt x="10126" y="5368"/>
                  </a:lnTo>
                  <a:cubicBezTo>
                    <a:pt x="10608" y="5773"/>
                    <a:pt x="11192" y="5976"/>
                    <a:pt x="11775" y="5976"/>
                  </a:cubicBezTo>
                  <a:cubicBezTo>
                    <a:pt x="12359" y="5976"/>
                    <a:pt x="12942" y="5773"/>
                    <a:pt x="13424" y="5368"/>
                  </a:cubicBezTo>
                  <a:lnTo>
                    <a:pt x="16722" y="2552"/>
                  </a:lnTo>
                  <a:cubicBezTo>
                    <a:pt x="16838" y="2475"/>
                    <a:pt x="16978" y="2437"/>
                    <a:pt x="17118" y="2437"/>
                  </a:cubicBezTo>
                  <a:cubicBezTo>
                    <a:pt x="17258" y="2437"/>
                    <a:pt x="17397" y="2475"/>
                    <a:pt x="17513" y="2552"/>
                  </a:cubicBezTo>
                  <a:lnTo>
                    <a:pt x="20811" y="5368"/>
                  </a:lnTo>
                  <a:cubicBezTo>
                    <a:pt x="21293" y="5773"/>
                    <a:pt x="21877" y="5976"/>
                    <a:pt x="22460" y="5976"/>
                  </a:cubicBezTo>
                  <a:cubicBezTo>
                    <a:pt x="23044" y="5976"/>
                    <a:pt x="23627" y="5773"/>
                    <a:pt x="24109" y="5368"/>
                  </a:cubicBezTo>
                  <a:lnTo>
                    <a:pt x="27407" y="2552"/>
                  </a:lnTo>
                  <a:cubicBezTo>
                    <a:pt x="27523" y="2475"/>
                    <a:pt x="27663" y="2437"/>
                    <a:pt x="27805" y="2437"/>
                  </a:cubicBezTo>
                  <a:cubicBezTo>
                    <a:pt x="27947" y="2437"/>
                    <a:pt x="28092" y="2475"/>
                    <a:pt x="28217" y="2552"/>
                  </a:cubicBezTo>
                  <a:lnTo>
                    <a:pt x="31419" y="5368"/>
                  </a:lnTo>
                  <a:cubicBezTo>
                    <a:pt x="31901" y="5773"/>
                    <a:pt x="32504" y="5976"/>
                    <a:pt x="33106" y="5976"/>
                  </a:cubicBezTo>
                  <a:cubicBezTo>
                    <a:pt x="33709" y="5976"/>
                    <a:pt x="34312" y="5773"/>
                    <a:pt x="34794" y="5368"/>
                  </a:cubicBezTo>
                  <a:lnTo>
                    <a:pt x="39056" y="1684"/>
                  </a:lnTo>
                  <a:cubicBezTo>
                    <a:pt x="39461" y="1356"/>
                    <a:pt x="39538" y="797"/>
                    <a:pt x="39211" y="315"/>
                  </a:cubicBezTo>
                  <a:cubicBezTo>
                    <a:pt x="39008" y="102"/>
                    <a:pt x="38751" y="1"/>
                    <a:pt x="38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18;p61"/>
            <p:cNvSpPr/>
            <p:nvPr/>
          </p:nvSpPr>
          <p:spPr>
            <a:xfrm>
              <a:off x="-3623425" y="2559975"/>
              <a:ext cx="988475" cy="161350"/>
            </a:xfrm>
            <a:custGeom>
              <a:avLst/>
              <a:gdLst/>
              <a:ahLst/>
              <a:cxnLst/>
              <a:rect l="l" t="t" r="r" b="b"/>
              <a:pathLst>
                <a:path w="39539" h="6454" extrusionOk="0">
                  <a:moveTo>
                    <a:pt x="38457" y="1"/>
                  </a:moveTo>
                  <a:cubicBezTo>
                    <a:pt x="38243" y="1"/>
                    <a:pt x="38033" y="82"/>
                    <a:pt x="37861" y="262"/>
                  </a:cubicBezTo>
                  <a:lnTo>
                    <a:pt x="33521" y="3888"/>
                  </a:lnTo>
                  <a:cubicBezTo>
                    <a:pt x="33396" y="4004"/>
                    <a:pt x="33251" y="4062"/>
                    <a:pt x="33109" y="4062"/>
                  </a:cubicBezTo>
                  <a:cubicBezTo>
                    <a:pt x="32967" y="4062"/>
                    <a:pt x="32827" y="4004"/>
                    <a:pt x="32711" y="3888"/>
                  </a:cubicBezTo>
                  <a:lnTo>
                    <a:pt x="29413" y="1149"/>
                  </a:lnTo>
                  <a:cubicBezTo>
                    <a:pt x="28931" y="744"/>
                    <a:pt x="28347" y="542"/>
                    <a:pt x="27764" y="542"/>
                  </a:cubicBezTo>
                  <a:cubicBezTo>
                    <a:pt x="27181" y="542"/>
                    <a:pt x="26597" y="744"/>
                    <a:pt x="26115" y="1149"/>
                  </a:cubicBezTo>
                  <a:lnTo>
                    <a:pt x="22817" y="3888"/>
                  </a:lnTo>
                  <a:cubicBezTo>
                    <a:pt x="22701" y="4004"/>
                    <a:pt x="22561" y="4062"/>
                    <a:pt x="22422" y="4062"/>
                  </a:cubicBezTo>
                  <a:cubicBezTo>
                    <a:pt x="22282" y="4062"/>
                    <a:pt x="22142" y="4004"/>
                    <a:pt x="22026" y="3888"/>
                  </a:cubicBezTo>
                  <a:lnTo>
                    <a:pt x="18805" y="1149"/>
                  </a:lnTo>
                  <a:cubicBezTo>
                    <a:pt x="18323" y="744"/>
                    <a:pt x="17720" y="542"/>
                    <a:pt x="17118" y="542"/>
                  </a:cubicBezTo>
                  <a:cubicBezTo>
                    <a:pt x="16515" y="542"/>
                    <a:pt x="15912" y="744"/>
                    <a:pt x="15430" y="1149"/>
                  </a:cubicBezTo>
                  <a:lnTo>
                    <a:pt x="12209" y="3888"/>
                  </a:lnTo>
                  <a:cubicBezTo>
                    <a:pt x="12093" y="4004"/>
                    <a:pt x="11934" y="4062"/>
                    <a:pt x="11775" y="4062"/>
                  </a:cubicBezTo>
                  <a:cubicBezTo>
                    <a:pt x="11616" y="4062"/>
                    <a:pt x="11457" y="4004"/>
                    <a:pt x="11341" y="3888"/>
                  </a:cubicBezTo>
                  <a:lnTo>
                    <a:pt x="8120" y="1149"/>
                  </a:lnTo>
                  <a:cubicBezTo>
                    <a:pt x="7638" y="744"/>
                    <a:pt x="7036" y="542"/>
                    <a:pt x="6433" y="542"/>
                  </a:cubicBezTo>
                  <a:cubicBezTo>
                    <a:pt x="5830" y="542"/>
                    <a:pt x="5227" y="744"/>
                    <a:pt x="4745" y="1149"/>
                  </a:cubicBezTo>
                  <a:lnTo>
                    <a:pt x="483" y="4775"/>
                  </a:lnTo>
                  <a:cubicBezTo>
                    <a:pt x="78" y="5084"/>
                    <a:pt x="1" y="5740"/>
                    <a:pt x="329" y="6125"/>
                  </a:cubicBezTo>
                  <a:cubicBezTo>
                    <a:pt x="560" y="6376"/>
                    <a:pt x="811" y="6453"/>
                    <a:pt x="1119" y="6453"/>
                  </a:cubicBezTo>
                  <a:cubicBezTo>
                    <a:pt x="1293" y="6453"/>
                    <a:pt x="1524" y="6376"/>
                    <a:pt x="1698" y="6222"/>
                  </a:cubicBezTo>
                  <a:lnTo>
                    <a:pt x="6037" y="2596"/>
                  </a:lnTo>
                  <a:cubicBezTo>
                    <a:pt x="6153" y="2480"/>
                    <a:pt x="6293" y="2422"/>
                    <a:pt x="6433" y="2422"/>
                  </a:cubicBezTo>
                  <a:cubicBezTo>
                    <a:pt x="6573" y="2422"/>
                    <a:pt x="6713" y="2480"/>
                    <a:pt x="6828" y="2596"/>
                  </a:cubicBezTo>
                  <a:lnTo>
                    <a:pt x="10126" y="5335"/>
                  </a:lnTo>
                  <a:cubicBezTo>
                    <a:pt x="10608" y="5778"/>
                    <a:pt x="11192" y="6000"/>
                    <a:pt x="11775" y="6000"/>
                  </a:cubicBezTo>
                  <a:cubicBezTo>
                    <a:pt x="12359" y="6000"/>
                    <a:pt x="12942" y="5778"/>
                    <a:pt x="13424" y="5335"/>
                  </a:cubicBezTo>
                  <a:lnTo>
                    <a:pt x="16722" y="2596"/>
                  </a:lnTo>
                  <a:cubicBezTo>
                    <a:pt x="16838" y="2480"/>
                    <a:pt x="16978" y="2422"/>
                    <a:pt x="17118" y="2422"/>
                  </a:cubicBezTo>
                  <a:cubicBezTo>
                    <a:pt x="17258" y="2422"/>
                    <a:pt x="17397" y="2480"/>
                    <a:pt x="17513" y="2596"/>
                  </a:cubicBezTo>
                  <a:lnTo>
                    <a:pt x="20811" y="5335"/>
                  </a:lnTo>
                  <a:cubicBezTo>
                    <a:pt x="21293" y="5778"/>
                    <a:pt x="21877" y="6000"/>
                    <a:pt x="22460" y="6000"/>
                  </a:cubicBezTo>
                  <a:cubicBezTo>
                    <a:pt x="23044" y="6000"/>
                    <a:pt x="23627" y="5778"/>
                    <a:pt x="24109" y="5335"/>
                  </a:cubicBezTo>
                  <a:lnTo>
                    <a:pt x="27407" y="2596"/>
                  </a:lnTo>
                  <a:cubicBezTo>
                    <a:pt x="27523" y="2480"/>
                    <a:pt x="27663" y="2422"/>
                    <a:pt x="27805" y="2422"/>
                  </a:cubicBezTo>
                  <a:cubicBezTo>
                    <a:pt x="27947" y="2422"/>
                    <a:pt x="28092" y="2480"/>
                    <a:pt x="28217" y="2596"/>
                  </a:cubicBezTo>
                  <a:lnTo>
                    <a:pt x="31419" y="5335"/>
                  </a:lnTo>
                  <a:cubicBezTo>
                    <a:pt x="31901" y="5778"/>
                    <a:pt x="32504" y="6000"/>
                    <a:pt x="33106" y="6000"/>
                  </a:cubicBezTo>
                  <a:cubicBezTo>
                    <a:pt x="33709" y="6000"/>
                    <a:pt x="34312" y="5778"/>
                    <a:pt x="34794" y="5335"/>
                  </a:cubicBezTo>
                  <a:lnTo>
                    <a:pt x="39056" y="1709"/>
                  </a:lnTo>
                  <a:cubicBezTo>
                    <a:pt x="39461" y="1400"/>
                    <a:pt x="39538" y="744"/>
                    <a:pt x="39211" y="339"/>
                  </a:cubicBezTo>
                  <a:cubicBezTo>
                    <a:pt x="38997" y="126"/>
                    <a:pt x="38724" y="1"/>
                    <a:pt x="38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19;p61"/>
            <p:cNvSpPr/>
            <p:nvPr/>
          </p:nvSpPr>
          <p:spPr>
            <a:xfrm>
              <a:off x="-3129200" y="2141025"/>
              <a:ext cx="494250" cy="149000"/>
            </a:xfrm>
            <a:custGeom>
              <a:avLst/>
              <a:gdLst/>
              <a:ahLst/>
              <a:cxnLst/>
              <a:rect l="l" t="t" r="r" b="b"/>
              <a:pathLst>
                <a:path w="19770" h="5960" extrusionOk="0">
                  <a:moveTo>
                    <a:pt x="18717" y="1"/>
                  </a:moveTo>
                  <a:cubicBezTo>
                    <a:pt x="18493" y="1"/>
                    <a:pt x="18271" y="78"/>
                    <a:pt x="18092" y="222"/>
                  </a:cubicBezTo>
                  <a:lnTo>
                    <a:pt x="13752" y="3847"/>
                  </a:lnTo>
                  <a:cubicBezTo>
                    <a:pt x="13627" y="3963"/>
                    <a:pt x="13482" y="4021"/>
                    <a:pt x="13340" y="4021"/>
                  </a:cubicBezTo>
                  <a:cubicBezTo>
                    <a:pt x="13198" y="4021"/>
                    <a:pt x="13058" y="3963"/>
                    <a:pt x="12942" y="3847"/>
                  </a:cubicBezTo>
                  <a:lnTo>
                    <a:pt x="9644" y="1109"/>
                  </a:lnTo>
                  <a:cubicBezTo>
                    <a:pt x="9162" y="713"/>
                    <a:pt x="8578" y="516"/>
                    <a:pt x="7995" y="516"/>
                  </a:cubicBezTo>
                  <a:cubicBezTo>
                    <a:pt x="7412" y="516"/>
                    <a:pt x="6828" y="713"/>
                    <a:pt x="6346" y="1109"/>
                  </a:cubicBezTo>
                  <a:lnTo>
                    <a:pt x="3048" y="3847"/>
                  </a:lnTo>
                  <a:cubicBezTo>
                    <a:pt x="2932" y="3963"/>
                    <a:pt x="2792" y="4021"/>
                    <a:pt x="2653" y="4021"/>
                  </a:cubicBezTo>
                  <a:cubicBezTo>
                    <a:pt x="2513" y="4021"/>
                    <a:pt x="2373" y="3963"/>
                    <a:pt x="2257" y="3847"/>
                  </a:cubicBezTo>
                  <a:lnTo>
                    <a:pt x="1" y="1919"/>
                  </a:lnTo>
                  <a:lnTo>
                    <a:pt x="1" y="4484"/>
                  </a:lnTo>
                  <a:lnTo>
                    <a:pt x="1042" y="5294"/>
                  </a:lnTo>
                  <a:cubicBezTo>
                    <a:pt x="1524" y="5738"/>
                    <a:pt x="2108" y="5959"/>
                    <a:pt x="2691" y="5959"/>
                  </a:cubicBezTo>
                  <a:cubicBezTo>
                    <a:pt x="3275" y="5959"/>
                    <a:pt x="3858" y="5738"/>
                    <a:pt x="4340" y="5294"/>
                  </a:cubicBezTo>
                  <a:lnTo>
                    <a:pt x="7638" y="2555"/>
                  </a:lnTo>
                  <a:cubicBezTo>
                    <a:pt x="7754" y="2478"/>
                    <a:pt x="7894" y="2440"/>
                    <a:pt x="8036" y="2440"/>
                  </a:cubicBezTo>
                  <a:cubicBezTo>
                    <a:pt x="8178" y="2440"/>
                    <a:pt x="8323" y="2478"/>
                    <a:pt x="8448" y="2555"/>
                  </a:cubicBezTo>
                  <a:lnTo>
                    <a:pt x="11650" y="5294"/>
                  </a:lnTo>
                  <a:cubicBezTo>
                    <a:pt x="12132" y="5738"/>
                    <a:pt x="12735" y="5959"/>
                    <a:pt x="13337" y="5959"/>
                  </a:cubicBezTo>
                  <a:cubicBezTo>
                    <a:pt x="13940" y="5959"/>
                    <a:pt x="14543" y="5738"/>
                    <a:pt x="15025" y="5294"/>
                  </a:cubicBezTo>
                  <a:lnTo>
                    <a:pt x="19287" y="1668"/>
                  </a:lnTo>
                  <a:cubicBezTo>
                    <a:pt x="19692" y="1359"/>
                    <a:pt x="19769" y="704"/>
                    <a:pt x="19442" y="318"/>
                  </a:cubicBezTo>
                  <a:cubicBezTo>
                    <a:pt x="19236" y="102"/>
                    <a:pt x="18975" y="1"/>
                    <a:pt x="187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20;p61"/>
            <p:cNvSpPr/>
            <p:nvPr/>
          </p:nvSpPr>
          <p:spPr>
            <a:xfrm>
              <a:off x="-3129200" y="2280300"/>
              <a:ext cx="494250" cy="148700"/>
            </a:xfrm>
            <a:custGeom>
              <a:avLst/>
              <a:gdLst/>
              <a:ahLst/>
              <a:cxnLst/>
              <a:rect l="l" t="t" r="r" b="b"/>
              <a:pathLst>
                <a:path w="19770" h="5948" extrusionOk="0">
                  <a:moveTo>
                    <a:pt x="18653" y="1"/>
                  </a:moveTo>
                  <a:cubicBezTo>
                    <a:pt x="18451" y="1"/>
                    <a:pt x="18254" y="67"/>
                    <a:pt x="18092" y="205"/>
                  </a:cubicBezTo>
                  <a:lnTo>
                    <a:pt x="13752" y="3908"/>
                  </a:lnTo>
                  <a:cubicBezTo>
                    <a:pt x="13627" y="3985"/>
                    <a:pt x="13482" y="4024"/>
                    <a:pt x="13340" y="4024"/>
                  </a:cubicBezTo>
                  <a:cubicBezTo>
                    <a:pt x="13198" y="4024"/>
                    <a:pt x="13058" y="3985"/>
                    <a:pt x="12942" y="3908"/>
                  </a:cubicBezTo>
                  <a:lnTo>
                    <a:pt x="9644" y="1092"/>
                  </a:lnTo>
                  <a:cubicBezTo>
                    <a:pt x="9162" y="687"/>
                    <a:pt x="8578" y="485"/>
                    <a:pt x="7995" y="485"/>
                  </a:cubicBezTo>
                  <a:cubicBezTo>
                    <a:pt x="7412" y="485"/>
                    <a:pt x="6828" y="687"/>
                    <a:pt x="6346" y="1092"/>
                  </a:cubicBezTo>
                  <a:lnTo>
                    <a:pt x="3048" y="3908"/>
                  </a:lnTo>
                  <a:cubicBezTo>
                    <a:pt x="2932" y="3985"/>
                    <a:pt x="2792" y="4024"/>
                    <a:pt x="2653" y="4024"/>
                  </a:cubicBezTo>
                  <a:cubicBezTo>
                    <a:pt x="2513" y="4024"/>
                    <a:pt x="2373" y="3985"/>
                    <a:pt x="2257" y="3908"/>
                  </a:cubicBezTo>
                  <a:lnTo>
                    <a:pt x="1" y="1980"/>
                  </a:lnTo>
                  <a:lnTo>
                    <a:pt x="1" y="4468"/>
                  </a:lnTo>
                  <a:lnTo>
                    <a:pt x="1042" y="5355"/>
                  </a:lnTo>
                  <a:cubicBezTo>
                    <a:pt x="1524" y="5750"/>
                    <a:pt x="2108" y="5948"/>
                    <a:pt x="2691" y="5948"/>
                  </a:cubicBezTo>
                  <a:cubicBezTo>
                    <a:pt x="3275" y="5948"/>
                    <a:pt x="3858" y="5750"/>
                    <a:pt x="4340" y="5355"/>
                  </a:cubicBezTo>
                  <a:lnTo>
                    <a:pt x="7638" y="2616"/>
                  </a:lnTo>
                  <a:cubicBezTo>
                    <a:pt x="7754" y="2491"/>
                    <a:pt x="7894" y="2428"/>
                    <a:pt x="8036" y="2428"/>
                  </a:cubicBezTo>
                  <a:cubicBezTo>
                    <a:pt x="8178" y="2428"/>
                    <a:pt x="8323" y="2491"/>
                    <a:pt x="8448" y="2616"/>
                  </a:cubicBezTo>
                  <a:lnTo>
                    <a:pt x="11650" y="5355"/>
                  </a:lnTo>
                  <a:cubicBezTo>
                    <a:pt x="12132" y="5750"/>
                    <a:pt x="12735" y="5948"/>
                    <a:pt x="13337" y="5948"/>
                  </a:cubicBezTo>
                  <a:cubicBezTo>
                    <a:pt x="13940" y="5948"/>
                    <a:pt x="14543" y="5750"/>
                    <a:pt x="15025" y="5355"/>
                  </a:cubicBezTo>
                  <a:lnTo>
                    <a:pt x="19287" y="1729"/>
                  </a:lnTo>
                  <a:cubicBezTo>
                    <a:pt x="19692" y="1324"/>
                    <a:pt x="19769" y="764"/>
                    <a:pt x="19442" y="359"/>
                  </a:cubicBezTo>
                  <a:cubicBezTo>
                    <a:pt x="19219" y="125"/>
                    <a:pt x="18931" y="1"/>
                    <a:pt x="186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21;p61"/>
            <p:cNvSpPr/>
            <p:nvPr/>
          </p:nvSpPr>
          <p:spPr>
            <a:xfrm>
              <a:off x="-3129200" y="2420275"/>
              <a:ext cx="494250" cy="149400"/>
            </a:xfrm>
            <a:custGeom>
              <a:avLst/>
              <a:gdLst/>
              <a:ahLst/>
              <a:cxnLst/>
              <a:rect l="l" t="t" r="r" b="b"/>
              <a:pathLst>
                <a:path w="19770" h="5976" extrusionOk="0">
                  <a:moveTo>
                    <a:pt x="18728" y="1"/>
                  </a:moveTo>
                  <a:cubicBezTo>
                    <a:pt x="18500" y="1"/>
                    <a:pt x="18274" y="83"/>
                    <a:pt x="18092" y="238"/>
                  </a:cubicBezTo>
                  <a:lnTo>
                    <a:pt x="13752" y="3844"/>
                  </a:lnTo>
                  <a:cubicBezTo>
                    <a:pt x="13627" y="3970"/>
                    <a:pt x="13482" y="4033"/>
                    <a:pt x="13340" y="4033"/>
                  </a:cubicBezTo>
                  <a:cubicBezTo>
                    <a:pt x="13198" y="4033"/>
                    <a:pt x="13058" y="3970"/>
                    <a:pt x="12942" y="3844"/>
                  </a:cubicBezTo>
                  <a:lnTo>
                    <a:pt x="9644" y="1106"/>
                  </a:lnTo>
                  <a:cubicBezTo>
                    <a:pt x="9162" y="710"/>
                    <a:pt x="8578" y="513"/>
                    <a:pt x="7995" y="513"/>
                  </a:cubicBezTo>
                  <a:cubicBezTo>
                    <a:pt x="7412" y="513"/>
                    <a:pt x="6828" y="710"/>
                    <a:pt x="6346" y="1106"/>
                  </a:cubicBezTo>
                  <a:lnTo>
                    <a:pt x="3048" y="3844"/>
                  </a:lnTo>
                  <a:cubicBezTo>
                    <a:pt x="2932" y="3970"/>
                    <a:pt x="2792" y="4033"/>
                    <a:pt x="2653" y="4033"/>
                  </a:cubicBezTo>
                  <a:cubicBezTo>
                    <a:pt x="2513" y="4033"/>
                    <a:pt x="2373" y="3970"/>
                    <a:pt x="2257" y="3844"/>
                  </a:cubicBezTo>
                  <a:lnTo>
                    <a:pt x="1" y="1993"/>
                  </a:lnTo>
                  <a:lnTo>
                    <a:pt x="1" y="4481"/>
                  </a:lnTo>
                  <a:lnTo>
                    <a:pt x="1042" y="5368"/>
                  </a:lnTo>
                  <a:cubicBezTo>
                    <a:pt x="1524" y="5773"/>
                    <a:pt x="2108" y="5976"/>
                    <a:pt x="2691" y="5976"/>
                  </a:cubicBezTo>
                  <a:cubicBezTo>
                    <a:pt x="3275" y="5976"/>
                    <a:pt x="3858" y="5773"/>
                    <a:pt x="4340" y="5368"/>
                  </a:cubicBezTo>
                  <a:lnTo>
                    <a:pt x="7638" y="2552"/>
                  </a:lnTo>
                  <a:cubicBezTo>
                    <a:pt x="7754" y="2475"/>
                    <a:pt x="7894" y="2437"/>
                    <a:pt x="8036" y="2437"/>
                  </a:cubicBezTo>
                  <a:cubicBezTo>
                    <a:pt x="8178" y="2437"/>
                    <a:pt x="8323" y="2475"/>
                    <a:pt x="8448" y="2552"/>
                  </a:cubicBezTo>
                  <a:lnTo>
                    <a:pt x="11650" y="5368"/>
                  </a:lnTo>
                  <a:cubicBezTo>
                    <a:pt x="12132" y="5773"/>
                    <a:pt x="12735" y="5976"/>
                    <a:pt x="13337" y="5976"/>
                  </a:cubicBezTo>
                  <a:cubicBezTo>
                    <a:pt x="13940" y="5976"/>
                    <a:pt x="14543" y="5773"/>
                    <a:pt x="15025" y="5368"/>
                  </a:cubicBezTo>
                  <a:lnTo>
                    <a:pt x="19287" y="1684"/>
                  </a:lnTo>
                  <a:cubicBezTo>
                    <a:pt x="19692" y="1356"/>
                    <a:pt x="19769" y="797"/>
                    <a:pt x="19442" y="315"/>
                  </a:cubicBezTo>
                  <a:cubicBezTo>
                    <a:pt x="19239" y="102"/>
                    <a:pt x="18982" y="1"/>
                    <a:pt x="187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22;p61"/>
            <p:cNvSpPr/>
            <p:nvPr/>
          </p:nvSpPr>
          <p:spPr>
            <a:xfrm>
              <a:off x="-3129200" y="2559975"/>
              <a:ext cx="494250" cy="150025"/>
            </a:xfrm>
            <a:custGeom>
              <a:avLst/>
              <a:gdLst/>
              <a:ahLst/>
              <a:cxnLst/>
              <a:rect l="l" t="t" r="r" b="b"/>
              <a:pathLst>
                <a:path w="19770" h="6001" extrusionOk="0">
                  <a:moveTo>
                    <a:pt x="18688" y="1"/>
                  </a:moveTo>
                  <a:cubicBezTo>
                    <a:pt x="18474" y="1"/>
                    <a:pt x="18264" y="82"/>
                    <a:pt x="18092" y="262"/>
                  </a:cubicBezTo>
                  <a:lnTo>
                    <a:pt x="13752" y="3888"/>
                  </a:lnTo>
                  <a:cubicBezTo>
                    <a:pt x="13627" y="4004"/>
                    <a:pt x="13482" y="4062"/>
                    <a:pt x="13340" y="4062"/>
                  </a:cubicBezTo>
                  <a:cubicBezTo>
                    <a:pt x="13198" y="4062"/>
                    <a:pt x="13058" y="4004"/>
                    <a:pt x="12942" y="3888"/>
                  </a:cubicBezTo>
                  <a:lnTo>
                    <a:pt x="9644" y="1149"/>
                  </a:lnTo>
                  <a:cubicBezTo>
                    <a:pt x="9162" y="744"/>
                    <a:pt x="8578" y="542"/>
                    <a:pt x="7995" y="542"/>
                  </a:cubicBezTo>
                  <a:cubicBezTo>
                    <a:pt x="7412" y="542"/>
                    <a:pt x="6828" y="744"/>
                    <a:pt x="6346" y="1149"/>
                  </a:cubicBezTo>
                  <a:lnTo>
                    <a:pt x="3048" y="3888"/>
                  </a:lnTo>
                  <a:cubicBezTo>
                    <a:pt x="2932" y="4004"/>
                    <a:pt x="2792" y="4062"/>
                    <a:pt x="2653" y="4062"/>
                  </a:cubicBezTo>
                  <a:cubicBezTo>
                    <a:pt x="2513" y="4062"/>
                    <a:pt x="2373" y="4004"/>
                    <a:pt x="2257" y="3888"/>
                  </a:cubicBezTo>
                  <a:lnTo>
                    <a:pt x="1" y="1960"/>
                  </a:lnTo>
                  <a:lnTo>
                    <a:pt x="1" y="4525"/>
                  </a:lnTo>
                  <a:lnTo>
                    <a:pt x="1042" y="5335"/>
                  </a:lnTo>
                  <a:cubicBezTo>
                    <a:pt x="1524" y="5778"/>
                    <a:pt x="2108" y="6000"/>
                    <a:pt x="2691" y="6000"/>
                  </a:cubicBezTo>
                  <a:cubicBezTo>
                    <a:pt x="3275" y="6000"/>
                    <a:pt x="3858" y="5778"/>
                    <a:pt x="4340" y="5335"/>
                  </a:cubicBezTo>
                  <a:lnTo>
                    <a:pt x="7638" y="2596"/>
                  </a:lnTo>
                  <a:cubicBezTo>
                    <a:pt x="7754" y="2480"/>
                    <a:pt x="7894" y="2422"/>
                    <a:pt x="8036" y="2422"/>
                  </a:cubicBezTo>
                  <a:cubicBezTo>
                    <a:pt x="8178" y="2422"/>
                    <a:pt x="8323" y="2480"/>
                    <a:pt x="8448" y="2596"/>
                  </a:cubicBezTo>
                  <a:lnTo>
                    <a:pt x="11650" y="5335"/>
                  </a:lnTo>
                  <a:cubicBezTo>
                    <a:pt x="12132" y="5778"/>
                    <a:pt x="12735" y="6000"/>
                    <a:pt x="13337" y="6000"/>
                  </a:cubicBezTo>
                  <a:cubicBezTo>
                    <a:pt x="13940" y="6000"/>
                    <a:pt x="14543" y="5778"/>
                    <a:pt x="15025" y="5335"/>
                  </a:cubicBezTo>
                  <a:lnTo>
                    <a:pt x="19287" y="1709"/>
                  </a:lnTo>
                  <a:cubicBezTo>
                    <a:pt x="19692" y="1400"/>
                    <a:pt x="19769" y="744"/>
                    <a:pt x="19442" y="339"/>
                  </a:cubicBezTo>
                  <a:cubicBezTo>
                    <a:pt x="19228" y="126"/>
                    <a:pt x="18955" y="1"/>
                    <a:pt x="186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1223;p61"/>
          <p:cNvGrpSpPr/>
          <p:nvPr/>
        </p:nvGrpSpPr>
        <p:grpSpPr>
          <a:xfrm>
            <a:off x="8074835" y="927663"/>
            <a:ext cx="554579" cy="565462"/>
            <a:chOff x="-2048175" y="4851025"/>
            <a:chExt cx="811500" cy="827425"/>
          </a:xfrm>
        </p:grpSpPr>
        <p:sp>
          <p:nvSpPr>
            <p:cNvPr id="41" name="Google Shape;1224;p61"/>
            <p:cNvSpPr/>
            <p:nvPr/>
          </p:nvSpPr>
          <p:spPr>
            <a:xfrm>
              <a:off x="-2048175" y="4851025"/>
              <a:ext cx="811500" cy="827425"/>
            </a:xfrm>
            <a:custGeom>
              <a:avLst/>
              <a:gdLst/>
              <a:ahLst/>
              <a:cxnLst/>
              <a:rect l="l" t="t" r="r" b="b"/>
              <a:pathLst>
                <a:path w="32460" h="33097" extrusionOk="0">
                  <a:moveTo>
                    <a:pt x="16220" y="1"/>
                  </a:moveTo>
                  <a:cubicBezTo>
                    <a:pt x="15738" y="1"/>
                    <a:pt x="15430" y="406"/>
                    <a:pt x="15430" y="791"/>
                  </a:cubicBezTo>
                  <a:lnTo>
                    <a:pt x="15430" y="2489"/>
                  </a:lnTo>
                  <a:lnTo>
                    <a:pt x="14388" y="1196"/>
                  </a:lnTo>
                  <a:cubicBezTo>
                    <a:pt x="14202" y="1022"/>
                    <a:pt x="13967" y="915"/>
                    <a:pt x="13724" y="915"/>
                  </a:cubicBezTo>
                  <a:cubicBezTo>
                    <a:pt x="13539" y="915"/>
                    <a:pt x="13349" y="977"/>
                    <a:pt x="13173" y="1119"/>
                  </a:cubicBezTo>
                  <a:cubicBezTo>
                    <a:pt x="12845" y="1370"/>
                    <a:pt x="12845" y="1852"/>
                    <a:pt x="13096" y="2238"/>
                  </a:cubicBezTo>
                  <a:lnTo>
                    <a:pt x="15430" y="4977"/>
                  </a:lnTo>
                  <a:lnTo>
                    <a:pt x="15430" y="6192"/>
                  </a:lnTo>
                  <a:lnTo>
                    <a:pt x="13655" y="4167"/>
                  </a:lnTo>
                  <a:cubicBezTo>
                    <a:pt x="13531" y="4001"/>
                    <a:pt x="13335" y="3924"/>
                    <a:pt x="13118" y="3924"/>
                  </a:cubicBezTo>
                  <a:cubicBezTo>
                    <a:pt x="12929" y="3924"/>
                    <a:pt x="12725" y="3982"/>
                    <a:pt x="12537" y="4089"/>
                  </a:cubicBezTo>
                  <a:cubicBezTo>
                    <a:pt x="12209" y="4417"/>
                    <a:pt x="12209" y="4900"/>
                    <a:pt x="12460" y="5227"/>
                  </a:cubicBezTo>
                  <a:lnTo>
                    <a:pt x="15430" y="8680"/>
                  </a:lnTo>
                  <a:lnTo>
                    <a:pt x="15430" y="14620"/>
                  </a:lnTo>
                  <a:lnTo>
                    <a:pt x="11322" y="10435"/>
                  </a:lnTo>
                  <a:lnTo>
                    <a:pt x="11013" y="5864"/>
                  </a:lnTo>
                  <a:cubicBezTo>
                    <a:pt x="11013" y="5459"/>
                    <a:pt x="10608" y="5131"/>
                    <a:pt x="10126" y="5131"/>
                  </a:cubicBezTo>
                  <a:cubicBezTo>
                    <a:pt x="9721" y="5227"/>
                    <a:pt x="9393" y="5536"/>
                    <a:pt x="9393" y="6018"/>
                  </a:cubicBezTo>
                  <a:lnTo>
                    <a:pt x="9567" y="8680"/>
                  </a:lnTo>
                  <a:lnTo>
                    <a:pt x="8757" y="7793"/>
                  </a:lnTo>
                  <a:lnTo>
                    <a:pt x="8429" y="4167"/>
                  </a:lnTo>
                  <a:cubicBezTo>
                    <a:pt x="8429" y="3781"/>
                    <a:pt x="8024" y="3453"/>
                    <a:pt x="7638" y="3453"/>
                  </a:cubicBezTo>
                  <a:cubicBezTo>
                    <a:pt x="7156" y="3530"/>
                    <a:pt x="6828" y="3858"/>
                    <a:pt x="6828" y="4340"/>
                  </a:cubicBezTo>
                  <a:lnTo>
                    <a:pt x="6982" y="6018"/>
                  </a:lnTo>
                  <a:lnTo>
                    <a:pt x="6982" y="6018"/>
                  </a:lnTo>
                  <a:lnTo>
                    <a:pt x="5864" y="4900"/>
                  </a:lnTo>
                  <a:cubicBezTo>
                    <a:pt x="5700" y="4736"/>
                    <a:pt x="5497" y="4654"/>
                    <a:pt x="5297" y="4654"/>
                  </a:cubicBezTo>
                  <a:cubicBezTo>
                    <a:pt x="5097" y="4654"/>
                    <a:pt x="4899" y="4736"/>
                    <a:pt x="4745" y="4900"/>
                  </a:cubicBezTo>
                  <a:cubicBezTo>
                    <a:pt x="4417" y="5227"/>
                    <a:pt x="4417" y="5710"/>
                    <a:pt x="4745" y="6018"/>
                  </a:cubicBezTo>
                  <a:lnTo>
                    <a:pt x="5864" y="7233"/>
                  </a:lnTo>
                  <a:lnTo>
                    <a:pt x="4166" y="7060"/>
                  </a:lnTo>
                  <a:cubicBezTo>
                    <a:pt x="4128" y="7052"/>
                    <a:pt x="4090" y="7048"/>
                    <a:pt x="4052" y="7048"/>
                  </a:cubicBezTo>
                  <a:cubicBezTo>
                    <a:pt x="3705" y="7048"/>
                    <a:pt x="3376" y="7358"/>
                    <a:pt x="3376" y="7793"/>
                  </a:cubicBezTo>
                  <a:cubicBezTo>
                    <a:pt x="3298" y="8198"/>
                    <a:pt x="3607" y="8603"/>
                    <a:pt x="4089" y="8680"/>
                  </a:cubicBezTo>
                  <a:lnTo>
                    <a:pt x="7638" y="8988"/>
                  </a:lnTo>
                  <a:lnTo>
                    <a:pt x="8429" y="9798"/>
                  </a:lnTo>
                  <a:lnTo>
                    <a:pt x="5864" y="9644"/>
                  </a:lnTo>
                  <a:cubicBezTo>
                    <a:pt x="5381" y="9644"/>
                    <a:pt x="5053" y="9953"/>
                    <a:pt x="4976" y="10435"/>
                  </a:cubicBezTo>
                  <a:cubicBezTo>
                    <a:pt x="4976" y="10840"/>
                    <a:pt x="5304" y="11245"/>
                    <a:pt x="5709" y="11245"/>
                  </a:cubicBezTo>
                  <a:lnTo>
                    <a:pt x="10203" y="11573"/>
                  </a:lnTo>
                  <a:lnTo>
                    <a:pt x="14292" y="15739"/>
                  </a:lnTo>
                  <a:lnTo>
                    <a:pt x="8506" y="15739"/>
                  </a:lnTo>
                  <a:lnTo>
                    <a:pt x="5131" y="12768"/>
                  </a:lnTo>
                  <a:cubicBezTo>
                    <a:pt x="4987" y="12661"/>
                    <a:pt x="4790" y="12604"/>
                    <a:pt x="4595" y="12604"/>
                  </a:cubicBezTo>
                  <a:cubicBezTo>
                    <a:pt x="4369" y="12604"/>
                    <a:pt x="4146" y="12680"/>
                    <a:pt x="4012" y="12846"/>
                  </a:cubicBezTo>
                  <a:cubicBezTo>
                    <a:pt x="3684" y="13173"/>
                    <a:pt x="3684" y="13733"/>
                    <a:pt x="4089" y="13984"/>
                  </a:cubicBezTo>
                  <a:lnTo>
                    <a:pt x="6095" y="15739"/>
                  </a:lnTo>
                  <a:lnTo>
                    <a:pt x="4899" y="15739"/>
                  </a:lnTo>
                  <a:lnTo>
                    <a:pt x="2160" y="13424"/>
                  </a:lnTo>
                  <a:cubicBezTo>
                    <a:pt x="2017" y="13307"/>
                    <a:pt x="1814" y="13245"/>
                    <a:pt x="1615" y="13245"/>
                  </a:cubicBezTo>
                  <a:cubicBezTo>
                    <a:pt x="1388" y="13245"/>
                    <a:pt x="1165" y="13326"/>
                    <a:pt x="1042" y="13501"/>
                  </a:cubicBezTo>
                  <a:cubicBezTo>
                    <a:pt x="714" y="13906"/>
                    <a:pt x="791" y="14389"/>
                    <a:pt x="1119" y="14620"/>
                  </a:cubicBezTo>
                  <a:lnTo>
                    <a:pt x="2411" y="15739"/>
                  </a:lnTo>
                  <a:lnTo>
                    <a:pt x="791" y="15739"/>
                  </a:lnTo>
                  <a:cubicBezTo>
                    <a:pt x="309" y="15739"/>
                    <a:pt x="0" y="16144"/>
                    <a:pt x="0" y="16549"/>
                  </a:cubicBezTo>
                  <a:cubicBezTo>
                    <a:pt x="0" y="17031"/>
                    <a:pt x="309" y="17359"/>
                    <a:pt x="791" y="17359"/>
                  </a:cubicBezTo>
                  <a:lnTo>
                    <a:pt x="2411" y="17359"/>
                  </a:lnTo>
                  <a:lnTo>
                    <a:pt x="1119" y="18477"/>
                  </a:lnTo>
                  <a:cubicBezTo>
                    <a:pt x="791" y="18805"/>
                    <a:pt x="714" y="19287"/>
                    <a:pt x="1042" y="19692"/>
                  </a:cubicBezTo>
                  <a:cubicBezTo>
                    <a:pt x="1196" y="19847"/>
                    <a:pt x="1447" y="19924"/>
                    <a:pt x="1601" y="19924"/>
                  </a:cubicBezTo>
                  <a:cubicBezTo>
                    <a:pt x="1852" y="19924"/>
                    <a:pt x="2006" y="19847"/>
                    <a:pt x="2160" y="19770"/>
                  </a:cubicBezTo>
                  <a:lnTo>
                    <a:pt x="4899" y="17359"/>
                  </a:lnTo>
                  <a:lnTo>
                    <a:pt x="6095" y="17359"/>
                  </a:lnTo>
                  <a:lnTo>
                    <a:pt x="4089" y="19210"/>
                  </a:lnTo>
                  <a:cubicBezTo>
                    <a:pt x="3684" y="19442"/>
                    <a:pt x="3684" y="20001"/>
                    <a:pt x="4012" y="20329"/>
                  </a:cubicBezTo>
                  <a:cubicBezTo>
                    <a:pt x="4166" y="20483"/>
                    <a:pt x="4417" y="20560"/>
                    <a:pt x="4571" y="20560"/>
                  </a:cubicBezTo>
                  <a:cubicBezTo>
                    <a:pt x="4822" y="20560"/>
                    <a:pt x="4976" y="20483"/>
                    <a:pt x="5131" y="20406"/>
                  </a:cubicBezTo>
                  <a:lnTo>
                    <a:pt x="8506" y="17359"/>
                  </a:lnTo>
                  <a:lnTo>
                    <a:pt x="14292" y="17359"/>
                  </a:lnTo>
                  <a:lnTo>
                    <a:pt x="10203" y="21621"/>
                  </a:lnTo>
                  <a:lnTo>
                    <a:pt x="5709" y="21930"/>
                  </a:lnTo>
                  <a:cubicBezTo>
                    <a:pt x="5304" y="21930"/>
                    <a:pt x="4976" y="22335"/>
                    <a:pt x="4976" y="22740"/>
                  </a:cubicBezTo>
                  <a:cubicBezTo>
                    <a:pt x="5053" y="23222"/>
                    <a:pt x="5381" y="23550"/>
                    <a:pt x="5864" y="23550"/>
                  </a:cubicBezTo>
                  <a:lnTo>
                    <a:pt x="8429" y="23299"/>
                  </a:lnTo>
                  <a:lnTo>
                    <a:pt x="7638" y="24186"/>
                  </a:lnTo>
                  <a:lnTo>
                    <a:pt x="4089" y="24514"/>
                  </a:lnTo>
                  <a:cubicBezTo>
                    <a:pt x="3607" y="24591"/>
                    <a:pt x="3298" y="24900"/>
                    <a:pt x="3376" y="25382"/>
                  </a:cubicBezTo>
                  <a:cubicBezTo>
                    <a:pt x="3376" y="25787"/>
                    <a:pt x="3781" y="26115"/>
                    <a:pt x="4166" y="26115"/>
                  </a:cubicBezTo>
                  <a:lnTo>
                    <a:pt x="5864" y="25961"/>
                  </a:lnTo>
                  <a:lnTo>
                    <a:pt x="4745" y="27156"/>
                  </a:lnTo>
                  <a:cubicBezTo>
                    <a:pt x="4417" y="27484"/>
                    <a:pt x="4417" y="27966"/>
                    <a:pt x="4745" y="28275"/>
                  </a:cubicBezTo>
                  <a:cubicBezTo>
                    <a:pt x="4899" y="28449"/>
                    <a:pt x="5053" y="28526"/>
                    <a:pt x="5304" y="28526"/>
                  </a:cubicBezTo>
                  <a:cubicBezTo>
                    <a:pt x="5536" y="28526"/>
                    <a:pt x="5709" y="28449"/>
                    <a:pt x="5864" y="28275"/>
                  </a:cubicBezTo>
                  <a:lnTo>
                    <a:pt x="6982" y="27156"/>
                  </a:lnTo>
                  <a:lnTo>
                    <a:pt x="6982" y="27156"/>
                  </a:lnTo>
                  <a:lnTo>
                    <a:pt x="6828" y="28854"/>
                  </a:lnTo>
                  <a:cubicBezTo>
                    <a:pt x="6828" y="29239"/>
                    <a:pt x="7156" y="29644"/>
                    <a:pt x="7638" y="29721"/>
                  </a:cubicBezTo>
                  <a:cubicBezTo>
                    <a:pt x="8120" y="29721"/>
                    <a:pt x="8429" y="29413"/>
                    <a:pt x="8429" y="29008"/>
                  </a:cubicBezTo>
                  <a:lnTo>
                    <a:pt x="8757" y="25305"/>
                  </a:lnTo>
                  <a:lnTo>
                    <a:pt x="9567" y="24514"/>
                  </a:lnTo>
                  <a:lnTo>
                    <a:pt x="9393" y="27156"/>
                  </a:lnTo>
                  <a:cubicBezTo>
                    <a:pt x="9393" y="27639"/>
                    <a:pt x="9721" y="27966"/>
                    <a:pt x="10126" y="28044"/>
                  </a:cubicBezTo>
                  <a:lnTo>
                    <a:pt x="10203" y="28044"/>
                  </a:lnTo>
                  <a:cubicBezTo>
                    <a:pt x="10608" y="28044"/>
                    <a:pt x="11013" y="27716"/>
                    <a:pt x="11013" y="27234"/>
                  </a:cubicBezTo>
                  <a:lnTo>
                    <a:pt x="11322" y="22740"/>
                  </a:lnTo>
                  <a:lnTo>
                    <a:pt x="15430" y="18554"/>
                  </a:lnTo>
                  <a:lnTo>
                    <a:pt x="15430" y="24514"/>
                  </a:lnTo>
                  <a:lnTo>
                    <a:pt x="12460" y="27889"/>
                  </a:lnTo>
                  <a:cubicBezTo>
                    <a:pt x="12209" y="28275"/>
                    <a:pt x="12209" y="28757"/>
                    <a:pt x="12537" y="29085"/>
                  </a:cubicBezTo>
                  <a:cubicBezTo>
                    <a:pt x="12715" y="29195"/>
                    <a:pt x="12908" y="29257"/>
                    <a:pt x="13089" y="29257"/>
                  </a:cubicBezTo>
                  <a:cubicBezTo>
                    <a:pt x="13318" y="29257"/>
                    <a:pt x="13526" y="29157"/>
                    <a:pt x="13655" y="28931"/>
                  </a:cubicBezTo>
                  <a:lnTo>
                    <a:pt x="15430" y="27002"/>
                  </a:lnTo>
                  <a:lnTo>
                    <a:pt x="15430" y="28198"/>
                  </a:lnTo>
                  <a:lnTo>
                    <a:pt x="13096" y="30937"/>
                  </a:lnTo>
                  <a:cubicBezTo>
                    <a:pt x="12845" y="31264"/>
                    <a:pt x="12845" y="31824"/>
                    <a:pt x="13173" y="32055"/>
                  </a:cubicBezTo>
                  <a:cubicBezTo>
                    <a:pt x="13327" y="32229"/>
                    <a:pt x="13578" y="32306"/>
                    <a:pt x="13732" y="32306"/>
                  </a:cubicBezTo>
                  <a:cubicBezTo>
                    <a:pt x="13983" y="32306"/>
                    <a:pt x="14215" y="32132"/>
                    <a:pt x="14388" y="31978"/>
                  </a:cubicBezTo>
                  <a:lnTo>
                    <a:pt x="15430" y="30686"/>
                  </a:lnTo>
                  <a:lnTo>
                    <a:pt x="15430" y="32306"/>
                  </a:lnTo>
                  <a:cubicBezTo>
                    <a:pt x="15430" y="32788"/>
                    <a:pt x="15738" y="33097"/>
                    <a:pt x="16220" y="33097"/>
                  </a:cubicBezTo>
                  <a:cubicBezTo>
                    <a:pt x="16625" y="33097"/>
                    <a:pt x="17030" y="32788"/>
                    <a:pt x="17030" y="32306"/>
                  </a:cubicBezTo>
                  <a:lnTo>
                    <a:pt x="17030" y="30686"/>
                  </a:lnTo>
                  <a:lnTo>
                    <a:pt x="18072" y="31978"/>
                  </a:lnTo>
                  <a:cubicBezTo>
                    <a:pt x="18255" y="32161"/>
                    <a:pt x="18486" y="32266"/>
                    <a:pt x="18711" y="32266"/>
                  </a:cubicBezTo>
                  <a:cubicBezTo>
                    <a:pt x="18890" y="32266"/>
                    <a:pt x="19065" y="32200"/>
                    <a:pt x="19210" y="32055"/>
                  </a:cubicBezTo>
                  <a:cubicBezTo>
                    <a:pt x="19518" y="31824"/>
                    <a:pt x="19596" y="31264"/>
                    <a:pt x="19287" y="30937"/>
                  </a:cubicBezTo>
                  <a:lnTo>
                    <a:pt x="17030" y="28198"/>
                  </a:lnTo>
                  <a:lnTo>
                    <a:pt x="17030" y="27002"/>
                  </a:lnTo>
                  <a:lnTo>
                    <a:pt x="18728" y="28931"/>
                  </a:lnTo>
                  <a:cubicBezTo>
                    <a:pt x="18882" y="29162"/>
                    <a:pt x="19113" y="29239"/>
                    <a:pt x="19364" y="29239"/>
                  </a:cubicBezTo>
                  <a:cubicBezTo>
                    <a:pt x="19518" y="29239"/>
                    <a:pt x="19692" y="29162"/>
                    <a:pt x="19846" y="29085"/>
                  </a:cubicBezTo>
                  <a:cubicBezTo>
                    <a:pt x="20174" y="28757"/>
                    <a:pt x="20251" y="28275"/>
                    <a:pt x="19924" y="27889"/>
                  </a:cubicBezTo>
                  <a:lnTo>
                    <a:pt x="17030" y="24514"/>
                  </a:lnTo>
                  <a:lnTo>
                    <a:pt x="17030" y="18554"/>
                  </a:lnTo>
                  <a:lnTo>
                    <a:pt x="21139" y="22740"/>
                  </a:lnTo>
                  <a:lnTo>
                    <a:pt x="21370" y="27234"/>
                  </a:lnTo>
                  <a:cubicBezTo>
                    <a:pt x="21447" y="27716"/>
                    <a:pt x="21775" y="28044"/>
                    <a:pt x="22180" y="28044"/>
                  </a:cubicBezTo>
                  <a:lnTo>
                    <a:pt x="22257" y="28044"/>
                  </a:lnTo>
                  <a:cubicBezTo>
                    <a:pt x="22739" y="27966"/>
                    <a:pt x="23067" y="27639"/>
                    <a:pt x="22971" y="27156"/>
                  </a:cubicBezTo>
                  <a:lnTo>
                    <a:pt x="22817" y="24514"/>
                  </a:lnTo>
                  <a:lnTo>
                    <a:pt x="22817" y="24514"/>
                  </a:lnTo>
                  <a:lnTo>
                    <a:pt x="23704" y="25305"/>
                  </a:lnTo>
                  <a:lnTo>
                    <a:pt x="23935" y="29008"/>
                  </a:lnTo>
                  <a:cubicBezTo>
                    <a:pt x="24032" y="29413"/>
                    <a:pt x="24340" y="29721"/>
                    <a:pt x="24745" y="29721"/>
                  </a:cubicBezTo>
                  <a:lnTo>
                    <a:pt x="24822" y="29721"/>
                  </a:lnTo>
                  <a:cubicBezTo>
                    <a:pt x="25227" y="29644"/>
                    <a:pt x="25632" y="29239"/>
                    <a:pt x="25555" y="28854"/>
                  </a:cubicBezTo>
                  <a:lnTo>
                    <a:pt x="25382" y="27156"/>
                  </a:lnTo>
                  <a:lnTo>
                    <a:pt x="25382" y="27156"/>
                  </a:lnTo>
                  <a:lnTo>
                    <a:pt x="26520" y="28275"/>
                  </a:lnTo>
                  <a:cubicBezTo>
                    <a:pt x="26674" y="28449"/>
                    <a:pt x="26925" y="28526"/>
                    <a:pt x="27156" y="28526"/>
                  </a:cubicBezTo>
                  <a:cubicBezTo>
                    <a:pt x="27310" y="28526"/>
                    <a:pt x="27561" y="28449"/>
                    <a:pt x="27715" y="28275"/>
                  </a:cubicBezTo>
                  <a:cubicBezTo>
                    <a:pt x="27966" y="27966"/>
                    <a:pt x="28043" y="27484"/>
                    <a:pt x="27715" y="27156"/>
                  </a:cubicBezTo>
                  <a:lnTo>
                    <a:pt x="26520" y="25961"/>
                  </a:lnTo>
                  <a:lnTo>
                    <a:pt x="28197" y="26115"/>
                  </a:lnTo>
                  <a:cubicBezTo>
                    <a:pt x="28680" y="26115"/>
                    <a:pt x="29008" y="25787"/>
                    <a:pt x="29085" y="25382"/>
                  </a:cubicBezTo>
                  <a:cubicBezTo>
                    <a:pt x="29085" y="24900"/>
                    <a:pt x="28757" y="24591"/>
                    <a:pt x="28371" y="24514"/>
                  </a:cubicBezTo>
                  <a:lnTo>
                    <a:pt x="24822" y="24186"/>
                  </a:lnTo>
                  <a:lnTo>
                    <a:pt x="23935" y="23299"/>
                  </a:lnTo>
                  <a:lnTo>
                    <a:pt x="26597" y="23550"/>
                  </a:lnTo>
                  <a:cubicBezTo>
                    <a:pt x="27002" y="23550"/>
                    <a:pt x="27407" y="23222"/>
                    <a:pt x="27407" y="22740"/>
                  </a:cubicBezTo>
                  <a:cubicBezTo>
                    <a:pt x="27484" y="22335"/>
                    <a:pt x="27156" y="21930"/>
                    <a:pt x="26674" y="21930"/>
                  </a:cubicBezTo>
                  <a:lnTo>
                    <a:pt x="22257" y="21621"/>
                  </a:lnTo>
                  <a:lnTo>
                    <a:pt x="18149" y="17359"/>
                  </a:lnTo>
                  <a:lnTo>
                    <a:pt x="23935" y="17359"/>
                  </a:lnTo>
                  <a:lnTo>
                    <a:pt x="27310" y="20406"/>
                  </a:lnTo>
                  <a:cubicBezTo>
                    <a:pt x="27484" y="20483"/>
                    <a:pt x="27638" y="20560"/>
                    <a:pt x="27792" y="20560"/>
                  </a:cubicBezTo>
                  <a:cubicBezTo>
                    <a:pt x="28043" y="20560"/>
                    <a:pt x="28275" y="20483"/>
                    <a:pt x="28448" y="20329"/>
                  </a:cubicBezTo>
                  <a:cubicBezTo>
                    <a:pt x="28680" y="20001"/>
                    <a:pt x="28680" y="19442"/>
                    <a:pt x="28371" y="19210"/>
                  </a:cubicBezTo>
                  <a:lnTo>
                    <a:pt x="26346" y="17359"/>
                  </a:lnTo>
                  <a:lnTo>
                    <a:pt x="27561" y="17359"/>
                  </a:lnTo>
                  <a:lnTo>
                    <a:pt x="30300" y="19770"/>
                  </a:lnTo>
                  <a:cubicBezTo>
                    <a:pt x="30454" y="19847"/>
                    <a:pt x="30608" y="19924"/>
                    <a:pt x="30782" y="19924"/>
                  </a:cubicBezTo>
                  <a:cubicBezTo>
                    <a:pt x="31013" y="19924"/>
                    <a:pt x="31264" y="19847"/>
                    <a:pt x="31418" y="19692"/>
                  </a:cubicBezTo>
                  <a:cubicBezTo>
                    <a:pt x="31650" y="19287"/>
                    <a:pt x="31650" y="18805"/>
                    <a:pt x="31341" y="18477"/>
                  </a:cubicBezTo>
                  <a:lnTo>
                    <a:pt x="30049" y="17359"/>
                  </a:lnTo>
                  <a:lnTo>
                    <a:pt x="31650" y="17359"/>
                  </a:lnTo>
                  <a:cubicBezTo>
                    <a:pt x="32055" y="17359"/>
                    <a:pt x="32460" y="17031"/>
                    <a:pt x="32460" y="16549"/>
                  </a:cubicBezTo>
                  <a:cubicBezTo>
                    <a:pt x="32460" y="16144"/>
                    <a:pt x="32055" y="15739"/>
                    <a:pt x="31650" y="15739"/>
                  </a:cubicBezTo>
                  <a:lnTo>
                    <a:pt x="30049" y="15739"/>
                  </a:lnTo>
                  <a:lnTo>
                    <a:pt x="31341" y="14620"/>
                  </a:lnTo>
                  <a:cubicBezTo>
                    <a:pt x="31650" y="14389"/>
                    <a:pt x="31650" y="13906"/>
                    <a:pt x="31418" y="13501"/>
                  </a:cubicBezTo>
                  <a:cubicBezTo>
                    <a:pt x="31243" y="13326"/>
                    <a:pt x="31025" y="13245"/>
                    <a:pt x="30812" y="13245"/>
                  </a:cubicBezTo>
                  <a:cubicBezTo>
                    <a:pt x="30625" y="13245"/>
                    <a:pt x="30444" y="13307"/>
                    <a:pt x="30300" y="13424"/>
                  </a:cubicBezTo>
                  <a:lnTo>
                    <a:pt x="27561" y="15739"/>
                  </a:lnTo>
                  <a:lnTo>
                    <a:pt x="26346" y="15739"/>
                  </a:lnTo>
                  <a:lnTo>
                    <a:pt x="28371" y="13984"/>
                  </a:lnTo>
                  <a:cubicBezTo>
                    <a:pt x="28680" y="13733"/>
                    <a:pt x="28680" y="13173"/>
                    <a:pt x="28448" y="12846"/>
                  </a:cubicBezTo>
                  <a:cubicBezTo>
                    <a:pt x="28273" y="12680"/>
                    <a:pt x="28052" y="12604"/>
                    <a:pt x="27836" y="12604"/>
                  </a:cubicBezTo>
                  <a:cubicBezTo>
                    <a:pt x="27648" y="12604"/>
                    <a:pt x="27462" y="12661"/>
                    <a:pt x="27310" y="12768"/>
                  </a:cubicBezTo>
                  <a:lnTo>
                    <a:pt x="23935" y="15739"/>
                  </a:lnTo>
                  <a:lnTo>
                    <a:pt x="18149" y="15739"/>
                  </a:lnTo>
                  <a:lnTo>
                    <a:pt x="22257" y="11573"/>
                  </a:lnTo>
                  <a:lnTo>
                    <a:pt x="26674" y="11245"/>
                  </a:lnTo>
                  <a:cubicBezTo>
                    <a:pt x="27156" y="11245"/>
                    <a:pt x="27484" y="10840"/>
                    <a:pt x="27407" y="10435"/>
                  </a:cubicBezTo>
                  <a:cubicBezTo>
                    <a:pt x="27407" y="9953"/>
                    <a:pt x="27002" y="9644"/>
                    <a:pt x="26597" y="9644"/>
                  </a:cubicBezTo>
                  <a:lnTo>
                    <a:pt x="23935" y="9798"/>
                  </a:lnTo>
                  <a:lnTo>
                    <a:pt x="24822" y="8988"/>
                  </a:lnTo>
                  <a:lnTo>
                    <a:pt x="28371" y="8680"/>
                  </a:lnTo>
                  <a:cubicBezTo>
                    <a:pt x="28757" y="8603"/>
                    <a:pt x="29085" y="8198"/>
                    <a:pt x="29085" y="7793"/>
                  </a:cubicBezTo>
                  <a:cubicBezTo>
                    <a:pt x="29015" y="7358"/>
                    <a:pt x="28742" y="7048"/>
                    <a:pt x="28335" y="7048"/>
                  </a:cubicBezTo>
                  <a:cubicBezTo>
                    <a:pt x="28291" y="7048"/>
                    <a:pt x="28245" y="7052"/>
                    <a:pt x="28197" y="7060"/>
                  </a:cubicBezTo>
                  <a:lnTo>
                    <a:pt x="26520" y="7233"/>
                  </a:lnTo>
                  <a:lnTo>
                    <a:pt x="27715" y="6018"/>
                  </a:lnTo>
                  <a:cubicBezTo>
                    <a:pt x="28043" y="5710"/>
                    <a:pt x="27966" y="5227"/>
                    <a:pt x="27715" y="4900"/>
                  </a:cubicBezTo>
                  <a:cubicBezTo>
                    <a:pt x="27561" y="4736"/>
                    <a:pt x="27339" y="4654"/>
                    <a:pt x="27117" y="4654"/>
                  </a:cubicBezTo>
                  <a:cubicBezTo>
                    <a:pt x="26896" y="4654"/>
                    <a:pt x="26674" y="4736"/>
                    <a:pt x="26520" y="4900"/>
                  </a:cubicBezTo>
                  <a:lnTo>
                    <a:pt x="25382" y="6018"/>
                  </a:lnTo>
                  <a:lnTo>
                    <a:pt x="25555" y="4340"/>
                  </a:lnTo>
                  <a:cubicBezTo>
                    <a:pt x="25632" y="3858"/>
                    <a:pt x="25227" y="3530"/>
                    <a:pt x="24822" y="3453"/>
                  </a:cubicBezTo>
                  <a:cubicBezTo>
                    <a:pt x="24417" y="3453"/>
                    <a:pt x="24032" y="3781"/>
                    <a:pt x="23935" y="4167"/>
                  </a:cubicBezTo>
                  <a:lnTo>
                    <a:pt x="23704" y="7793"/>
                  </a:lnTo>
                  <a:lnTo>
                    <a:pt x="22817" y="8680"/>
                  </a:lnTo>
                  <a:lnTo>
                    <a:pt x="22971" y="6018"/>
                  </a:lnTo>
                  <a:cubicBezTo>
                    <a:pt x="23067" y="5536"/>
                    <a:pt x="22739" y="5227"/>
                    <a:pt x="22257" y="5131"/>
                  </a:cubicBezTo>
                  <a:cubicBezTo>
                    <a:pt x="21852" y="5131"/>
                    <a:pt x="21447" y="5459"/>
                    <a:pt x="21370" y="5864"/>
                  </a:cubicBezTo>
                  <a:lnTo>
                    <a:pt x="21139" y="10435"/>
                  </a:lnTo>
                  <a:lnTo>
                    <a:pt x="17030" y="14620"/>
                  </a:lnTo>
                  <a:lnTo>
                    <a:pt x="17030" y="8680"/>
                  </a:lnTo>
                  <a:lnTo>
                    <a:pt x="19924" y="5227"/>
                  </a:lnTo>
                  <a:cubicBezTo>
                    <a:pt x="20251" y="4900"/>
                    <a:pt x="20174" y="4417"/>
                    <a:pt x="19846" y="4089"/>
                  </a:cubicBezTo>
                  <a:cubicBezTo>
                    <a:pt x="19694" y="3982"/>
                    <a:pt x="19509" y="3924"/>
                    <a:pt x="19323" y="3924"/>
                  </a:cubicBezTo>
                  <a:cubicBezTo>
                    <a:pt x="19108" y="3924"/>
                    <a:pt x="18893" y="4001"/>
                    <a:pt x="18728" y="4167"/>
                  </a:cubicBezTo>
                  <a:lnTo>
                    <a:pt x="17030" y="6192"/>
                  </a:lnTo>
                  <a:lnTo>
                    <a:pt x="17030" y="4977"/>
                  </a:lnTo>
                  <a:lnTo>
                    <a:pt x="19287" y="2238"/>
                  </a:lnTo>
                  <a:cubicBezTo>
                    <a:pt x="19596" y="1852"/>
                    <a:pt x="19518" y="1370"/>
                    <a:pt x="19210" y="1119"/>
                  </a:cubicBezTo>
                  <a:cubicBezTo>
                    <a:pt x="19068" y="977"/>
                    <a:pt x="18897" y="915"/>
                    <a:pt x="18722" y="915"/>
                  </a:cubicBezTo>
                  <a:cubicBezTo>
                    <a:pt x="18493" y="915"/>
                    <a:pt x="18258" y="1022"/>
                    <a:pt x="18072" y="1196"/>
                  </a:cubicBezTo>
                  <a:lnTo>
                    <a:pt x="17030" y="2489"/>
                  </a:lnTo>
                  <a:lnTo>
                    <a:pt x="17030" y="791"/>
                  </a:lnTo>
                  <a:cubicBezTo>
                    <a:pt x="17030" y="406"/>
                    <a:pt x="16625" y="1"/>
                    <a:pt x="16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25;p61"/>
            <p:cNvSpPr/>
            <p:nvPr/>
          </p:nvSpPr>
          <p:spPr>
            <a:xfrm>
              <a:off x="-1642675" y="4851025"/>
              <a:ext cx="406000" cy="827425"/>
            </a:xfrm>
            <a:custGeom>
              <a:avLst/>
              <a:gdLst/>
              <a:ahLst/>
              <a:cxnLst/>
              <a:rect l="l" t="t" r="r" b="b"/>
              <a:pathLst>
                <a:path w="16240" h="33097" extrusionOk="0">
                  <a:moveTo>
                    <a:pt x="0" y="1"/>
                  </a:moveTo>
                  <a:lnTo>
                    <a:pt x="0" y="33097"/>
                  </a:lnTo>
                  <a:cubicBezTo>
                    <a:pt x="405" y="33097"/>
                    <a:pt x="810" y="32788"/>
                    <a:pt x="810" y="32306"/>
                  </a:cubicBezTo>
                  <a:lnTo>
                    <a:pt x="810" y="30686"/>
                  </a:lnTo>
                  <a:lnTo>
                    <a:pt x="1852" y="31978"/>
                  </a:lnTo>
                  <a:cubicBezTo>
                    <a:pt x="2035" y="32161"/>
                    <a:pt x="2266" y="32266"/>
                    <a:pt x="2491" y="32266"/>
                  </a:cubicBezTo>
                  <a:cubicBezTo>
                    <a:pt x="2670" y="32266"/>
                    <a:pt x="2845" y="32200"/>
                    <a:pt x="2990" y="32055"/>
                  </a:cubicBezTo>
                  <a:cubicBezTo>
                    <a:pt x="3298" y="31824"/>
                    <a:pt x="3376" y="31264"/>
                    <a:pt x="3067" y="30937"/>
                  </a:cubicBezTo>
                  <a:lnTo>
                    <a:pt x="810" y="28198"/>
                  </a:lnTo>
                  <a:lnTo>
                    <a:pt x="810" y="27002"/>
                  </a:lnTo>
                  <a:lnTo>
                    <a:pt x="2508" y="28931"/>
                  </a:lnTo>
                  <a:cubicBezTo>
                    <a:pt x="2662" y="29162"/>
                    <a:pt x="2893" y="29239"/>
                    <a:pt x="3144" y="29239"/>
                  </a:cubicBezTo>
                  <a:cubicBezTo>
                    <a:pt x="3298" y="29239"/>
                    <a:pt x="3472" y="29162"/>
                    <a:pt x="3626" y="29085"/>
                  </a:cubicBezTo>
                  <a:cubicBezTo>
                    <a:pt x="3954" y="28757"/>
                    <a:pt x="4031" y="28275"/>
                    <a:pt x="3704" y="27889"/>
                  </a:cubicBezTo>
                  <a:lnTo>
                    <a:pt x="810" y="24514"/>
                  </a:lnTo>
                  <a:lnTo>
                    <a:pt x="810" y="18554"/>
                  </a:lnTo>
                  <a:lnTo>
                    <a:pt x="4919" y="22740"/>
                  </a:lnTo>
                  <a:lnTo>
                    <a:pt x="5150" y="27234"/>
                  </a:lnTo>
                  <a:cubicBezTo>
                    <a:pt x="5227" y="27716"/>
                    <a:pt x="5555" y="28044"/>
                    <a:pt x="5960" y="28044"/>
                  </a:cubicBezTo>
                  <a:lnTo>
                    <a:pt x="6037" y="28044"/>
                  </a:lnTo>
                  <a:cubicBezTo>
                    <a:pt x="6519" y="27966"/>
                    <a:pt x="6847" y="27639"/>
                    <a:pt x="6751" y="27156"/>
                  </a:cubicBezTo>
                  <a:lnTo>
                    <a:pt x="6597" y="24514"/>
                  </a:lnTo>
                  <a:lnTo>
                    <a:pt x="6597" y="24514"/>
                  </a:lnTo>
                  <a:lnTo>
                    <a:pt x="7484" y="25305"/>
                  </a:lnTo>
                  <a:lnTo>
                    <a:pt x="7715" y="29008"/>
                  </a:lnTo>
                  <a:cubicBezTo>
                    <a:pt x="7812" y="29413"/>
                    <a:pt x="8120" y="29721"/>
                    <a:pt x="8525" y="29721"/>
                  </a:cubicBezTo>
                  <a:lnTo>
                    <a:pt x="8602" y="29721"/>
                  </a:lnTo>
                  <a:cubicBezTo>
                    <a:pt x="9007" y="29644"/>
                    <a:pt x="9412" y="29239"/>
                    <a:pt x="9335" y="28854"/>
                  </a:cubicBezTo>
                  <a:lnTo>
                    <a:pt x="9162" y="27156"/>
                  </a:lnTo>
                  <a:lnTo>
                    <a:pt x="9162" y="27156"/>
                  </a:lnTo>
                  <a:lnTo>
                    <a:pt x="10300" y="28275"/>
                  </a:lnTo>
                  <a:cubicBezTo>
                    <a:pt x="10454" y="28449"/>
                    <a:pt x="10705" y="28526"/>
                    <a:pt x="10936" y="28526"/>
                  </a:cubicBezTo>
                  <a:cubicBezTo>
                    <a:pt x="11090" y="28526"/>
                    <a:pt x="11341" y="28449"/>
                    <a:pt x="11495" y="28275"/>
                  </a:cubicBezTo>
                  <a:cubicBezTo>
                    <a:pt x="11746" y="27966"/>
                    <a:pt x="11823" y="27484"/>
                    <a:pt x="11495" y="27156"/>
                  </a:cubicBezTo>
                  <a:lnTo>
                    <a:pt x="10300" y="25961"/>
                  </a:lnTo>
                  <a:lnTo>
                    <a:pt x="11977" y="26115"/>
                  </a:lnTo>
                  <a:cubicBezTo>
                    <a:pt x="12460" y="26115"/>
                    <a:pt x="12788" y="25787"/>
                    <a:pt x="12865" y="25382"/>
                  </a:cubicBezTo>
                  <a:cubicBezTo>
                    <a:pt x="12865" y="24900"/>
                    <a:pt x="12537" y="24591"/>
                    <a:pt x="12151" y="24514"/>
                  </a:cubicBezTo>
                  <a:lnTo>
                    <a:pt x="8602" y="24186"/>
                  </a:lnTo>
                  <a:lnTo>
                    <a:pt x="7715" y="23299"/>
                  </a:lnTo>
                  <a:lnTo>
                    <a:pt x="10377" y="23550"/>
                  </a:lnTo>
                  <a:cubicBezTo>
                    <a:pt x="10782" y="23550"/>
                    <a:pt x="11187" y="23222"/>
                    <a:pt x="11187" y="22740"/>
                  </a:cubicBezTo>
                  <a:cubicBezTo>
                    <a:pt x="11264" y="22335"/>
                    <a:pt x="10936" y="21930"/>
                    <a:pt x="10454" y="21930"/>
                  </a:cubicBezTo>
                  <a:lnTo>
                    <a:pt x="6037" y="21621"/>
                  </a:lnTo>
                  <a:lnTo>
                    <a:pt x="1929" y="17359"/>
                  </a:lnTo>
                  <a:lnTo>
                    <a:pt x="7715" y="17359"/>
                  </a:lnTo>
                  <a:lnTo>
                    <a:pt x="11090" y="20406"/>
                  </a:lnTo>
                  <a:cubicBezTo>
                    <a:pt x="11264" y="20483"/>
                    <a:pt x="11418" y="20560"/>
                    <a:pt x="11572" y="20560"/>
                  </a:cubicBezTo>
                  <a:cubicBezTo>
                    <a:pt x="11823" y="20560"/>
                    <a:pt x="12055" y="20483"/>
                    <a:pt x="12228" y="20329"/>
                  </a:cubicBezTo>
                  <a:cubicBezTo>
                    <a:pt x="12460" y="20001"/>
                    <a:pt x="12460" y="19442"/>
                    <a:pt x="12151" y="19210"/>
                  </a:cubicBezTo>
                  <a:lnTo>
                    <a:pt x="10126" y="17359"/>
                  </a:lnTo>
                  <a:lnTo>
                    <a:pt x="11341" y="17359"/>
                  </a:lnTo>
                  <a:lnTo>
                    <a:pt x="14080" y="19770"/>
                  </a:lnTo>
                  <a:cubicBezTo>
                    <a:pt x="14234" y="19847"/>
                    <a:pt x="14388" y="19924"/>
                    <a:pt x="14562" y="19924"/>
                  </a:cubicBezTo>
                  <a:cubicBezTo>
                    <a:pt x="14793" y="19924"/>
                    <a:pt x="15044" y="19847"/>
                    <a:pt x="15198" y="19692"/>
                  </a:cubicBezTo>
                  <a:cubicBezTo>
                    <a:pt x="15430" y="19287"/>
                    <a:pt x="15430" y="18805"/>
                    <a:pt x="15121" y="18477"/>
                  </a:cubicBezTo>
                  <a:lnTo>
                    <a:pt x="13829" y="17359"/>
                  </a:lnTo>
                  <a:lnTo>
                    <a:pt x="15430" y="17359"/>
                  </a:lnTo>
                  <a:cubicBezTo>
                    <a:pt x="15835" y="17359"/>
                    <a:pt x="16240" y="17031"/>
                    <a:pt x="16240" y="16549"/>
                  </a:cubicBezTo>
                  <a:cubicBezTo>
                    <a:pt x="16240" y="16144"/>
                    <a:pt x="15835" y="15739"/>
                    <a:pt x="15430" y="15739"/>
                  </a:cubicBezTo>
                  <a:lnTo>
                    <a:pt x="13829" y="15739"/>
                  </a:lnTo>
                  <a:lnTo>
                    <a:pt x="15121" y="14620"/>
                  </a:lnTo>
                  <a:cubicBezTo>
                    <a:pt x="15430" y="14389"/>
                    <a:pt x="15430" y="13906"/>
                    <a:pt x="15198" y="13501"/>
                  </a:cubicBezTo>
                  <a:cubicBezTo>
                    <a:pt x="15023" y="13326"/>
                    <a:pt x="14805" y="13245"/>
                    <a:pt x="14592" y="13245"/>
                  </a:cubicBezTo>
                  <a:cubicBezTo>
                    <a:pt x="14405" y="13245"/>
                    <a:pt x="14224" y="13307"/>
                    <a:pt x="14080" y="13424"/>
                  </a:cubicBezTo>
                  <a:lnTo>
                    <a:pt x="11341" y="15739"/>
                  </a:lnTo>
                  <a:lnTo>
                    <a:pt x="10126" y="15739"/>
                  </a:lnTo>
                  <a:lnTo>
                    <a:pt x="12151" y="13984"/>
                  </a:lnTo>
                  <a:cubicBezTo>
                    <a:pt x="12460" y="13733"/>
                    <a:pt x="12460" y="13173"/>
                    <a:pt x="12228" y="12846"/>
                  </a:cubicBezTo>
                  <a:cubicBezTo>
                    <a:pt x="12053" y="12680"/>
                    <a:pt x="11832" y="12604"/>
                    <a:pt x="11616" y="12604"/>
                  </a:cubicBezTo>
                  <a:cubicBezTo>
                    <a:pt x="11428" y="12604"/>
                    <a:pt x="11242" y="12661"/>
                    <a:pt x="11090" y="12768"/>
                  </a:cubicBezTo>
                  <a:lnTo>
                    <a:pt x="7715" y="15739"/>
                  </a:lnTo>
                  <a:lnTo>
                    <a:pt x="1929" y="15739"/>
                  </a:lnTo>
                  <a:lnTo>
                    <a:pt x="6037" y="11573"/>
                  </a:lnTo>
                  <a:lnTo>
                    <a:pt x="10454" y="11245"/>
                  </a:lnTo>
                  <a:cubicBezTo>
                    <a:pt x="10936" y="11245"/>
                    <a:pt x="11264" y="10840"/>
                    <a:pt x="11187" y="10435"/>
                  </a:cubicBezTo>
                  <a:cubicBezTo>
                    <a:pt x="11187" y="9953"/>
                    <a:pt x="10782" y="9644"/>
                    <a:pt x="10377" y="9644"/>
                  </a:cubicBezTo>
                  <a:lnTo>
                    <a:pt x="7715" y="9798"/>
                  </a:lnTo>
                  <a:lnTo>
                    <a:pt x="8602" y="8988"/>
                  </a:lnTo>
                  <a:lnTo>
                    <a:pt x="12151" y="8680"/>
                  </a:lnTo>
                  <a:cubicBezTo>
                    <a:pt x="12537" y="8603"/>
                    <a:pt x="12865" y="8198"/>
                    <a:pt x="12865" y="7793"/>
                  </a:cubicBezTo>
                  <a:cubicBezTo>
                    <a:pt x="12795" y="7358"/>
                    <a:pt x="12522" y="7048"/>
                    <a:pt x="12115" y="7048"/>
                  </a:cubicBezTo>
                  <a:cubicBezTo>
                    <a:pt x="12071" y="7048"/>
                    <a:pt x="12025" y="7052"/>
                    <a:pt x="11977" y="7060"/>
                  </a:cubicBezTo>
                  <a:lnTo>
                    <a:pt x="10300" y="7233"/>
                  </a:lnTo>
                  <a:lnTo>
                    <a:pt x="11495" y="6018"/>
                  </a:lnTo>
                  <a:cubicBezTo>
                    <a:pt x="11823" y="5710"/>
                    <a:pt x="11746" y="5227"/>
                    <a:pt x="11495" y="4900"/>
                  </a:cubicBezTo>
                  <a:cubicBezTo>
                    <a:pt x="11341" y="4736"/>
                    <a:pt x="11119" y="4654"/>
                    <a:pt x="10897" y="4654"/>
                  </a:cubicBezTo>
                  <a:cubicBezTo>
                    <a:pt x="10676" y="4654"/>
                    <a:pt x="10454" y="4736"/>
                    <a:pt x="10300" y="4900"/>
                  </a:cubicBezTo>
                  <a:lnTo>
                    <a:pt x="9162" y="6018"/>
                  </a:lnTo>
                  <a:lnTo>
                    <a:pt x="9335" y="4340"/>
                  </a:lnTo>
                  <a:cubicBezTo>
                    <a:pt x="9412" y="3858"/>
                    <a:pt x="9007" y="3530"/>
                    <a:pt x="8602" y="3453"/>
                  </a:cubicBezTo>
                  <a:cubicBezTo>
                    <a:pt x="8197" y="3453"/>
                    <a:pt x="7812" y="3781"/>
                    <a:pt x="7715" y="4167"/>
                  </a:cubicBezTo>
                  <a:lnTo>
                    <a:pt x="7484" y="7793"/>
                  </a:lnTo>
                  <a:lnTo>
                    <a:pt x="6597" y="8680"/>
                  </a:lnTo>
                  <a:lnTo>
                    <a:pt x="6751" y="6018"/>
                  </a:lnTo>
                  <a:cubicBezTo>
                    <a:pt x="6847" y="5536"/>
                    <a:pt x="6519" y="5227"/>
                    <a:pt x="6037" y="5131"/>
                  </a:cubicBezTo>
                  <a:cubicBezTo>
                    <a:pt x="5632" y="5131"/>
                    <a:pt x="5227" y="5459"/>
                    <a:pt x="5150" y="5864"/>
                  </a:cubicBezTo>
                  <a:lnTo>
                    <a:pt x="4919" y="10435"/>
                  </a:lnTo>
                  <a:lnTo>
                    <a:pt x="810" y="14620"/>
                  </a:lnTo>
                  <a:lnTo>
                    <a:pt x="810" y="8680"/>
                  </a:lnTo>
                  <a:lnTo>
                    <a:pt x="3704" y="5227"/>
                  </a:lnTo>
                  <a:cubicBezTo>
                    <a:pt x="4031" y="4900"/>
                    <a:pt x="3954" y="4417"/>
                    <a:pt x="3626" y="4089"/>
                  </a:cubicBezTo>
                  <a:cubicBezTo>
                    <a:pt x="3474" y="3982"/>
                    <a:pt x="3289" y="3924"/>
                    <a:pt x="3103" y="3924"/>
                  </a:cubicBezTo>
                  <a:cubicBezTo>
                    <a:pt x="2888" y="3924"/>
                    <a:pt x="2673" y="4001"/>
                    <a:pt x="2508" y="4167"/>
                  </a:cubicBezTo>
                  <a:lnTo>
                    <a:pt x="810" y="6192"/>
                  </a:lnTo>
                  <a:lnTo>
                    <a:pt x="810" y="4977"/>
                  </a:lnTo>
                  <a:lnTo>
                    <a:pt x="3067" y="2238"/>
                  </a:lnTo>
                  <a:cubicBezTo>
                    <a:pt x="3376" y="1852"/>
                    <a:pt x="3298" y="1370"/>
                    <a:pt x="2990" y="1119"/>
                  </a:cubicBezTo>
                  <a:cubicBezTo>
                    <a:pt x="2848" y="977"/>
                    <a:pt x="2677" y="915"/>
                    <a:pt x="2502" y="915"/>
                  </a:cubicBezTo>
                  <a:cubicBezTo>
                    <a:pt x="2273" y="915"/>
                    <a:pt x="2038" y="1022"/>
                    <a:pt x="1852" y="1196"/>
                  </a:cubicBezTo>
                  <a:lnTo>
                    <a:pt x="810" y="2489"/>
                  </a:lnTo>
                  <a:lnTo>
                    <a:pt x="810" y="791"/>
                  </a:lnTo>
                  <a:cubicBezTo>
                    <a:pt x="810" y="406"/>
                    <a:pt x="405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1226;p61"/>
          <p:cNvGrpSpPr/>
          <p:nvPr/>
        </p:nvGrpSpPr>
        <p:grpSpPr>
          <a:xfrm>
            <a:off x="5169881" y="1210394"/>
            <a:ext cx="549317" cy="545368"/>
            <a:chOff x="788523" y="2459382"/>
            <a:chExt cx="549317" cy="545368"/>
          </a:xfrm>
        </p:grpSpPr>
        <p:grpSp>
          <p:nvGrpSpPr>
            <p:cNvPr id="44" name="Google Shape;1227;p61"/>
            <p:cNvGrpSpPr/>
            <p:nvPr/>
          </p:nvGrpSpPr>
          <p:grpSpPr>
            <a:xfrm>
              <a:off x="788523" y="2459382"/>
              <a:ext cx="549317" cy="545353"/>
              <a:chOff x="-5017850" y="615675"/>
              <a:chExt cx="803800" cy="798000"/>
            </a:xfrm>
          </p:grpSpPr>
          <p:sp>
            <p:nvSpPr>
              <p:cNvPr id="47" name="Google Shape;1228;p61"/>
              <p:cNvSpPr/>
              <p:nvPr/>
            </p:nvSpPr>
            <p:spPr>
              <a:xfrm>
                <a:off x="-5017850" y="615675"/>
                <a:ext cx="803800" cy="798000"/>
              </a:xfrm>
              <a:custGeom>
                <a:avLst/>
                <a:gdLst/>
                <a:ahLst/>
                <a:cxnLst/>
                <a:rect l="l" t="t" r="r" b="b"/>
                <a:pathLst>
                  <a:path w="32152" h="31920" extrusionOk="0">
                    <a:moveTo>
                      <a:pt x="16086" y="3954"/>
                    </a:moveTo>
                    <a:cubicBezTo>
                      <a:pt x="22759" y="3954"/>
                      <a:pt x="28063" y="9335"/>
                      <a:pt x="28063" y="15912"/>
                    </a:cubicBezTo>
                    <a:cubicBezTo>
                      <a:pt x="28063" y="22508"/>
                      <a:pt x="22759" y="27889"/>
                      <a:pt x="16086" y="27889"/>
                    </a:cubicBezTo>
                    <a:cubicBezTo>
                      <a:pt x="9490" y="27889"/>
                      <a:pt x="4186" y="22508"/>
                      <a:pt x="4186" y="15912"/>
                    </a:cubicBezTo>
                    <a:cubicBezTo>
                      <a:pt x="4186" y="9335"/>
                      <a:pt x="9490" y="3954"/>
                      <a:pt x="16086" y="3954"/>
                    </a:cubicBezTo>
                    <a:close/>
                    <a:moveTo>
                      <a:pt x="16086" y="0"/>
                    </a:moveTo>
                    <a:lnTo>
                      <a:pt x="12942" y="3472"/>
                    </a:lnTo>
                    <a:lnTo>
                      <a:pt x="8602" y="1852"/>
                    </a:lnTo>
                    <a:lnTo>
                      <a:pt x="7484" y="6365"/>
                    </a:lnTo>
                    <a:lnTo>
                      <a:pt x="2816" y="7001"/>
                    </a:lnTo>
                    <a:lnTo>
                      <a:pt x="3858" y="11495"/>
                    </a:lnTo>
                    <a:lnTo>
                      <a:pt x="1" y="14234"/>
                    </a:lnTo>
                    <a:lnTo>
                      <a:pt x="3144" y="17763"/>
                    </a:lnTo>
                    <a:lnTo>
                      <a:pt x="965" y="21949"/>
                    </a:lnTo>
                    <a:lnTo>
                      <a:pt x="5304" y="23627"/>
                    </a:lnTo>
                    <a:lnTo>
                      <a:pt x="5401" y="28294"/>
                    </a:lnTo>
                    <a:lnTo>
                      <a:pt x="10049" y="27735"/>
                    </a:lnTo>
                    <a:lnTo>
                      <a:pt x="12228" y="31920"/>
                    </a:lnTo>
                    <a:lnTo>
                      <a:pt x="16086" y="29258"/>
                    </a:lnTo>
                    <a:lnTo>
                      <a:pt x="20020" y="31920"/>
                    </a:lnTo>
                    <a:lnTo>
                      <a:pt x="22180" y="27735"/>
                    </a:lnTo>
                    <a:lnTo>
                      <a:pt x="26848" y="28294"/>
                    </a:lnTo>
                    <a:lnTo>
                      <a:pt x="26848" y="23627"/>
                    </a:lnTo>
                    <a:lnTo>
                      <a:pt x="31264" y="21949"/>
                    </a:lnTo>
                    <a:lnTo>
                      <a:pt x="29104" y="17763"/>
                    </a:lnTo>
                    <a:lnTo>
                      <a:pt x="32152" y="14234"/>
                    </a:lnTo>
                    <a:lnTo>
                      <a:pt x="28371" y="11495"/>
                    </a:lnTo>
                    <a:lnTo>
                      <a:pt x="29413" y="7001"/>
                    </a:lnTo>
                    <a:lnTo>
                      <a:pt x="24765" y="6365"/>
                    </a:lnTo>
                    <a:lnTo>
                      <a:pt x="23627" y="1852"/>
                    </a:lnTo>
                    <a:lnTo>
                      <a:pt x="19210" y="3472"/>
                    </a:lnTo>
                    <a:lnTo>
                      <a:pt x="160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29;p61"/>
              <p:cNvSpPr/>
              <p:nvPr/>
            </p:nvSpPr>
            <p:spPr>
              <a:xfrm>
                <a:off x="-4877050" y="752600"/>
                <a:ext cx="522200" cy="522225"/>
              </a:xfrm>
              <a:custGeom>
                <a:avLst/>
                <a:gdLst/>
                <a:ahLst/>
                <a:cxnLst/>
                <a:rect l="l" t="t" r="r" b="b"/>
                <a:pathLst>
                  <a:path w="20888" h="20889" extrusionOk="0">
                    <a:moveTo>
                      <a:pt x="10454" y="1"/>
                    </a:moveTo>
                    <a:cubicBezTo>
                      <a:pt x="4745" y="1"/>
                      <a:pt x="0" y="4649"/>
                      <a:pt x="0" y="10435"/>
                    </a:cubicBezTo>
                    <a:cubicBezTo>
                      <a:pt x="0" y="16221"/>
                      <a:pt x="4745" y="20888"/>
                      <a:pt x="10454" y="20888"/>
                    </a:cubicBezTo>
                    <a:cubicBezTo>
                      <a:pt x="16240" y="20888"/>
                      <a:pt x="20888" y="16221"/>
                      <a:pt x="20888" y="10435"/>
                    </a:cubicBezTo>
                    <a:cubicBezTo>
                      <a:pt x="20888" y="4649"/>
                      <a:pt x="16240" y="1"/>
                      <a:pt x="104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" name="Google Shape;1230;p61"/>
            <p:cNvSpPr/>
            <p:nvPr/>
          </p:nvSpPr>
          <p:spPr>
            <a:xfrm>
              <a:off x="1063224" y="2459397"/>
              <a:ext cx="274505" cy="545353"/>
            </a:xfrm>
            <a:custGeom>
              <a:avLst/>
              <a:gdLst/>
              <a:ahLst/>
              <a:cxnLst/>
              <a:rect l="l" t="t" r="r" b="b"/>
              <a:pathLst>
                <a:path w="16067" h="31920" extrusionOk="0">
                  <a:moveTo>
                    <a:pt x="1" y="0"/>
                  </a:moveTo>
                  <a:lnTo>
                    <a:pt x="1" y="3954"/>
                  </a:lnTo>
                  <a:cubicBezTo>
                    <a:pt x="6674" y="3954"/>
                    <a:pt x="11978" y="9335"/>
                    <a:pt x="11978" y="15912"/>
                  </a:cubicBezTo>
                  <a:cubicBezTo>
                    <a:pt x="11978" y="22508"/>
                    <a:pt x="6674" y="27889"/>
                    <a:pt x="1" y="27889"/>
                  </a:cubicBezTo>
                  <a:lnTo>
                    <a:pt x="1" y="29258"/>
                  </a:lnTo>
                  <a:lnTo>
                    <a:pt x="3935" y="31920"/>
                  </a:lnTo>
                  <a:lnTo>
                    <a:pt x="6095" y="27735"/>
                  </a:lnTo>
                  <a:lnTo>
                    <a:pt x="10763" y="28294"/>
                  </a:lnTo>
                  <a:lnTo>
                    <a:pt x="10763" y="23627"/>
                  </a:lnTo>
                  <a:lnTo>
                    <a:pt x="15179" y="21949"/>
                  </a:lnTo>
                  <a:lnTo>
                    <a:pt x="13019" y="17763"/>
                  </a:lnTo>
                  <a:lnTo>
                    <a:pt x="16067" y="14234"/>
                  </a:lnTo>
                  <a:lnTo>
                    <a:pt x="12286" y="11495"/>
                  </a:lnTo>
                  <a:lnTo>
                    <a:pt x="13328" y="7001"/>
                  </a:lnTo>
                  <a:lnTo>
                    <a:pt x="8680" y="6365"/>
                  </a:lnTo>
                  <a:lnTo>
                    <a:pt x="7542" y="1852"/>
                  </a:lnTo>
                  <a:lnTo>
                    <a:pt x="3125" y="34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31;p61"/>
            <p:cNvSpPr/>
            <p:nvPr/>
          </p:nvSpPr>
          <p:spPr>
            <a:xfrm>
              <a:off x="1063224" y="2552975"/>
              <a:ext cx="178282" cy="356889"/>
            </a:xfrm>
            <a:custGeom>
              <a:avLst/>
              <a:gdLst/>
              <a:ahLst/>
              <a:cxnLst/>
              <a:rect l="l" t="t" r="r" b="b"/>
              <a:pathLst>
                <a:path w="10435" h="20889" extrusionOk="0">
                  <a:moveTo>
                    <a:pt x="1" y="1"/>
                  </a:moveTo>
                  <a:lnTo>
                    <a:pt x="1" y="20888"/>
                  </a:lnTo>
                  <a:cubicBezTo>
                    <a:pt x="5787" y="20888"/>
                    <a:pt x="10435" y="16221"/>
                    <a:pt x="10435" y="10435"/>
                  </a:cubicBezTo>
                  <a:cubicBezTo>
                    <a:pt x="10435" y="4649"/>
                    <a:pt x="5787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AutoShape 2" descr="Free Sunny Pictures, Download Free Clip Art, Free Clip Art on Clipart  Libr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9" t="51159" r="26273" b="10301"/>
          <a:stretch/>
        </p:blipFill>
        <p:spPr>
          <a:xfrm>
            <a:off x="2509064" y="2476379"/>
            <a:ext cx="516097" cy="527630"/>
          </a:xfrm>
          <a:prstGeom prst="rect">
            <a:avLst/>
          </a:prstGeom>
        </p:spPr>
      </p:pic>
      <p:sp>
        <p:nvSpPr>
          <p:cNvPr id="7" name="Zaobljeni pravokotnik 6"/>
          <p:cNvSpPr/>
          <p:nvPr/>
        </p:nvSpPr>
        <p:spPr>
          <a:xfrm>
            <a:off x="3293918" y="3268121"/>
            <a:ext cx="3128904" cy="161560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800" dirty="0"/>
              <a:t>V nadaljevanju si bomo ogledali in se naučili osnovna vremenska stanja.</a:t>
            </a:r>
            <a:endParaRPr lang="en-GB" sz="1800" dirty="0"/>
          </a:p>
        </p:txBody>
      </p:sp>
      <p:pic>
        <p:nvPicPr>
          <p:cNvPr id="4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0F25B7-0631-4F7C-AC53-D6FE7116D6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6033" y="2338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0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7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66487" y="134230"/>
            <a:ext cx="7704000" cy="572700"/>
          </a:xfrm>
        </p:spPr>
        <p:txBody>
          <a:bodyPr/>
          <a:lstStyle/>
          <a:p>
            <a:r>
              <a:rPr lang="sl-SI" dirty="0" err="1"/>
              <a:t>Let‘s</a:t>
            </a:r>
            <a:r>
              <a:rPr lang="sl-SI" dirty="0"/>
              <a:t> listen to some </a:t>
            </a:r>
            <a:r>
              <a:rPr lang="sl-SI" dirty="0" err="1"/>
              <a:t>weather</a:t>
            </a:r>
            <a:r>
              <a:rPr lang="sl-SI" dirty="0"/>
              <a:t> </a:t>
            </a:r>
            <a:r>
              <a:rPr lang="sl-SI" dirty="0" err="1"/>
              <a:t>songs</a:t>
            </a:r>
            <a:r>
              <a:rPr lang="sl-SI" dirty="0"/>
              <a:t>. </a:t>
            </a:r>
            <a:r>
              <a:rPr lang="sl-SI" dirty="0" err="1"/>
              <a:t>Click</a:t>
            </a:r>
            <a:r>
              <a:rPr lang="sl-SI" dirty="0"/>
              <a:t> on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picture</a:t>
            </a:r>
            <a:r>
              <a:rPr lang="sl-SI" dirty="0"/>
              <a:t>  </a:t>
            </a:r>
            <a:br>
              <a:rPr lang="sl-SI" dirty="0"/>
            </a:br>
            <a:r>
              <a:rPr lang="sl-SI" sz="1800" dirty="0"/>
              <a:t>(Najprej poslušajmo pesmici o vremenu. Klikni na sličico in poslušaj.)</a:t>
            </a:r>
            <a:endParaRPr lang="en-GB" dirty="0"/>
          </a:p>
        </p:txBody>
      </p:sp>
      <p:pic>
        <p:nvPicPr>
          <p:cNvPr id="4" name="Slika 3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32708"/>
            <a:ext cx="4412522" cy="2720955"/>
          </a:xfrm>
          <a:prstGeom prst="rect">
            <a:avLst/>
          </a:prstGeom>
        </p:spPr>
      </p:pic>
      <p:pic>
        <p:nvPicPr>
          <p:cNvPr id="5" name="Slika 4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87" y="1932708"/>
            <a:ext cx="4240471" cy="270163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4D0447-1445-4DD1-BCD8-A11BBA6D3D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70487" y="546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8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75764" y="64649"/>
            <a:ext cx="7704000" cy="572700"/>
          </a:xfrm>
        </p:spPr>
        <p:txBody>
          <a:bodyPr/>
          <a:lstStyle/>
          <a:p>
            <a:r>
              <a:rPr lang="sl-SI" dirty="0" err="1"/>
              <a:t>What‘s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weather</a:t>
            </a:r>
            <a:r>
              <a:rPr lang="sl-SI" dirty="0"/>
              <a:t> like?</a:t>
            </a:r>
            <a:endParaRPr lang="en-GB" dirty="0"/>
          </a:p>
        </p:txBody>
      </p:sp>
      <p:sp>
        <p:nvSpPr>
          <p:cNvPr id="5" name="Zaobljeni pravokotnik 4"/>
          <p:cNvSpPr/>
          <p:nvPr/>
        </p:nvSpPr>
        <p:spPr>
          <a:xfrm>
            <a:off x="223404" y="637349"/>
            <a:ext cx="8011391" cy="439805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oljeZBesedilom 7"/>
          <p:cNvSpPr txBox="1"/>
          <p:nvPr/>
        </p:nvSpPr>
        <p:spPr>
          <a:xfrm>
            <a:off x="4320453" y="4255943"/>
            <a:ext cx="2774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IT‘S </a:t>
            </a:r>
            <a:r>
              <a:rPr lang="sl-SI" sz="2400" dirty="0">
                <a:solidFill>
                  <a:srgbClr val="FF0000"/>
                </a:solidFill>
              </a:rPr>
              <a:t>SUNNY</a:t>
            </a:r>
            <a:r>
              <a:rPr lang="sl-SI" sz="2400" dirty="0"/>
              <a:t>.</a:t>
            </a:r>
            <a:endParaRPr lang="en-GB" sz="2400" dirty="0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97" y="1099014"/>
            <a:ext cx="4989075" cy="315692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A91CA2-2392-4A05-A3F7-E9ADF118D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89465" y="17201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3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75764" y="64649"/>
            <a:ext cx="7704000" cy="572700"/>
          </a:xfrm>
        </p:spPr>
        <p:txBody>
          <a:bodyPr/>
          <a:lstStyle/>
          <a:p>
            <a:r>
              <a:rPr lang="sl-SI" dirty="0" err="1"/>
              <a:t>What‘s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weather</a:t>
            </a:r>
            <a:r>
              <a:rPr lang="sl-SI" dirty="0"/>
              <a:t> like?</a:t>
            </a:r>
            <a:endParaRPr lang="en-GB" dirty="0"/>
          </a:p>
        </p:txBody>
      </p:sp>
      <p:sp>
        <p:nvSpPr>
          <p:cNvPr id="5" name="Zaobljeni pravokotnik 4"/>
          <p:cNvSpPr/>
          <p:nvPr/>
        </p:nvSpPr>
        <p:spPr>
          <a:xfrm>
            <a:off x="314757" y="637349"/>
            <a:ext cx="8011391" cy="439805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oljeZBesedilom 7"/>
          <p:cNvSpPr txBox="1"/>
          <p:nvPr/>
        </p:nvSpPr>
        <p:spPr>
          <a:xfrm>
            <a:off x="3335480" y="4139252"/>
            <a:ext cx="2774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IT‘S </a:t>
            </a:r>
            <a:r>
              <a:rPr lang="sl-SI" sz="2400" dirty="0">
                <a:solidFill>
                  <a:srgbClr val="FF0000"/>
                </a:solidFill>
              </a:rPr>
              <a:t>HOT</a:t>
            </a:r>
            <a:r>
              <a:rPr lang="sl-SI" sz="2400" dirty="0"/>
              <a:t>.</a:t>
            </a:r>
            <a:endParaRPr lang="en-GB" sz="24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61" y="1210049"/>
            <a:ext cx="3799392" cy="253799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31" y="1210049"/>
            <a:ext cx="3437224" cy="2587336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779317" y="787972"/>
            <a:ext cx="51123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Ko je vreme sončno, je </a:t>
            </a:r>
            <a:r>
              <a:rPr lang="sl-SI" dirty="0" err="1"/>
              <a:t>ponavadi</a:t>
            </a:r>
            <a:r>
              <a:rPr lang="sl-SI" dirty="0"/>
              <a:t> tudi </a:t>
            </a:r>
            <a:r>
              <a:rPr lang="sl-SI" dirty="0">
                <a:solidFill>
                  <a:srgbClr val="FF0000"/>
                </a:solidFill>
              </a:rPr>
              <a:t>vroče</a:t>
            </a:r>
            <a:r>
              <a:rPr lang="sl-SI" dirty="0"/>
              <a:t>.</a:t>
            </a:r>
            <a:endParaRPr lang="en-GB" dirty="0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E53D12-E91F-44B0-BBE2-C5286AE6B1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4459" y="405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2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6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235740" y="125124"/>
            <a:ext cx="7704000" cy="572700"/>
          </a:xfrm>
        </p:spPr>
        <p:txBody>
          <a:bodyPr/>
          <a:lstStyle/>
          <a:p>
            <a:r>
              <a:rPr lang="sl-SI" dirty="0" err="1"/>
              <a:t>What‘s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weather</a:t>
            </a:r>
            <a:r>
              <a:rPr lang="sl-SI" dirty="0"/>
              <a:t> like?</a:t>
            </a:r>
            <a:endParaRPr lang="en-GB" dirty="0"/>
          </a:p>
        </p:txBody>
      </p:sp>
      <p:sp>
        <p:nvSpPr>
          <p:cNvPr id="5" name="Zaobljeni pravokotnik 4"/>
          <p:cNvSpPr/>
          <p:nvPr/>
        </p:nvSpPr>
        <p:spPr>
          <a:xfrm>
            <a:off x="301337" y="697824"/>
            <a:ext cx="8011391" cy="439805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oljeZBesedilom 7"/>
          <p:cNvSpPr txBox="1"/>
          <p:nvPr/>
        </p:nvSpPr>
        <p:spPr>
          <a:xfrm>
            <a:off x="1080654" y="3862626"/>
            <a:ext cx="6014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IT‘S </a:t>
            </a:r>
            <a:r>
              <a:rPr lang="sl-SI" sz="2400" dirty="0">
                <a:solidFill>
                  <a:srgbClr val="FF0000"/>
                </a:solidFill>
              </a:rPr>
              <a:t>CLOUDY</a:t>
            </a:r>
            <a:r>
              <a:rPr lang="sl-SI" sz="2400" dirty="0"/>
              <a:t>.                      </a:t>
            </a:r>
            <a:r>
              <a:rPr lang="sl-SI" sz="2400" dirty="0">
                <a:solidFill>
                  <a:schemeClr val="tx1"/>
                </a:solidFill>
              </a:rPr>
              <a:t>IT‘S </a:t>
            </a:r>
            <a:r>
              <a:rPr lang="sl-SI" sz="2400" dirty="0">
                <a:solidFill>
                  <a:srgbClr val="FF0000"/>
                </a:solidFill>
              </a:rPr>
              <a:t>RAINY</a:t>
            </a:r>
            <a:r>
              <a:rPr lang="sl-SI" sz="2400" dirty="0">
                <a:solidFill>
                  <a:schemeClr val="tx1"/>
                </a:solidFill>
              </a:rPr>
              <a:t>.</a:t>
            </a:r>
            <a:endParaRPr lang="en-GB" sz="24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33" y="1128458"/>
            <a:ext cx="3649407" cy="242424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870" y="1128458"/>
            <a:ext cx="3740728" cy="2424249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32E594-586B-4367-B221-A60CA6112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66561" y="3994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9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1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179673" y="65419"/>
            <a:ext cx="7704000" cy="572700"/>
          </a:xfrm>
        </p:spPr>
        <p:txBody>
          <a:bodyPr/>
          <a:lstStyle/>
          <a:p>
            <a:r>
              <a:rPr lang="sl-SI" dirty="0" err="1"/>
              <a:t>What‘s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weather</a:t>
            </a:r>
            <a:r>
              <a:rPr lang="sl-SI" dirty="0"/>
              <a:t> like?</a:t>
            </a:r>
            <a:endParaRPr lang="en-GB" dirty="0"/>
          </a:p>
        </p:txBody>
      </p:sp>
      <p:sp>
        <p:nvSpPr>
          <p:cNvPr id="5" name="Zaobljeni pravokotnik 4"/>
          <p:cNvSpPr/>
          <p:nvPr/>
        </p:nvSpPr>
        <p:spPr>
          <a:xfrm>
            <a:off x="566302" y="683102"/>
            <a:ext cx="8011391" cy="439805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oljeZBesedilom 7"/>
          <p:cNvSpPr txBox="1"/>
          <p:nvPr/>
        </p:nvSpPr>
        <p:spPr>
          <a:xfrm>
            <a:off x="1379402" y="4619489"/>
            <a:ext cx="6014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/>
              <a:t>IT‘S </a:t>
            </a:r>
            <a:r>
              <a:rPr lang="sl-SI" sz="2400" dirty="0">
                <a:solidFill>
                  <a:srgbClr val="FF0000"/>
                </a:solidFill>
              </a:rPr>
              <a:t>SNOWY</a:t>
            </a:r>
            <a:r>
              <a:rPr lang="sl-SI" sz="2400" dirty="0"/>
              <a:t>.</a:t>
            </a:r>
            <a:endParaRPr lang="en-GB" sz="24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02" y="1089344"/>
            <a:ext cx="6385193" cy="3326791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A29F7B-42A1-4055-BBCD-DF076529C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5237" y="1177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4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179673" y="65419"/>
            <a:ext cx="7704000" cy="572700"/>
          </a:xfrm>
        </p:spPr>
        <p:txBody>
          <a:bodyPr/>
          <a:lstStyle/>
          <a:p>
            <a:r>
              <a:rPr lang="sl-SI" dirty="0" err="1"/>
              <a:t>What‘s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weather</a:t>
            </a:r>
            <a:r>
              <a:rPr lang="sl-SI" dirty="0"/>
              <a:t> like?</a:t>
            </a:r>
            <a:endParaRPr lang="en-GB" dirty="0"/>
          </a:p>
        </p:txBody>
      </p:sp>
      <p:sp>
        <p:nvSpPr>
          <p:cNvPr id="5" name="Zaobljeni pravokotnik 4"/>
          <p:cNvSpPr/>
          <p:nvPr/>
        </p:nvSpPr>
        <p:spPr>
          <a:xfrm>
            <a:off x="566302" y="683102"/>
            <a:ext cx="8011391" cy="439805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oljeZBesedilom 7"/>
          <p:cNvSpPr txBox="1"/>
          <p:nvPr/>
        </p:nvSpPr>
        <p:spPr>
          <a:xfrm>
            <a:off x="1379402" y="4619489"/>
            <a:ext cx="6014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/>
              <a:t>IT‘S </a:t>
            </a:r>
            <a:r>
              <a:rPr lang="sl-SI" sz="2400" dirty="0">
                <a:solidFill>
                  <a:srgbClr val="FF0000"/>
                </a:solidFill>
              </a:rPr>
              <a:t>COLD</a:t>
            </a:r>
            <a:r>
              <a:rPr lang="sl-SI" sz="2400" dirty="0"/>
              <a:t>.</a:t>
            </a:r>
            <a:endParaRPr lang="en-GB" sz="24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39" y="1365055"/>
            <a:ext cx="4551218" cy="303414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641" y="1804437"/>
            <a:ext cx="3009568" cy="1693718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1153391" y="1012937"/>
            <a:ext cx="6730282" cy="30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Ko sneži je vreme ponavadi tudi </a:t>
            </a:r>
            <a:r>
              <a:rPr lang="sl-SI" dirty="0">
                <a:solidFill>
                  <a:srgbClr val="FF0000"/>
                </a:solidFill>
              </a:rPr>
              <a:t>mrzlo</a:t>
            </a:r>
            <a:r>
              <a:rPr lang="sl-SI" dirty="0"/>
              <a:t>.</a:t>
            </a:r>
            <a:endParaRPr lang="en-GB" dirty="0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620037-EFB3-4819-94AA-A7C103078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25938" y="710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3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0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Weather App Pitch Deck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846BB"/>
      </a:accent1>
      <a:accent2>
        <a:srgbClr val="9393FF"/>
      </a:accent2>
      <a:accent3>
        <a:srgbClr val="F5C8ED"/>
      </a:accent3>
      <a:accent4>
        <a:srgbClr val="FFCE00"/>
      </a:accent4>
      <a:accent5>
        <a:srgbClr val="FFFFFF"/>
      </a:accent5>
      <a:accent6>
        <a:srgbClr val="EEFF41"/>
      </a:accent6>
      <a:hlink>
        <a:srgbClr val="FFCE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636</Words>
  <Application>Microsoft Office PowerPoint</Application>
  <PresentationFormat>On-screen Show (16:9)</PresentationFormat>
  <Paragraphs>95</Paragraphs>
  <Slides>26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Varela Round</vt:lpstr>
      <vt:lpstr>Arial</vt:lpstr>
      <vt:lpstr>Didact Gothic</vt:lpstr>
      <vt:lpstr>Calibri</vt:lpstr>
      <vt:lpstr>Weather App Pitch Deck by Slidesgo</vt:lpstr>
      <vt:lpstr>PowerPoint Presentation</vt:lpstr>
      <vt:lpstr>Najprej se naučimo vprašati, kakšno je vreme.</vt:lpstr>
      <vt:lpstr>Kako pa povemo, kakšno je vreme?</vt:lpstr>
      <vt:lpstr>Let‘s listen to some weather songs. Click on the picture   (Najprej poslušajmo pesmici o vremenu. Klikni na sličico in poslušaj.)</vt:lpstr>
      <vt:lpstr>What‘s the weather like?</vt:lpstr>
      <vt:lpstr>What‘s the weather like?</vt:lpstr>
      <vt:lpstr>What‘s the weather like?</vt:lpstr>
      <vt:lpstr>What‘s the weather like?</vt:lpstr>
      <vt:lpstr>What‘s the weather like?</vt:lpstr>
      <vt:lpstr>What‘s the weather like?</vt:lpstr>
      <vt:lpstr>What‘s the weather like?</vt:lpstr>
      <vt:lpstr>What‘s the weather like?</vt:lpstr>
      <vt:lpstr>Naloga 1</vt:lpstr>
      <vt:lpstr>WEATHER QUIZ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WEATHER vreme</dc:title>
  <dc:creator>Domen</dc:creator>
  <cp:lastModifiedBy>Marko Šavc</cp:lastModifiedBy>
  <cp:revision>64</cp:revision>
  <dcterms:modified xsi:type="dcterms:W3CDTF">2021-01-19T11:57:06Z</dcterms:modified>
</cp:coreProperties>
</file>