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9968-F2AD-45B5-8365-4AFDBCE50DE8}" type="datetimeFigureOut">
              <a:rPr lang="sl-SI" smtClean="0"/>
              <a:t>26.9.2013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237E-091C-439A-B0ED-091BA01BA4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291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9968-F2AD-45B5-8365-4AFDBCE50DE8}" type="datetimeFigureOut">
              <a:rPr lang="sl-SI" smtClean="0"/>
              <a:t>26.9.2013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237E-091C-439A-B0ED-091BA01BA4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85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9968-F2AD-45B5-8365-4AFDBCE50DE8}" type="datetimeFigureOut">
              <a:rPr lang="sl-SI" smtClean="0"/>
              <a:t>26.9.2013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237E-091C-439A-B0ED-091BA01BA4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024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9968-F2AD-45B5-8365-4AFDBCE50DE8}" type="datetimeFigureOut">
              <a:rPr lang="sl-SI" smtClean="0"/>
              <a:t>26.9.2013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237E-091C-439A-B0ED-091BA01BA4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444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9968-F2AD-45B5-8365-4AFDBCE50DE8}" type="datetimeFigureOut">
              <a:rPr lang="sl-SI" smtClean="0"/>
              <a:t>26.9.2013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237E-091C-439A-B0ED-091BA01BA4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048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9968-F2AD-45B5-8365-4AFDBCE50DE8}" type="datetimeFigureOut">
              <a:rPr lang="sl-SI" smtClean="0"/>
              <a:t>26.9.2013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237E-091C-439A-B0ED-091BA01BA4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612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9968-F2AD-45B5-8365-4AFDBCE50DE8}" type="datetimeFigureOut">
              <a:rPr lang="sl-SI" smtClean="0"/>
              <a:t>26.9.2013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237E-091C-439A-B0ED-091BA01BA4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165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9968-F2AD-45B5-8365-4AFDBCE50DE8}" type="datetimeFigureOut">
              <a:rPr lang="sl-SI" smtClean="0"/>
              <a:t>26.9.2013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237E-091C-439A-B0ED-091BA01BA4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855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9968-F2AD-45B5-8365-4AFDBCE50DE8}" type="datetimeFigureOut">
              <a:rPr lang="sl-SI" smtClean="0"/>
              <a:t>26.9.2013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237E-091C-439A-B0ED-091BA01BA4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135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9968-F2AD-45B5-8365-4AFDBCE50DE8}" type="datetimeFigureOut">
              <a:rPr lang="sl-SI" smtClean="0"/>
              <a:t>26.9.2013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237E-091C-439A-B0ED-091BA01BA4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822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9968-F2AD-45B5-8365-4AFDBCE50DE8}" type="datetimeFigureOut">
              <a:rPr lang="sl-SI" smtClean="0"/>
              <a:t>26.9.2013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237E-091C-439A-B0ED-091BA01BA4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944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A9968-F2AD-45B5-8365-4AFDBCE50DE8}" type="datetimeFigureOut">
              <a:rPr lang="sl-SI" smtClean="0"/>
              <a:t>26.9.2013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C237E-091C-439A-B0ED-091BA01BA40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756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78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2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8640"/>
            <a:ext cx="4904069" cy="6744539"/>
          </a:xfrm>
        </p:spPr>
      </p:pic>
    </p:spTree>
    <p:extLst>
      <p:ext uri="{BB962C8B-B14F-4D97-AF65-F5344CB8AC3E}">
        <p14:creationId xmlns:p14="http://schemas.microsoft.com/office/powerpoint/2010/main" val="2108006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67744" y="188638"/>
            <a:ext cx="4976076" cy="6843570"/>
          </a:xfrm>
        </p:spPr>
      </p:pic>
    </p:spTree>
    <p:extLst>
      <p:ext uri="{BB962C8B-B14F-4D97-AF65-F5344CB8AC3E}">
        <p14:creationId xmlns:p14="http://schemas.microsoft.com/office/powerpoint/2010/main" val="2138034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Diaprojekcija na zaslonu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4" baseType="lpstr">
      <vt:lpstr>Officeova tema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Frankolovo</dc:creator>
  <cp:lastModifiedBy>Frankolovo</cp:lastModifiedBy>
  <cp:revision>1</cp:revision>
  <dcterms:created xsi:type="dcterms:W3CDTF">2013-09-26T07:23:18Z</dcterms:created>
  <dcterms:modified xsi:type="dcterms:W3CDTF">2013-09-26T07:25:17Z</dcterms:modified>
</cp:coreProperties>
</file>