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8"/>
  </p:notesMasterIdLst>
  <p:handoutMasterIdLst>
    <p:handoutMasterId r:id="rId9"/>
  </p:handoutMasterIdLst>
  <p:sldIdLst>
    <p:sldId id="257" r:id="rId3"/>
    <p:sldId id="269" r:id="rId4"/>
    <p:sldId id="260" r:id="rId5"/>
    <p:sldId id="283" r:id="rId6"/>
    <p:sldId id="280" r:id="rId7"/>
  </p:sldIdLst>
  <p:sldSz cx="12188825" cy="6858000"/>
  <p:notesSz cx="6858000" cy="9144000"/>
  <p:custDataLst>
    <p:tags r:id="rId10"/>
  </p:custDataLst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1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howGuides="1">
      <p:cViewPr varScale="1">
        <p:scale>
          <a:sx n="87" d="100"/>
          <a:sy n="87" d="100"/>
        </p:scale>
        <p:origin x="528" y="67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37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BFA24E-35A0-4F84-A685-13ED47564BCE}" type="doc">
      <dgm:prSet loTypeId="urn:microsoft.com/office/officeart/2005/8/layout/vList2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0A4B705-281E-4E32-84EB-ECA00FD5B0C5}">
      <dgm:prSet/>
      <dgm:spPr/>
      <dgm:t>
        <a:bodyPr/>
        <a:lstStyle/>
        <a:p>
          <a:r>
            <a:rPr lang="sl-SI" dirty="0"/>
            <a:t>Obseg imperija </a:t>
          </a:r>
          <a:endParaRPr lang="en-US" dirty="0"/>
        </a:p>
      </dgm:t>
    </dgm:pt>
    <dgm:pt modelId="{215961C8-254F-4BDD-814F-8176617F42B3}" type="parTrans" cxnId="{EF868AD7-A70D-4850-A6A1-35CBCF982D1B}">
      <dgm:prSet/>
      <dgm:spPr/>
      <dgm:t>
        <a:bodyPr/>
        <a:lstStyle/>
        <a:p>
          <a:endParaRPr lang="en-US"/>
        </a:p>
      </dgm:t>
    </dgm:pt>
    <dgm:pt modelId="{079C897A-EE13-45C2-B007-E9D214542190}" type="sibTrans" cxnId="{EF868AD7-A70D-4850-A6A1-35CBCF982D1B}">
      <dgm:prSet/>
      <dgm:spPr/>
      <dgm:t>
        <a:bodyPr/>
        <a:lstStyle/>
        <a:p>
          <a:endParaRPr lang="en-US"/>
        </a:p>
      </dgm:t>
    </dgm:pt>
    <dgm:pt modelId="{490F7846-B449-4B3E-87D4-B1AF864AF552}">
      <dgm:prSet/>
      <dgm:spPr/>
      <dgm:t>
        <a:bodyPr/>
        <a:lstStyle/>
        <a:p>
          <a:r>
            <a:rPr lang="sl-SI" dirty="0"/>
            <a:t>SDZ str. 108, vir 4</a:t>
          </a:r>
          <a:endParaRPr lang="en-US" dirty="0"/>
        </a:p>
      </dgm:t>
    </dgm:pt>
    <dgm:pt modelId="{B71ED955-D375-45D8-BE0C-82C56752CA2A}" type="parTrans" cxnId="{A7F1F433-0A1E-40E5-851F-130FBCF5A0B9}">
      <dgm:prSet/>
      <dgm:spPr/>
      <dgm:t>
        <a:bodyPr/>
        <a:lstStyle/>
        <a:p>
          <a:endParaRPr lang="en-US"/>
        </a:p>
      </dgm:t>
    </dgm:pt>
    <dgm:pt modelId="{17F968D4-21A6-47E6-BD3B-D6AD883EA371}" type="sibTrans" cxnId="{A7F1F433-0A1E-40E5-851F-130FBCF5A0B9}">
      <dgm:prSet/>
      <dgm:spPr/>
      <dgm:t>
        <a:bodyPr/>
        <a:lstStyle/>
        <a:p>
          <a:endParaRPr lang="en-US"/>
        </a:p>
      </dgm:t>
    </dgm:pt>
    <dgm:pt modelId="{E1BEA988-CFA3-4E7E-B1B2-39475D5FA7BE}">
      <dgm:prSet/>
      <dgm:spPr/>
      <dgm:t>
        <a:bodyPr/>
        <a:lstStyle/>
        <a:p>
          <a:r>
            <a:rPr lang="sl-SI"/>
            <a:t>PROVINCE</a:t>
          </a:r>
          <a:endParaRPr lang="en-US"/>
        </a:p>
      </dgm:t>
    </dgm:pt>
    <dgm:pt modelId="{198B4BA7-13F9-4189-A879-4AFB9D59FEF5}" type="parTrans" cxnId="{7518BF8E-2F32-4B38-8A55-B74FF8D6F33B}">
      <dgm:prSet/>
      <dgm:spPr/>
      <dgm:t>
        <a:bodyPr/>
        <a:lstStyle/>
        <a:p>
          <a:endParaRPr lang="en-US"/>
        </a:p>
      </dgm:t>
    </dgm:pt>
    <dgm:pt modelId="{5B50C7F3-E952-478E-B3E8-5D8A0B02A329}" type="sibTrans" cxnId="{7518BF8E-2F32-4B38-8A55-B74FF8D6F33B}">
      <dgm:prSet/>
      <dgm:spPr/>
      <dgm:t>
        <a:bodyPr/>
        <a:lstStyle/>
        <a:p>
          <a:endParaRPr lang="en-US"/>
        </a:p>
      </dgm:t>
    </dgm:pt>
    <dgm:pt modelId="{29B05512-2208-4CF5-A5E8-81F628DBBEA2}" type="pres">
      <dgm:prSet presAssocID="{89BFA24E-35A0-4F84-A685-13ED47564BCE}" presName="linear" presStyleCnt="0">
        <dgm:presLayoutVars>
          <dgm:animLvl val="lvl"/>
          <dgm:resizeHandles val="exact"/>
        </dgm:presLayoutVars>
      </dgm:prSet>
      <dgm:spPr/>
    </dgm:pt>
    <dgm:pt modelId="{9F935CE8-7153-4DE2-9635-0263298A2A17}" type="pres">
      <dgm:prSet presAssocID="{F0A4B705-281E-4E32-84EB-ECA00FD5B0C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06C3236-C026-4180-880F-02ACF93AF6FE}" type="pres">
      <dgm:prSet presAssocID="{079C897A-EE13-45C2-B007-E9D214542190}" presName="spacer" presStyleCnt="0"/>
      <dgm:spPr/>
    </dgm:pt>
    <dgm:pt modelId="{481971E5-7818-465B-AC31-C7F728B556E2}" type="pres">
      <dgm:prSet presAssocID="{490F7846-B449-4B3E-87D4-B1AF864AF55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640EE91-0764-48D1-B0AD-33E3590F296E}" type="pres">
      <dgm:prSet presAssocID="{17F968D4-21A6-47E6-BD3B-D6AD883EA371}" presName="spacer" presStyleCnt="0"/>
      <dgm:spPr/>
    </dgm:pt>
    <dgm:pt modelId="{0D4EDB50-7E44-4B98-9ABC-5FC421F7CE26}" type="pres">
      <dgm:prSet presAssocID="{E1BEA988-CFA3-4E7E-B1B2-39475D5FA7B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7F1F433-0A1E-40E5-851F-130FBCF5A0B9}" srcId="{89BFA24E-35A0-4F84-A685-13ED47564BCE}" destId="{490F7846-B449-4B3E-87D4-B1AF864AF552}" srcOrd="1" destOrd="0" parTransId="{B71ED955-D375-45D8-BE0C-82C56752CA2A}" sibTransId="{17F968D4-21A6-47E6-BD3B-D6AD883EA371}"/>
    <dgm:cxn modelId="{C8EEE36F-8937-43FB-9994-E3D30F856862}" type="presOf" srcId="{F0A4B705-281E-4E32-84EB-ECA00FD5B0C5}" destId="{9F935CE8-7153-4DE2-9635-0263298A2A17}" srcOrd="0" destOrd="0" presId="urn:microsoft.com/office/officeart/2005/8/layout/vList2"/>
    <dgm:cxn modelId="{E18E6E53-908B-4E2E-B2C3-17F7FA9D9207}" type="presOf" srcId="{E1BEA988-CFA3-4E7E-B1B2-39475D5FA7BE}" destId="{0D4EDB50-7E44-4B98-9ABC-5FC421F7CE26}" srcOrd="0" destOrd="0" presId="urn:microsoft.com/office/officeart/2005/8/layout/vList2"/>
    <dgm:cxn modelId="{7518BF8E-2F32-4B38-8A55-B74FF8D6F33B}" srcId="{89BFA24E-35A0-4F84-A685-13ED47564BCE}" destId="{E1BEA988-CFA3-4E7E-B1B2-39475D5FA7BE}" srcOrd="2" destOrd="0" parTransId="{198B4BA7-13F9-4189-A879-4AFB9D59FEF5}" sibTransId="{5B50C7F3-E952-478E-B3E8-5D8A0B02A329}"/>
    <dgm:cxn modelId="{A0F602A6-CFF3-4C91-9766-0E73EF004596}" type="presOf" srcId="{89BFA24E-35A0-4F84-A685-13ED47564BCE}" destId="{29B05512-2208-4CF5-A5E8-81F628DBBEA2}" srcOrd="0" destOrd="0" presId="urn:microsoft.com/office/officeart/2005/8/layout/vList2"/>
    <dgm:cxn modelId="{DD8337BF-2165-4F11-A0F5-2FF5829B0A1A}" type="presOf" srcId="{490F7846-B449-4B3E-87D4-B1AF864AF552}" destId="{481971E5-7818-465B-AC31-C7F728B556E2}" srcOrd="0" destOrd="0" presId="urn:microsoft.com/office/officeart/2005/8/layout/vList2"/>
    <dgm:cxn modelId="{EF868AD7-A70D-4850-A6A1-35CBCF982D1B}" srcId="{89BFA24E-35A0-4F84-A685-13ED47564BCE}" destId="{F0A4B705-281E-4E32-84EB-ECA00FD5B0C5}" srcOrd="0" destOrd="0" parTransId="{215961C8-254F-4BDD-814F-8176617F42B3}" sibTransId="{079C897A-EE13-45C2-B007-E9D214542190}"/>
    <dgm:cxn modelId="{C02047BB-5CF6-4F07-90A9-641A4CAC1ACB}" type="presParOf" srcId="{29B05512-2208-4CF5-A5E8-81F628DBBEA2}" destId="{9F935CE8-7153-4DE2-9635-0263298A2A17}" srcOrd="0" destOrd="0" presId="urn:microsoft.com/office/officeart/2005/8/layout/vList2"/>
    <dgm:cxn modelId="{E372901A-CF4E-41BD-A8F0-63422589A93A}" type="presParOf" srcId="{29B05512-2208-4CF5-A5E8-81F628DBBEA2}" destId="{106C3236-C026-4180-880F-02ACF93AF6FE}" srcOrd="1" destOrd="0" presId="urn:microsoft.com/office/officeart/2005/8/layout/vList2"/>
    <dgm:cxn modelId="{E8A7FF7A-8ECD-4D0B-A34F-EA393FD206E8}" type="presParOf" srcId="{29B05512-2208-4CF5-A5E8-81F628DBBEA2}" destId="{481971E5-7818-465B-AC31-C7F728B556E2}" srcOrd="2" destOrd="0" presId="urn:microsoft.com/office/officeart/2005/8/layout/vList2"/>
    <dgm:cxn modelId="{92E62673-F7D8-43A8-B551-483DAEFE3A73}" type="presParOf" srcId="{29B05512-2208-4CF5-A5E8-81F628DBBEA2}" destId="{7640EE91-0764-48D1-B0AD-33E3590F296E}" srcOrd="3" destOrd="0" presId="urn:microsoft.com/office/officeart/2005/8/layout/vList2"/>
    <dgm:cxn modelId="{D21C57C1-8291-4DEB-9347-3D6D955AE837}" type="presParOf" srcId="{29B05512-2208-4CF5-A5E8-81F628DBBEA2}" destId="{0D4EDB50-7E44-4B98-9ABC-5FC421F7CE2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935CE8-7153-4DE2-9635-0263298A2A17}">
      <dsp:nvSpPr>
        <dsp:cNvPr id="0" name=""/>
        <dsp:cNvSpPr/>
      </dsp:nvSpPr>
      <dsp:spPr>
        <a:xfrm>
          <a:off x="0" y="23748"/>
          <a:ext cx="7670802" cy="138059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marL="0" lvl="0" indent="0" algn="l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5900" kern="1200" dirty="0"/>
            <a:t>Obseg imperija </a:t>
          </a:r>
          <a:endParaRPr lang="en-US" sz="5900" kern="1200" dirty="0"/>
        </a:p>
      </dsp:txBody>
      <dsp:txXfrm>
        <a:off x="67395" y="91143"/>
        <a:ext cx="7536012" cy="1245809"/>
      </dsp:txXfrm>
    </dsp:sp>
    <dsp:sp modelId="{481971E5-7818-465B-AC31-C7F728B556E2}">
      <dsp:nvSpPr>
        <dsp:cNvPr id="0" name=""/>
        <dsp:cNvSpPr/>
      </dsp:nvSpPr>
      <dsp:spPr>
        <a:xfrm>
          <a:off x="0" y="1574268"/>
          <a:ext cx="7670802" cy="138059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marL="0" lvl="0" indent="0" algn="l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5900" kern="1200" dirty="0"/>
            <a:t>SDZ str. 108, vir 4</a:t>
          </a:r>
          <a:endParaRPr lang="en-US" sz="5900" kern="1200" dirty="0"/>
        </a:p>
      </dsp:txBody>
      <dsp:txXfrm>
        <a:off x="67395" y="1641663"/>
        <a:ext cx="7536012" cy="1245809"/>
      </dsp:txXfrm>
    </dsp:sp>
    <dsp:sp modelId="{0D4EDB50-7E44-4B98-9ABC-5FC421F7CE26}">
      <dsp:nvSpPr>
        <dsp:cNvPr id="0" name=""/>
        <dsp:cNvSpPr/>
      </dsp:nvSpPr>
      <dsp:spPr>
        <a:xfrm>
          <a:off x="0" y="3124788"/>
          <a:ext cx="7670802" cy="138059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marL="0" lvl="0" indent="0" algn="l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5900" kern="1200"/>
            <a:t>PROVINCE</a:t>
          </a:r>
          <a:endParaRPr lang="en-US" sz="5900" kern="1200"/>
        </a:p>
      </dsp:txBody>
      <dsp:txXfrm>
        <a:off x="67395" y="3192183"/>
        <a:ext cx="7536012" cy="12458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AFD8135-C56A-4AE6-978E-30AB05608F38}" type="datetime1">
              <a:rPr lang="sl-SI" smtClean="0"/>
              <a:t>25. 01. 2021</a:t>
            </a:fld>
            <a:endParaRPr lang="sl-SI" dirty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3386A95-D0A4-44B9-98DA-3665758D8262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6984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5F3DCC-8712-4519-9D30-A502BC800B24}" type="datetime1">
              <a:rPr lang="sl-SI" smtClean="0"/>
              <a:pPr/>
              <a:t>25. 01. 2021</a:t>
            </a:fld>
            <a:endParaRPr lang="sl-SI" dirty="0"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l-SI" dirty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dirty="0"/>
              <a:t>Uredite sloge besedila matrice</a:t>
            </a:r>
          </a:p>
          <a:p>
            <a:pPr lvl="1" rtl="0"/>
            <a:r>
              <a:rPr lang="sl-SI" dirty="0"/>
              <a:t>Druga raven</a:t>
            </a:r>
          </a:p>
          <a:p>
            <a:pPr lvl="2" rtl="0"/>
            <a:r>
              <a:rPr lang="sl-SI" dirty="0"/>
              <a:t>Tretja raven</a:t>
            </a:r>
          </a:p>
          <a:p>
            <a:pPr lvl="3" rtl="0"/>
            <a:r>
              <a:rPr lang="sl-SI" dirty="0"/>
              <a:t>Četrta raven</a:t>
            </a:r>
          </a:p>
          <a:p>
            <a:pPr lvl="4" rtl="0"/>
            <a:r>
              <a:rPr lang="sl-SI" dirty="0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C3821A9-1C31-4760-BDBC-9A0BA471B1B7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22161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sl-SI" dirty="0"/>
              <a:t>OPOMBA: Če želite zamenjati sliko, jo izberite in izbrišite. Nato uporabite ikono za vstavljanje slike, da jo zamenjate z lastno!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C3821A9-1C31-4760-BDBC-9A0BA471B1B7}" type="slidenum">
              <a:rPr lang="sl-SI" smtClean="0"/>
              <a:t>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30022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A2CC701-D80A-463B-8415-A85485312088}" type="slidenum">
              <a:rPr lang="sl-SI" smtClean="0"/>
              <a:t>2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03279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3821A9-1C31-4760-BDBC-9A0BA471B1B7}" type="slidenum">
              <a:rPr lang="sl-SI" smtClean="0"/>
              <a:t>4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757840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3821A9-1C31-4760-BDBC-9A0BA471B1B7}" type="slidenum">
              <a:rPr lang="sl-SI" smtClean="0"/>
              <a:t>5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275947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2412" y="1643064"/>
            <a:ext cx="9144002" cy="2928936"/>
          </a:xfrm>
        </p:spPr>
        <p:txBody>
          <a:bodyPr rtlCol="0">
            <a:noAutofit/>
          </a:bodyPr>
          <a:lstStyle>
            <a:lvl1pPr algn="ctr" rtl="0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2413" y="4572000"/>
            <a:ext cx="9144000" cy="1066799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sl-SI"/>
              <a:t>Kliknite, če želite urediti slog podnaslova matrice</a:t>
            </a:r>
            <a:endParaRPr lang="sl-SI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15AFA5C-901B-451C-9596-3D4449CC1487}" type="datetime1">
              <a:rPr lang="sl-SI" smtClean="0"/>
              <a:pPr/>
              <a:t>25. 01. 2021</a:t>
            </a:fld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9259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D220380-4F94-48AC-9B2B-0287EA22CE3D}" type="datetime1">
              <a:rPr lang="sl-SI" smtClean="0"/>
              <a:pPr/>
              <a:t>25. 01. 2021</a:t>
            </a:fld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4325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923212" y="1462088"/>
            <a:ext cx="3124201" cy="1966912"/>
          </a:xfrm>
        </p:spPr>
        <p:txBody>
          <a:bodyPr rtlCol="0" anchor="b">
            <a:normAutofit/>
          </a:bodyPr>
          <a:lstStyle>
            <a:lvl1pPr algn="l" rtl="0">
              <a:defRPr sz="3600" b="0"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1141413" y="685800"/>
            <a:ext cx="647700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3124201" cy="1828800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B53BC2D-24FD-4F60-B518-6375DE21D3C6}" type="datetime1">
              <a:rPr lang="sl-SI" smtClean="0"/>
              <a:pPr/>
              <a:t>25. 01. 2021</a:t>
            </a:fld>
            <a:endParaRPr lang="sl-SI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0639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kotnik 9"/>
          <p:cNvSpPr/>
          <p:nvPr/>
        </p:nvSpPr>
        <p:spPr bwMode="gray">
          <a:xfrm>
            <a:off x="7313612" y="0"/>
            <a:ext cx="4191002" cy="6858000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cxnSp>
        <p:nvCxnSpPr>
          <p:cNvPr id="11" name="Raven povezovalnik 10"/>
          <p:cNvCxnSpPr/>
          <p:nvPr/>
        </p:nvCxnSpPr>
        <p:spPr>
          <a:xfrm>
            <a:off x="74660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Raven povezovalnik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923212" y="1643063"/>
            <a:ext cx="3124201" cy="2776537"/>
          </a:xfrm>
        </p:spPr>
        <p:txBody>
          <a:bodyPr rtlCol="0" anchor="b">
            <a:normAutofit/>
          </a:bodyPr>
          <a:lstStyle>
            <a:lvl1pPr algn="l" rtl="0">
              <a:defRPr sz="3600" b="0"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15" name="Pravokotnik 14"/>
          <p:cNvSpPr/>
          <p:nvPr/>
        </p:nvSpPr>
        <p:spPr bwMode="gray">
          <a:xfrm rot="120000">
            <a:off x="654916" y="532501"/>
            <a:ext cx="6103614" cy="571589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3" name="Označba mesta za sliko 2" descr="Prazna označba mesta za dodajanje slike. Kliknite označbo mesta in izberite sliko, ki jo želite dodati."/>
          <p:cNvSpPr>
            <a:spLocks noGrp="1"/>
          </p:cNvSpPr>
          <p:nvPr>
            <p:ph type="pic" idx="1" hasCustomPrompt="1"/>
          </p:nvPr>
        </p:nvSpPr>
        <p:spPr bwMode="gray">
          <a:xfrm>
            <a:off x="745586" y="609600"/>
            <a:ext cx="5914664" cy="5562600"/>
          </a:xfrm>
          <a:solidFill>
            <a:srgbClr val="FFFFFF">
              <a:shade val="85000"/>
            </a:srgbClr>
          </a:solidFill>
          <a:ln w="152400" cap="flat" cmpd="sng">
            <a:solidFill>
              <a:srgbClr val="FFFFFF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5400" h="19050"/>
            <a:contourClr>
              <a:srgbClr val="FFFFFF"/>
            </a:contourClr>
          </a:sp3d>
        </p:spPr>
        <p:txBody>
          <a:bodyPr tIns="457200" rtlCol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None/>
              <a:tabLst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l-SI" dirty="0"/>
              <a:t>Kliknite ikono, da dodate sliko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7923212" y="4423913"/>
            <a:ext cx="3124201" cy="1748287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13" name="Označba mesta za nogo 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12" name="Označba mesta za datum 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4EEF595-536A-4E2C-AAF2-3F3501DDC620}" type="datetime1">
              <a:rPr lang="sl-SI" smtClean="0"/>
              <a:pPr/>
              <a:t>25. 01. 2021</a:t>
            </a:fld>
            <a:endParaRPr lang="sl-SI" dirty="0"/>
          </a:p>
        </p:txBody>
      </p:sp>
      <p:sp>
        <p:nvSpPr>
          <p:cNvPr id="14" name="Označba mesta za številko diapozitiva 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5547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8498356-3271-4BE3-BE44-CEC1DFEFBF2E}" type="datetime1">
              <a:rPr lang="sl-SI" smtClean="0"/>
              <a:pPr/>
              <a:t>25. 01. 2021</a:t>
            </a:fld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3487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/>
          </p:nvPr>
        </p:nvSpPr>
        <p:spPr>
          <a:xfrm>
            <a:off x="9218612" y="685801"/>
            <a:ext cx="1828801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>
          <a:xfrm>
            <a:off x="1141413" y="685800"/>
            <a:ext cx="7924799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7910C63-F0E8-4044-ADB4-72F88D59CD2C}" type="datetime1">
              <a:rPr lang="sl-SI" smtClean="0"/>
              <a:pPr/>
              <a:t>25. 01. 2021</a:t>
            </a:fld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132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9DAA810-4EEC-4D0F-B163-DFC963816F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pPr rtl="0"/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6" name="Označba mesta za nogo 5">
            <a:extLst>
              <a:ext uri="{FF2B5EF4-FFF2-40B4-BE49-F238E27FC236}">
                <a16:creationId xmlns:a16="http://schemas.microsoft.com/office/drawing/2014/main" id="{61FB6233-FC4F-4628-BA1D-2782F64945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endParaRPr lang="sl-SI" dirty="0"/>
          </a:p>
        </p:txBody>
      </p:sp>
      <p:sp>
        <p:nvSpPr>
          <p:cNvPr id="7" name="Označba mesta za številko diapozitiva 6">
            <a:extLst>
              <a:ext uri="{FF2B5EF4-FFF2-40B4-BE49-F238E27FC236}">
                <a16:creationId xmlns:a16="http://schemas.microsoft.com/office/drawing/2014/main" id="{F4A1D367-A9C7-46F9-B78E-724D1BEC06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fld id="{83ADE164-D45A-44D8-82C5-2E0962BB70DA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57154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ni diapozitiv s sli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2412" y="4843464"/>
            <a:ext cx="9144002" cy="947736"/>
          </a:xfrm>
        </p:spPr>
        <p:txBody>
          <a:bodyPr rtlCol="0">
            <a:noAutofit/>
          </a:bodyPr>
          <a:lstStyle>
            <a:lvl1pPr algn="ctr" rtl="0">
              <a:lnSpc>
                <a:spcPct val="80000"/>
              </a:lnSpc>
              <a:defRPr sz="5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2413" y="5791200"/>
            <a:ext cx="9144000" cy="457200"/>
          </a:xfrm>
        </p:spPr>
        <p:txBody>
          <a:bodyPr wrap="square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sl-SI"/>
              <a:t>Kliknite, če želite urediti slog podnaslova matrice</a:t>
            </a:r>
            <a:endParaRPr lang="sl-SI" dirty="0"/>
          </a:p>
        </p:txBody>
      </p:sp>
      <p:sp>
        <p:nvSpPr>
          <p:cNvPr id="8" name="Pravokotnik 7"/>
          <p:cNvSpPr/>
          <p:nvPr/>
        </p:nvSpPr>
        <p:spPr bwMode="gray">
          <a:xfrm rot="185582">
            <a:off x="1414576" y="762623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11" name="Označba mesta za sliko 10" descr="Prazna označba mesta za dodajanje slike. Kliknite označbo mesta in izberite sliko, ki jo želite dodati.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634550" y="917753"/>
            <a:ext cx="2592388" cy="33147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indent="0" algn="ctr" rtl="0">
              <a:buNone/>
              <a:defRPr/>
            </a:lvl1pPr>
          </a:lstStyle>
          <a:p>
            <a:pPr rtl="0"/>
            <a:r>
              <a:rPr lang="sl-SI" dirty="0"/>
              <a:t>Kliknite ikono, da dodate sliko</a:t>
            </a:r>
          </a:p>
        </p:txBody>
      </p:sp>
      <p:sp>
        <p:nvSpPr>
          <p:cNvPr id="7" name="Pravokotnik 6"/>
          <p:cNvSpPr/>
          <p:nvPr/>
        </p:nvSpPr>
        <p:spPr bwMode="gray">
          <a:xfrm rot="120000">
            <a:off x="4600738" y="740343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12" name="Označba mesta za sliko 10" descr="Prazna označba mesta za dodajanje slike. Kliknite označbo mesta in izberite sliko, ki jo želite dodati.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787507" y="917753"/>
            <a:ext cx="2592388" cy="33147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indent="0" algn="ctr" rtl="0">
              <a:buNone/>
              <a:defRPr/>
            </a:lvl1pPr>
          </a:lstStyle>
          <a:p>
            <a:pPr rtl="0"/>
            <a:r>
              <a:rPr lang="sl-SI" dirty="0"/>
              <a:t>Kliknite ikono, da dodate sliko</a:t>
            </a:r>
          </a:p>
        </p:txBody>
      </p:sp>
      <p:sp>
        <p:nvSpPr>
          <p:cNvPr id="9" name="Pravokotnik 8"/>
          <p:cNvSpPr/>
          <p:nvPr/>
        </p:nvSpPr>
        <p:spPr bwMode="gray">
          <a:xfrm rot="21480000">
            <a:off x="7775260" y="727477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13" name="Označba mesta za sliko 10" descr="Prazna označba mesta za dodajanje slike. Kliknite označbo mesta in izberite sliko, ki jo želite dodati.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7940463" y="917753"/>
            <a:ext cx="2592388" cy="3314701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indent="0" algn="ctr" rtl="0">
              <a:buNone/>
              <a:defRPr/>
            </a:lvl1pPr>
          </a:lstStyle>
          <a:p>
            <a:pPr rtl="0"/>
            <a:r>
              <a:rPr lang="sl-SI" dirty="0"/>
              <a:t>Kliknite ikono, da dodate sliko</a:t>
            </a:r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8EFF814-0A86-474E-A0DF-A588D07AD4F9}" type="datetime1">
              <a:rPr lang="sl-SI" smtClean="0"/>
              <a:pPr/>
              <a:t>25. 01. 2021</a:t>
            </a:fld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1100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domestni naslovni diapozitiv s sli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2413" y="4843464"/>
            <a:ext cx="9144002" cy="947736"/>
          </a:xfrm>
        </p:spPr>
        <p:txBody>
          <a:bodyPr rtlCol="0">
            <a:noAutofit/>
          </a:bodyPr>
          <a:lstStyle>
            <a:lvl1pPr algn="ctr" rtl="0">
              <a:lnSpc>
                <a:spcPct val="80000"/>
              </a:lnSpc>
              <a:defRPr sz="5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2413" y="5791200"/>
            <a:ext cx="9144000" cy="457200"/>
          </a:xfrm>
        </p:spPr>
        <p:txBody>
          <a:bodyPr wrap="square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sl-SI"/>
              <a:t>Kliknite, če želite urediti slog podnaslova matrice</a:t>
            </a:r>
            <a:endParaRPr lang="sl-SI" dirty="0"/>
          </a:p>
        </p:txBody>
      </p:sp>
      <p:sp>
        <p:nvSpPr>
          <p:cNvPr id="11" name="Označba mesta za sliko 10" descr="Prazna označba mesta za dodajanje slike. Kliknite označbo mesta in izberite sliko, ki jo želite dodati."/>
          <p:cNvSpPr>
            <a:spLocks noGrp="1"/>
          </p:cNvSpPr>
          <p:nvPr>
            <p:ph type="pic" sz="quarter" idx="13" hasCustomPrompt="1"/>
          </p:nvPr>
        </p:nvSpPr>
        <p:spPr>
          <a:xfrm>
            <a:off x="1853090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sl-SI" dirty="0"/>
              <a:t>Kliknite ikono, da dodate sliko</a:t>
            </a:r>
          </a:p>
        </p:txBody>
      </p:sp>
      <p:sp>
        <p:nvSpPr>
          <p:cNvPr id="12" name="Označba mesta za sliko 10" descr="Prazna označba mesta za dodajanje slike. Kliknite označbo mesta in izberite sliko, ki jo želite dodati."/>
          <p:cNvSpPr>
            <a:spLocks noGrp="1"/>
          </p:cNvSpPr>
          <p:nvPr>
            <p:ph type="pic" sz="quarter" idx="14" hasCustomPrompt="1"/>
          </p:nvPr>
        </p:nvSpPr>
        <p:spPr>
          <a:xfrm>
            <a:off x="4722812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lIns="91440" tIns="457200" rIns="91440" bIns="45720" rtlCol="0">
            <a:normAutofit/>
          </a:bodyPr>
          <a:lstStyle>
            <a:lvl1pPr marL="0" indent="-228600" algn="ctr" rtl="0">
              <a:buNone/>
              <a:defRPr/>
            </a:lvl1pPr>
          </a:lstStyle>
          <a:p>
            <a:pPr rtl="0"/>
            <a:r>
              <a:rPr lang="sl-SI" dirty="0"/>
              <a:t>Kliknite ikono, da dodate sliko</a:t>
            </a:r>
          </a:p>
        </p:txBody>
      </p:sp>
      <p:sp>
        <p:nvSpPr>
          <p:cNvPr id="13" name="Označba mesta za sliko 10" descr="Prazna označba mesta za dodajanje slike. Kliknite označbo mesta in izberite sliko, ki jo želite dodati."/>
          <p:cNvSpPr>
            <a:spLocks noGrp="1"/>
          </p:cNvSpPr>
          <p:nvPr>
            <p:ph type="pic" sz="quarter" idx="15" hasCustomPrompt="1"/>
          </p:nvPr>
        </p:nvSpPr>
        <p:spPr>
          <a:xfrm>
            <a:off x="7592534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lIns="91440" tIns="457200" rIns="91440" bIns="45720" rtlCol="0">
            <a:normAutofit/>
          </a:bodyPr>
          <a:lstStyle>
            <a:lvl1pPr marL="0" indent="-228600" algn="ctr" rtl="0">
              <a:buNone/>
              <a:defRPr/>
            </a:lvl1pPr>
          </a:lstStyle>
          <a:p>
            <a:pPr rtl="0"/>
            <a:r>
              <a:rPr lang="sl-SI" dirty="0"/>
              <a:t>Kliknite ikono, da dodate sliko</a:t>
            </a: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447FF02-0741-4EE3-868C-94FB683C02A5}" type="datetime1">
              <a:rPr lang="sl-SI" smtClean="0"/>
              <a:pPr/>
              <a:t>25. 01. 2021</a:t>
            </a:fld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4260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EA91A42-7DD8-40CB-AA3F-504E8DE08EF0}" type="datetime1">
              <a:rPr lang="sl-SI" smtClean="0"/>
              <a:pPr/>
              <a:t>25. 01. 2021</a:t>
            </a:fld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7188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n vsebina s sli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aobljeni pravokotnik 6"/>
          <p:cNvSpPr/>
          <p:nvPr/>
        </p:nvSpPr>
        <p:spPr bwMode="gray">
          <a:xfrm>
            <a:off x="2159492" y="0"/>
            <a:ext cx="9345120" cy="6858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995612" y="319088"/>
            <a:ext cx="7670802" cy="114300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12" name="Pravokotnik 11"/>
          <p:cNvSpPr/>
          <p:nvPr/>
        </p:nvSpPr>
        <p:spPr bwMode="gray">
          <a:xfrm rot="21379692">
            <a:off x="322262" y="211183"/>
            <a:ext cx="1542449" cy="2051702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14" name="Označba mesta za sliko 13" descr="Prazna označba mesta za dodajanje slike. Kliknite označbo mesta in izberite sliko, ki jo želite dodati."/>
          <p:cNvSpPr>
            <a:spLocks noGrp="1"/>
          </p:cNvSpPr>
          <p:nvPr>
            <p:ph type="pic" sz="quarter" idx="13" hasCustomPrompt="1"/>
          </p:nvPr>
        </p:nvSpPr>
        <p:spPr bwMode="gray">
          <a:xfrm rot="180000">
            <a:off x="357415" y="280969"/>
            <a:ext cx="1446157" cy="1965874"/>
          </a:xfr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 tIns="182880" rtlCol="0">
            <a:normAutofit/>
          </a:bodyPr>
          <a:lstStyle>
            <a:lvl1pPr marL="45720" indent="0" algn="ctr" rtl="0">
              <a:buNone/>
              <a:defRPr sz="1600"/>
            </a:lvl1pPr>
          </a:lstStyle>
          <a:p>
            <a:pPr rtl="0"/>
            <a:r>
              <a:rPr lang="sl-SI" dirty="0"/>
              <a:t>Kliknite ikono, da dodate sliko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2995612" y="1643063"/>
            <a:ext cx="7670802" cy="4529137"/>
          </a:xfrm>
        </p:spPr>
        <p:txBody>
          <a:bodyPr rtlCol="0"/>
          <a:lstStyle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cxnSp>
        <p:nvCxnSpPr>
          <p:cNvPr id="8" name="Raven povezovalnik 7"/>
          <p:cNvCxnSpPr/>
          <p:nvPr/>
        </p:nvCxnSpPr>
        <p:spPr>
          <a:xfrm>
            <a:off x="23098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Raven povezovalnik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2B7F1AE-92D9-4099-A0DF-675706520707}" type="datetime1">
              <a:rPr lang="sl-SI" smtClean="0"/>
              <a:pPr/>
              <a:t>25. 01. 2021</a:t>
            </a:fld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2659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22413" y="1643064"/>
            <a:ext cx="9144002" cy="2928936"/>
          </a:xfrm>
        </p:spPr>
        <p:txBody>
          <a:bodyPr rtlCol="0" anchor="b">
            <a:normAutofit/>
          </a:bodyPr>
          <a:lstStyle>
            <a:lvl1pPr algn="ctr" rtl="0">
              <a:lnSpc>
                <a:spcPct val="80000"/>
              </a:lnSpc>
              <a:defRPr sz="56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22413" y="4572000"/>
            <a:ext cx="9144000" cy="1066799"/>
          </a:xfrm>
        </p:spPr>
        <p:txBody>
          <a:bodyPr rtlCol="0" anchor="t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8D8E2EA-54C7-4CF1-B3F6-E45D3FCE88DD}" type="datetime1">
              <a:rPr lang="sl-SI" smtClean="0"/>
              <a:pPr/>
              <a:t>25. 01. 2021</a:t>
            </a:fld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3233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/>
          </p:nvPr>
        </p:nvSpPr>
        <p:spPr>
          <a:xfrm>
            <a:off x="1522412" y="1643063"/>
            <a:ext cx="4480560" cy="452913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85854" y="1643063"/>
            <a:ext cx="4480560" cy="4529137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94EC3BA-8CFE-49F1-B1B4-8B9A27965B5E}" type="datetime1">
              <a:rPr lang="sl-SI" smtClean="0"/>
              <a:pPr/>
              <a:t>25. 01. 2021</a:t>
            </a:fld>
            <a:endParaRPr lang="sl-SI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20626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22414" y="1624372"/>
            <a:ext cx="4480560" cy="737828"/>
          </a:xfrm>
        </p:spPr>
        <p:txBody>
          <a:bodyPr rtlCol="0" anchor="ctr"/>
          <a:lstStyle>
            <a:lvl1pPr marL="0" indent="0" rtl="0">
              <a:spcBef>
                <a:spcPts val="0"/>
              </a:spcBef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522414" y="2438400"/>
            <a:ext cx="4480560" cy="3733799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/>
          </p:nvPr>
        </p:nvSpPr>
        <p:spPr>
          <a:xfrm>
            <a:off x="6185854" y="1624372"/>
            <a:ext cx="4480560" cy="737828"/>
          </a:xfrm>
        </p:spPr>
        <p:txBody>
          <a:bodyPr rtlCol="0" anchor="ctr"/>
          <a:lstStyle>
            <a:lvl1pPr marL="0" indent="0" rtl="0">
              <a:spcBef>
                <a:spcPts val="0"/>
              </a:spcBef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/>
          </p:nvPr>
        </p:nvSpPr>
        <p:spPr>
          <a:xfrm>
            <a:off x="6185854" y="2438400"/>
            <a:ext cx="4480560" cy="3733799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sl-SI" dirty="0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EE392A9-F4AB-4E15-8EE5-D59B7FF0C719}" type="datetime1">
              <a:rPr lang="sl-SI" smtClean="0"/>
              <a:pPr/>
              <a:t>25. 01. 2021</a:t>
            </a:fld>
            <a:endParaRPr lang="sl-SI" dirty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244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8785E54-3FBB-4FDE-B3F0-65DC2AD31AB0}" type="datetime1">
              <a:rPr lang="sl-SI" smtClean="0"/>
              <a:pPr/>
              <a:t>25. 01. 2021</a:t>
            </a:fld>
            <a:endParaRPr lang="sl-SI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442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/>
          <p:cNvSpPr/>
          <p:nvPr/>
        </p:nvSpPr>
        <p:spPr bwMode="gray">
          <a:xfrm>
            <a:off x="684211" y="0"/>
            <a:ext cx="10820402" cy="6858000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cxnSp>
        <p:nvCxnSpPr>
          <p:cNvPr id="8" name="Raven povezovalnik 7"/>
          <p:cNvCxnSpPr/>
          <p:nvPr/>
        </p:nvCxnSpPr>
        <p:spPr>
          <a:xfrm>
            <a:off x="8366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Raven povezovalnik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1522414" y="31908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l-SI" dirty="0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22414" y="1643063"/>
            <a:ext cx="9144000" cy="4529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dirty="0"/>
              <a:t>Uredite sloge besedila matrice</a:t>
            </a:r>
          </a:p>
          <a:p>
            <a:pPr lvl="1" rtl="0"/>
            <a:r>
              <a:rPr lang="sl-SI" dirty="0"/>
              <a:t>Druga raven</a:t>
            </a:r>
          </a:p>
          <a:p>
            <a:pPr lvl="2" rtl="0"/>
            <a:r>
              <a:rPr lang="sl-SI" dirty="0"/>
              <a:t>Tretja raven</a:t>
            </a:r>
          </a:p>
          <a:p>
            <a:pPr lvl="3" rtl="0"/>
            <a:r>
              <a:rPr lang="sl-SI" dirty="0"/>
              <a:t>Četrta raven</a:t>
            </a:r>
          </a:p>
          <a:p>
            <a:pPr lvl="4" rtl="0"/>
            <a:r>
              <a:rPr lang="sl-SI" dirty="0"/>
              <a:t>Peta raven</a:t>
            </a: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1507885" y="6400801"/>
            <a:ext cx="6796327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2"/>
          </p:nvPr>
        </p:nvSpPr>
        <p:spPr>
          <a:xfrm>
            <a:off x="8456612" y="6400801"/>
            <a:ext cx="11676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003DAAF1-8909-47EA-AEAC-8C03338E27F7}" type="datetime1">
              <a:rPr lang="sl-SI" smtClean="0"/>
              <a:pPr/>
              <a:t>25. 01. 2021</a:t>
            </a:fld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9752012" y="6400801"/>
            <a:ext cx="9144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25A965E-3C11-4F28-82DC-E30D63FAC43C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4783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50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naslov 1">
            <a:extLst>
              <a:ext uri="{FF2B5EF4-FFF2-40B4-BE49-F238E27FC236}">
                <a16:creationId xmlns:a16="http://schemas.microsoft.com/office/drawing/2014/main" id="{CEB02131-22DB-4754-A433-C2056EBF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87" y="432000"/>
            <a:ext cx="11337047" cy="540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rtl="0"/>
            <a:r>
              <a:rPr lang="sl-SI"/>
              <a:t>Uredite slog naslova matrice</a:t>
            </a:r>
            <a:endParaRPr lang="sl-SI" dirty="0"/>
          </a:p>
        </p:txBody>
      </p:sp>
      <p:sp>
        <p:nvSpPr>
          <p:cNvPr id="3" name="Označba mesta za besedilo 2">
            <a:extLst>
              <a:ext uri="{FF2B5EF4-FFF2-40B4-BE49-F238E27FC236}">
                <a16:creationId xmlns:a16="http://schemas.microsoft.com/office/drawing/2014/main" id="{C0150D3D-41CA-4DC7-907E-3C00ACD28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87" y="1224000"/>
            <a:ext cx="11337046" cy="4858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l-SI"/>
              <a:t>Uredite sloge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-SI" dirty="0"/>
          </a:p>
        </p:txBody>
      </p:sp>
      <p:sp>
        <p:nvSpPr>
          <p:cNvPr id="5" name="Označba mesta za nogo 4">
            <a:extLst>
              <a:ext uri="{FF2B5EF4-FFF2-40B4-BE49-F238E27FC236}">
                <a16:creationId xmlns:a16="http://schemas.microsoft.com/office/drawing/2014/main" id="{7806C7A0-E91C-4A95-B866-B5D3FEE093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887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sl-SI" dirty="0"/>
          </a:p>
        </p:txBody>
      </p:sp>
      <p:sp>
        <p:nvSpPr>
          <p:cNvPr id="6" name="Označba mesta za številko diapozitiva 5">
            <a:extLst>
              <a:ext uri="{FF2B5EF4-FFF2-40B4-BE49-F238E27FC236}">
                <a16:creationId xmlns:a16="http://schemas.microsoft.com/office/drawing/2014/main" id="{42F51BA1-B199-498E-8F99-F7D1F5869B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644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3ADE164-D45A-44D8-82C5-2E0962BB70DA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292818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3199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5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Data" Target="../diagrams/data1.xml"/><Relationship Id="rId11" Type="http://schemas.openxmlformats.org/officeDocument/2006/relationships/image" Target="../media/image6.png"/><Relationship Id="rId5" Type="http://schemas.openxmlformats.org/officeDocument/2006/relationships/image" Target="../media/image7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2.xml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sv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jpg"/><Relationship Id="rId11" Type="http://schemas.openxmlformats.org/officeDocument/2006/relationships/image" Target="../media/image5.jpg"/><Relationship Id="rId5" Type="http://schemas.openxmlformats.org/officeDocument/2006/relationships/image" Target="../media/image11.svg"/><Relationship Id="rId10" Type="http://schemas.openxmlformats.org/officeDocument/2006/relationships/image" Target="../media/image4.jp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ctrTitle"/>
          </p:nvPr>
        </p:nvSpPr>
        <p:spPr>
          <a:xfrm>
            <a:off x="1522412" y="4509120"/>
            <a:ext cx="9144002" cy="1282080"/>
          </a:xfrm>
        </p:spPr>
        <p:txBody>
          <a:bodyPr rtlCol="0">
            <a:normAutofit fontScale="90000"/>
          </a:bodyPr>
          <a:lstStyle/>
          <a:p>
            <a:pPr rtl="0"/>
            <a:r>
              <a:rPr lang="sl-SI" sz="5600" dirty="0"/>
              <a:t>Rimsko cesarstvo 27. </a:t>
            </a:r>
            <a:r>
              <a:rPr lang="sl-SI" sz="5600" dirty="0" err="1"/>
              <a:t>pr</a:t>
            </a:r>
            <a:r>
              <a:rPr lang="sl-SI" sz="5600" dirty="0"/>
              <a:t> - 476</a:t>
            </a:r>
          </a:p>
        </p:txBody>
      </p:sp>
      <p:sp>
        <p:nvSpPr>
          <p:cNvPr id="5" name="Podnaslov 4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sl-SI" dirty="0"/>
              <a:t>Zgodovina 7, januar 2021  mag. Bernarda </a:t>
            </a:r>
            <a:r>
              <a:rPr lang="sl-SI" dirty="0" err="1"/>
              <a:t>Roudi</a:t>
            </a:r>
            <a:endParaRPr lang="sl-SI" dirty="0"/>
          </a:p>
        </p:txBody>
      </p:sp>
      <p:pic>
        <p:nvPicPr>
          <p:cNvPr id="12" name="Označba mesta slike 11" descr="Slika, ki vsebuje besede keramika, porcelan&#10;&#10;Opis je samodejno ustvarjen">
            <a:extLst>
              <a:ext uri="{FF2B5EF4-FFF2-40B4-BE49-F238E27FC236}">
                <a16:creationId xmlns:a16="http://schemas.microsoft.com/office/drawing/2014/main" id="{0A19EA5A-F13B-4FA9-844A-43CDCAF1EC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1" r="19031"/>
          <a:stretch>
            <a:fillRect/>
          </a:stretch>
        </p:blipFill>
        <p:spPr/>
      </p:pic>
      <p:pic>
        <p:nvPicPr>
          <p:cNvPr id="18" name="Označba mesta slike 17" descr="Slika, ki vsebuje besede besedilo, oseba, zunanje, igralec&#10;&#10;Opis je samodejno ustvarjen">
            <a:extLst>
              <a:ext uri="{FF2B5EF4-FFF2-40B4-BE49-F238E27FC236}">
                <a16:creationId xmlns:a16="http://schemas.microsoft.com/office/drawing/2014/main" id="{DA178C71-CB26-4781-8260-86A55059524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0" r="25560"/>
          <a:stretch>
            <a:fillRect/>
          </a:stretch>
        </p:blipFill>
        <p:spPr>
          <a:xfrm>
            <a:off x="1701924" y="1000338"/>
            <a:ext cx="2592388" cy="3314701"/>
          </a:xfrm>
        </p:spPr>
      </p:pic>
      <p:pic>
        <p:nvPicPr>
          <p:cNvPr id="4" name="Označba mesta slike 3" descr="Slika, ki vsebuje besede besedilo, zunanje, prst, moški&#10;&#10;Opis je samodejno ustvarjen">
            <a:extLst>
              <a:ext uri="{FF2B5EF4-FFF2-40B4-BE49-F238E27FC236}">
                <a16:creationId xmlns:a16="http://schemas.microsoft.com/office/drawing/2014/main" id="{5F4ECFF9-BA56-4F14-92A2-24CB305D36F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7" b="7457"/>
          <a:stretch>
            <a:fillRect/>
          </a:stretch>
        </p:blipFill>
        <p:spPr/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C111C124-2EAB-4AB6-A1C9-5A0C16CAC5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089" y="826350"/>
            <a:ext cx="2793324" cy="3662675"/>
          </a:xfrm>
          <a:prstGeom prst="rect">
            <a:avLst/>
          </a:prstGeom>
        </p:spPr>
      </p:pic>
      <p:pic>
        <p:nvPicPr>
          <p:cNvPr id="9" name="Posnet zvok">
            <a:hlinkClick r:id="" action="ppaction://media"/>
            <a:extLst>
              <a:ext uri="{FF2B5EF4-FFF2-40B4-BE49-F238E27FC236}">
                <a16:creationId xmlns:a16="http://schemas.microsoft.com/office/drawing/2014/main" id="{1EEE60E5-77BB-49E2-98FE-8093219A9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9836" y="5114991"/>
            <a:ext cx="952874" cy="952876"/>
          </a:xfrm>
          <a:prstGeom prst="rect">
            <a:avLst/>
          </a:prstGeom>
        </p:spPr>
      </p:pic>
      <p:pic>
        <p:nvPicPr>
          <p:cNvPr id="10" name="Označba mesta slike 17" descr="Slika, ki vsebuje besede besedilo, oseba, zunanje, igralec&#10;&#10;Opis je samodejno ustvarjen">
            <a:extLst>
              <a:ext uri="{FF2B5EF4-FFF2-40B4-BE49-F238E27FC236}">
                <a16:creationId xmlns:a16="http://schemas.microsoft.com/office/drawing/2014/main" id="{9DEE27D6-0079-451D-9B71-4265CB0414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0" r="25560"/>
          <a:stretch>
            <a:fillRect/>
          </a:stretch>
        </p:blipFill>
        <p:spPr bwMode="gray">
          <a:xfrm>
            <a:off x="1723348" y="980728"/>
            <a:ext cx="2592388" cy="3314701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38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2995612" y="319088"/>
            <a:ext cx="7670802" cy="1143000"/>
          </a:xfrm>
        </p:spPr>
        <p:txBody>
          <a:bodyPr rtlCol="0" anchor="b">
            <a:normAutofit/>
          </a:bodyPr>
          <a:lstStyle/>
          <a:p>
            <a:pPr rtl="0"/>
            <a:r>
              <a:rPr lang="sl-SI" dirty="0"/>
              <a:t>PAX ROMANA 27 PR. – ok. 200</a:t>
            </a:r>
          </a:p>
        </p:txBody>
      </p:sp>
      <p:pic>
        <p:nvPicPr>
          <p:cNvPr id="5" name="Označba mesta slike 4" descr="Slika, ki vsebuje besede preslikava&#10;&#10;Opis je samodejno ustvarjen">
            <a:extLst>
              <a:ext uri="{FF2B5EF4-FFF2-40B4-BE49-F238E27FC236}">
                <a16:creationId xmlns:a16="http://schemas.microsoft.com/office/drawing/2014/main" id="{11678DEE-237B-46D2-A45F-B30DB5D2CD4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8" r="17618"/>
          <a:stretch>
            <a:fillRect/>
          </a:stretch>
        </p:blipFill>
        <p:spPr>
          <a:xfrm rot="180000">
            <a:off x="357188" y="280988"/>
            <a:ext cx="1446212" cy="1965325"/>
          </a:xfrm>
        </p:spPr>
      </p:pic>
      <p:graphicFrame>
        <p:nvGraphicFramePr>
          <p:cNvPr id="6" name="Označba mesta za vsebino 2">
            <a:extLst>
              <a:ext uri="{FF2B5EF4-FFF2-40B4-BE49-F238E27FC236}">
                <a16:creationId xmlns:a16="http://schemas.microsoft.com/office/drawing/2014/main" id="{410FC00B-5A23-474C-A806-666FC0E05B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8690508"/>
              </p:ext>
            </p:extLst>
          </p:nvPr>
        </p:nvGraphicFramePr>
        <p:xfrm>
          <a:off x="2995612" y="1643063"/>
          <a:ext cx="7670802" cy="4529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1B173A08-2B82-431C-BE9C-89C3E572A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2931" y="3663949"/>
            <a:ext cx="1205209" cy="120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25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anski naslov">
            <a:extLst>
              <a:ext uri="{FF2B5EF4-FFF2-40B4-BE49-F238E27FC236}">
                <a16:creationId xmlns:a16="http://schemas.microsoft.com/office/drawing/2014/main" id="{82336B3C-0982-49C2-85B3-D4D69E435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87" y="432781"/>
            <a:ext cx="11337047" cy="539859"/>
          </a:xfrm>
        </p:spPr>
        <p:txBody>
          <a:bodyPr rtlCol="0">
            <a:normAutofit/>
          </a:bodyPr>
          <a:lstStyle/>
          <a:p>
            <a:pPr rtl="0"/>
            <a:r>
              <a:rPr lang="sl-SI" dirty="0">
                <a:latin typeface="Trebuchet MS" panose="020B0603020202020204" pitchFamily="34" charset="0"/>
              </a:rPr>
              <a:t>RIMSKA DRŽAVA 753 PR. – 476</a:t>
            </a:r>
          </a:p>
        </p:txBody>
      </p:sp>
      <p:sp>
        <p:nvSpPr>
          <p:cNvPr id="195" name="Polje z besedilom 194">
            <a:extLst>
              <a:ext uri="{FF2B5EF4-FFF2-40B4-BE49-F238E27FC236}">
                <a16:creationId xmlns:a16="http://schemas.microsoft.com/office/drawing/2014/main" id="{2BD778E6-D334-4389-B4C0-6C793B6E1E82}"/>
              </a:ext>
            </a:extLst>
          </p:cNvPr>
          <p:cNvSpPr txBox="1"/>
          <p:nvPr/>
        </p:nvSpPr>
        <p:spPr>
          <a:xfrm>
            <a:off x="791473" y="2652110"/>
            <a:ext cx="602854" cy="5215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126">
              <a:defRPr/>
            </a:pPr>
            <a:r>
              <a:rPr lang="sl-SI" sz="1000" b="1" dirty="0">
                <a:solidFill>
                  <a:prstClr val="black">
                    <a:lumMod val="75000"/>
                    <a:lumOff val="25000"/>
                  </a:prstClr>
                </a:solidFill>
                <a:highlight>
                  <a:srgbClr val="FFFF00"/>
                </a:highlight>
                <a:latin typeface="Trebuchet MS" panose="020B0603020202020204" pitchFamily="34" charset="0"/>
              </a:rPr>
              <a:t>Atentat v </a:t>
            </a:r>
            <a:r>
              <a:rPr lang="sl-SI" sz="1000" b="1" dirty="0" err="1">
                <a:solidFill>
                  <a:prstClr val="black">
                    <a:lumMod val="75000"/>
                    <a:lumOff val="25000"/>
                  </a:prstClr>
                </a:solidFill>
                <a:highlight>
                  <a:srgbClr val="FFFF00"/>
                </a:highlight>
                <a:latin typeface="Trebuchet MS" panose="020B0603020202020204" pitchFamily="34" charset="0"/>
              </a:rPr>
              <a:t>Srajevu</a:t>
            </a:r>
            <a:endParaRPr lang="sl-SI" sz="1000" b="1" dirty="0">
              <a:solidFill>
                <a:prstClr val="black">
                  <a:lumMod val="75000"/>
                  <a:lumOff val="25000"/>
                </a:prstClr>
              </a:solidFill>
              <a:highlight>
                <a:srgbClr val="FFFF00"/>
              </a:highlight>
              <a:latin typeface="Trebuchet MS" panose="020B0603020202020204" pitchFamily="34" charset="0"/>
            </a:endParaRPr>
          </a:p>
        </p:txBody>
      </p:sp>
      <p:grpSp>
        <p:nvGrpSpPr>
          <p:cNvPr id="5" name="Skupina 4" title="Besedilo mejnika">
            <a:extLst>
              <a:ext uri="{FF2B5EF4-FFF2-40B4-BE49-F238E27FC236}">
                <a16:creationId xmlns:a16="http://schemas.microsoft.com/office/drawing/2014/main" id="{115A178B-57C4-4B9D-B684-21A92431913E}"/>
              </a:ext>
            </a:extLst>
          </p:cNvPr>
          <p:cNvGrpSpPr/>
          <p:nvPr/>
        </p:nvGrpSpPr>
        <p:grpSpPr>
          <a:xfrm>
            <a:off x="704405" y="4957487"/>
            <a:ext cx="1616452" cy="1438568"/>
            <a:chOff x="1510892" y="3741332"/>
            <a:chExt cx="1349407" cy="666304"/>
          </a:xfrm>
        </p:grpSpPr>
        <p:sp>
          <p:nvSpPr>
            <p:cNvPr id="60" name="Polje z besedilom 59">
              <a:extLst>
                <a:ext uri="{FF2B5EF4-FFF2-40B4-BE49-F238E27FC236}">
                  <a16:creationId xmlns:a16="http://schemas.microsoft.com/office/drawing/2014/main" id="{3DD2C9D1-5E8D-4ED2-989C-330D6753B965}"/>
                </a:ext>
              </a:extLst>
            </p:cNvPr>
            <p:cNvSpPr txBox="1"/>
            <p:nvPr/>
          </p:nvSpPr>
          <p:spPr>
            <a:xfrm>
              <a:off x="1510892" y="3741332"/>
              <a:ext cx="1294782" cy="3847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126">
                <a:defRPr/>
              </a:pPr>
              <a:r>
                <a:rPr lang="sl-SI" sz="1799" dirty="0">
                  <a:solidFill>
                    <a:prstClr val="black">
                      <a:lumMod val="75000"/>
                      <a:lumOff val="25000"/>
                    </a:prstClr>
                  </a:solidFill>
                  <a:highlight>
                    <a:srgbClr val="00FFFF"/>
                  </a:highlight>
                  <a:latin typeface="Trebuchet MS" panose="020B0603020202020204" pitchFamily="34" charset="0"/>
                </a:rPr>
                <a:t>ZAČETEK  RIMSKE DRŽAVE</a:t>
              </a:r>
            </a:p>
          </p:txBody>
        </p:sp>
        <p:sp>
          <p:nvSpPr>
            <p:cNvPr id="63" name="Polje z besedilom 62">
              <a:extLst>
                <a:ext uri="{FF2B5EF4-FFF2-40B4-BE49-F238E27FC236}">
                  <a16:creationId xmlns:a16="http://schemas.microsoft.com/office/drawing/2014/main" id="{36E6E519-8D5B-4E7C-9E35-2BB710F5C3A8}"/>
                </a:ext>
              </a:extLst>
            </p:cNvPr>
            <p:cNvSpPr txBox="1"/>
            <p:nvPr/>
          </p:nvSpPr>
          <p:spPr>
            <a:xfrm>
              <a:off x="1565518" y="4312266"/>
              <a:ext cx="1294781" cy="953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914126">
                <a:defRPr/>
              </a:pPr>
              <a:endParaRPr lang="sl-SI" sz="1000" dirty="0">
                <a:solidFill>
                  <a:prstClr val="black">
                    <a:lumMod val="75000"/>
                    <a:lumOff val="25000"/>
                  </a:prstClr>
                </a:solidFill>
                <a:highlight>
                  <a:srgbClr val="FFFF00"/>
                </a:highlight>
                <a:latin typeface="Trebuchet MS" panose="020B0603020202020204" pitchFamily="34" charset="0"/>
              </a:endParaRPr>
            </a:p>
          </p:txBody>
        </p:sp>
      </p:grpSp>
      <p:sp>
        <p:nvSpPr>
          <p:cNvPr id="3" name="Elipsa 2" title="Številka mejnika">
            <a:extLst>
              <a:ext uri="{FF2B5EF4-FFF2-40B4-BE49-F238E27FC236}">
                <a16:creationId xmlns:a16="http://schemas.microsoft.com/office/drawing/2014/main" id="{48C9F9AC-FF55-4E72-9915-ACA228CA757C}"/>
              </a:ext>
            </a:extLst>
          </p:cNvPr>
          <p:cNvSpPr/>
          <p:nvPr/>
        </p:nvSpPr>
        <p:spPr>
          <a:xfrm>
            <a:off x="1147845" y="4456831"/>
            <a:ext cx="407567" cy="4075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26">
              <a:defRPr/>
            </a:pPr>
            <a:r>
              <a:rPr lang="sl-SI" sz="1000" dirty="0">
                <a:solidFill>
                  <a:prstClr val="white"/>
                </a:solidFill>
                <a:latin typeface="Trebuchet MS" panose="020B0603020202020204" pitchFamily="34" charset="0"/>
              </a:rPr>
              <a:t>753 PR.</a:t>
            </a:r>
          </a:p>
        </p:txBody>
      </p:sp>
      <p:pic>
        <p:nvPicPr>
          <p:cNvPr id="28" name="Grafika 27" title="oblaček">
            <a:extLst>
              <a:ext uri="{FF2B5EF4-FFF2-40B4-BE49-F238E27FC236}">
                <a16:creationId xmlns:a16="http://schemas.microsoft.com/office/drawing/2014/main" id="{4B1B5F0D-3B40-45B0-8532-640441049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33067" y="3915373"/>
            <a:ext cx="580874" cy="295198"/>
          </a:xfrm>
          <a:prstGeom prst="rect">
            <a:avLst/>
          </a:prstGeom>
        </p:spPr>
      </p:pic>
      <p:grpSp>
        <p:nvGrpSpPr>
          <p:cNvPr id="29" name="Skupina 28" descr="Besedilo mejnika">
            <a:extLst>
              <a:ext uri="{FF2B5EF4-FFF2-40B4-BE49-F238E27FC236}">
                <a16:creationId xmlns:a16="http://schemas.microsoft.com/office/drawing/2014/main" id="{74D039CB-9CCD-4259-A336-75EB51910395}"/>
              </a:ext>
            </a:extLst>
          </p:cNvPr>
          <p:cNvGrpSpPr/>
          <p:nvPr/>
        </p:nvGrpSpPr>
        <p:grpSpPr>
          <a:xfrm>
            <a:off x="782767" y="1216189"/>
            <a:ext cx="1294445" cy="1001560"/>
            <a:chOff x="1067019" y="1174884"/>
            <a:chExt cx="1294782" cy="727651"/>
          </a:xfrm>
        </p:grpSpPr>
        <p:sp>
          <p:nvSpPr>
            <p:cNvPr id="115" name="Polje z besedilom 114">
              <a:extLst>
                <a:ext uri="{FF2B5EF4-FFF2-40B4-BE49-F238E27FC236}">
                  <a16:creationId xmlns:a16="http://schemas.microsoft.com/office/drawing/2014/main" id="{0618AC60-DF13-401B-AC73-91C3F019CB3C}"/>
                </a:ext>
              </a:extLst>
            </p:cNvPr>
            <p:cNvSpPr txBox="1"/>
            <p:nvPr/>
          </p:nvSpPr>
          <p:spPr>
            <a:xfrm>
              <a:off x="1067019" y="1174884"/>
              <a:ext cx="1294782" cy="2011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126">
                <a:defRPr/>
              </a:pPr>
              <a:endParaRPr lang="sl-SI" sz="1799" dirty="0">
                <a:solidFill>
                  <a:prstClr val="black">
                    <a:lumMod val="75000"/>
                    <a:lumOff val="25000"/>
                  </a:prstClr>
                </a:solidFill>
                <a:highlight>
                  <a:srgbClr val="00FF00"/>
                </a:highlight>
                <a:latin typeface="Trebuchet MS" panose="020B0603020202020204" pitchFamily="34" charset="0"/>
              </a:endParaRPr>
            </a:p>
          </p:txBody>
        </p:sp>
        <p:sp>
          <p:nvSpPr>
            <p:cNvPr id="117" name="Polje z besedilom 116">
              <a:extLst>
                <a:ext uri="{FF2B5EF4-FFF2-40B4-BE49-F238E27FC236}">
                  <a16:creationId xmlns:a16="http://schemas.microsoft.com/office/drawing/2014/main" id="{1F787D19-74CB-4E43-A8E2-2A3F0A45D221}"/>
                </a:ext>
              </a:extLst>
            </p:cNvPr>
            <p:cNvSpPr txBox="1"/>
            <p:nvPr/>
          </p:nvSpPr>
          <p:spPr>
            <a:xfrm>
              <a:off x="1067020" y="1598089"/>
              <a:ext cx="1294781" cy="3044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914126">
                <a:defRPr/>
              </a:pPr>
              <a:r>
                <a:rPr lang="sl-SI" sz="1000" b="1" dirty="0">
                  <a:solidFill>
                    <a:srgbClr val="FF0000"/>
                  </a:solidFill>
                  <a:latin typeface="Trebuchet MS" panose="020B0603020202020204" pitchFamily="34" charset="0"/>
                </a:rPr>
                <a:t>ITALIJA  VSTOPI NA STRANI ANTANTE</a:t>
              </a:r>
            </a:p>
          </p:txBody>
        </p:sp>
        <p:sp>
          <p:nvSpPr>
            <p:cNvPr id="168" name="Polje z besedilom 114">
              <a:extLst>
                <a:ext uri="{FF2B5EF4-FFF2-40B4-BE49-F238E27FC236}">
                  <a16:creationId xmlns:a16="http://schemas.microsoft.com/office/drawing/2014/main" id="{8A82ECF1-7FC9-4AC5-8DF0-5E206580FF12}"/>
                </a:ext>
              </a:extLst>
            </p:cNvPr>
            <p:cNvSpPr txBox="1"/>
            <p:nvPr/>
          </p:nvSpPr>
          <p:spPr>
            <a:xfrm>
              <a:off x="1067019" y="1183697"/>
              <a:ext cx="1294782" cy="2011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126">
                <a:defRPr/>
              </a:pPr>
              <a:endParaRPr lang="sl-SI" sz="1799" dirty="0">
                <a:solidFill>
                  <a:prstClr val="black">
                    <a:lumMod val="75000"/>
                    <a:lumOff val="25000"/>
                  </a:prstClr>
                </a:solidFill>
                <a:highlight>
                  <a:srgbClr val="00FF00"/>
                </a:highlight>
                <a:latin typeface="Trebuchet MS" panose="020B0603020202020204" pitchFamily="34" charset="0"/>
              </a:endParaRPr>
            </a:p>
          </p:txBody>
        </p:sp>
      </p:grpSp>
      <p:sp>
        <p:nvSpPr>
          <p:cNvPr id="114" name="Elipsa 113" title="Številka mejnika">
            <a:extLst>
              <a:ext uri="{FF2B5EF4-FFF2-40B4-BE49-F238E27FC236}">
                <a16:creationId xmlns:a16="http://schemas.microsoft.com/office/drawing/2014/main" id="{1A9A1384-BB26-4C08-8F02-CABB6507B872}"/>
              </a:ext>
            </a:extLst>
          </p:cNvPr>
          <p:cNvSpPr/>
          <p:nvPr/>
        </p:nvSpPr>
        <p:spPr>
          <a:xfrm>
            <a:off x="1497541" y="2097743"/>
            <a:ext cx="407567" cy="512218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26">
              <a:defRPr/>
            </a:pPr>
            <a:r>
              <a:rPr lang="sl-SI" sz="1000" dirty="0">
                <a:solidFill>
                  <a:prstClr val="white"/>
                </a:solidFill>
                <a:latin typeface="Trebuchet MS" panose="020B0603020202020204" pitchFamily="34" charset="0"/>
              </a:rPr>
              <a:t>1915</a:t>
            </a:r>
          </a:p>
        </p:txBody>
      </p:sp>
      <p:pic>
        <p:nvPicPr>
          <p:cNvPr id="176" name="Grafika 175" title="oblaček">
            <a:extLst>
              <a:ext uri="{FF2B5EF4-FFF2-40B4-BE49-F238E27FC236}">
                <a16:creationId xmlns:a16="http://schemas.microsoft.com/office/drawing/2014/main" id="{B93F302A-1971-452D-AFCA-DD02DB91D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282382" y="2801200"/>
            <a:ext cx="580874" cy="295198"/>
          </a:xfrm>
          <a:prstGeom prst="rect">
            <a:avLst/>
          </a:prstGeom>
        </p:spPr>
      </p:pic>
      <p:sp>
        <p:nvSpPr>
          <p:cNvPr id="196" name="Polje z besedilom 195">
            <a:extLst>
              <a:ext uri="{FF2B5EF4-FFF2-40B4-BE49-F238E27FC236}">
                <a16:creationId xmlns:a16="http://schemas.microsoft.com/office/drawing/2014/main" id="{9E24B3E5-9E8A-4B3A-ADB6-4481250B3F2A}"/>
              </a:ext>
            </a:extLst>
          </p:cNvPr>
          <p:cNvSpPr txBox="1"/>
          <p:nvPr/>
        </p:nvSpPr>
        <p:spPr>
          <a:xfrm>
            <a:off x="2912880" y="2449634"/>
            <a:ext cx="1399805" cy="4075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126">
              <a:defRPr/>
            </a:pPr>
            <a:r>
              <a:rPr lang="sl-SI" sz="1600" b="1" dirty="0">
                <a:solidFill>
                  <a:srgbClr val="0070C0"/>
                </a:solidFill>
                <a:latin typeface="Trebuchet MS" panose="020B0603020202020204" pitchFamily="34" charset="0"/>
              </a:rPr>
              <a:t>ROMUL</a:t>
            </a:r>
          </a:p>
        </p:txBody>
      </p:sp>
      <p:grpSp>
        <p:nvGrpSpPr>
          <p:cNvPr id="120" name="Skupina 119" title="Besedilo mejnika">
            <a:extLst>
              <a:ext uri="{FF2B5EF4-FFF2-40B4-BE49-F238E27FC236}">
                <a16:creationId xmlns:a16="http://schemas.microsoft.com/office/drawing/2014/main" id="{B15CF98A-C041-4C54-83E0-D6B1A0165558}"/>
              </a:ext>
            </a:extLst>
          </p:cNvPr>
          <p:cNvGrpSpPr/>
          <p:nvPr/>
        </p:nvGrpSpPr>
        <p:grpSpPr>
          <a:xfrm>
            <a:off x="3328036" y="4957483"/>
            <a:ext cx="1294445" cy="1570716"/>
            <a:chOff x="2110555" y="2162177"/>
            <a:chExt cx="1294782" cy="1571125"/>
          </a:xfrm>
        </p:grpSpPr>
        <p:sp>
          <p:nvSpPr>
            <p:cNvPr id="121" name="Polje z besedilom 120">
              <a:extLst>
                <a:ext uri="{FF2B5EF4-FFF2-40B4-BE49-F238E27FC236}">
                  <a16:creationId xmlns:a16="http://schemas.microsoft.com/office/drawing/2014/main" id="{364C8657-37CD-432B-AD71-7255D32855F5}"/>
                </a:ext>
              </a:extLst>
            </p:cNvPr>
            <p:cNvSpPr txBox="1"/>
            <p:nvPr/>
          </p:nvSpPr>
          <p:spPr>
            <a:xfrm>
              <a:off x="2110555" y="2162177"/>
              <a:ext cx="129478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126">
                <a:defRPr/>
              </a:pPr>
              <a:r>
                <a:rPr lang="sl-SI" sz="1799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</a:rPr>
                <a:t>Mejnik</a:t>
              </a:r>
              <a:endParaRPr lang="sl-SI" sz="1799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22" name="Polje z besedilom 121">
              <a:extLst>
                <a:ext uri="{FF2B5EF4-FFF2-40B4-BE49-F238E27FC236}">
                  <a16:creationId xmlns:a16="http://schemas.microsoft.com/office/drawing/2014/main" id="{5D435BCF-D2D6-4341-809F-90860DEAC612}"/>
                </a:ext>
              </a:extLst>
            </p:cNvPr>
            <p:cNvSpPr txBox="1"/>
            <p:nvPr/>
          </p:nvSpPr>
          <p:spPr>
            <a:xfrm>
              <a:off x="2110555" y="2470633"/>
              <a:ext cx="1294782" cy="2462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126">
                <a:defRPr/>
              </a:pPr>
              <a:endParaRPr lang="sl-SI" sz="1600" dirty="0">
                <a:solidFill>
                  <a:srgbClr val="FF0000"/>
                </a:solidFill>
                <a:highlight>
                  <a:srgbClr val="FFFF00"/>
                </a:highlight>
                <a:latin typeface="Trebuchet MS" panose="020B0603020202020204" pitchFamily="34" charset="0"/>
              </a:endParaRPr>
            </a:p>
          </p:txBody>
        </p:sp>
        <p:sp>
          <p:nvSpPr>
            <p:cNvPr id="123" name="Polje z besedilom 122">
              <a:extLst>
                <a:ext uri="{FF2B5EF4-FFF2-40B4-BE49-F238E27FC236}">
                  <a16:creationId xmlns:a16="http://schemas.microsoft.com/office/drawing/2014/main" id="{0207607D-0B96-4C68-979E-099560520B82}"/>
                </a:ext>
              </a:extLst>
            </p:cNvPr>
            <p:cNvSpPr txBox="1"/>
            <p:nvPr/>
          </p:nvSpPr>
          <p:spPr>
            <a:xfrm>
              <a:off x="2110556" y="3238634"/>
              <a:ext cx="1294781" cy="49466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914126">
                <a:defRPr/>
              </a:pPr>
              <a:endParaRPr lang="sl-SI" sz="1000" dirty="0">
                <a:solidFill>
                  <a:prstClr val="black">
                    <a:lumMod val="75000"/>
                    <a:lumOff val="25000"/>
                  </a:prstClr>
                </a:solidFill>
                <a:highlight>
                  <a:srgbClr val="00FFFF"/>
                </a:highlight>
                <a:latin typeface="Trebuchet MS" panose="020B0603020202020204" pitchFamily="34" charset="0"/>
              </a:endParaRPr>
            </a:p>
          </p:txBody>
        </p:sp>
      </p:grpSp>
      <p:sp>
        <p:nvSpPr>
          <p:cNvPr id="119" name="Elipsa 118" title="Številka mejnika">
            <a:extLst>
              <a:ext uri="{FF2B5EF4-FFF2-40B4-BE49-F238E27FC236}">
                <a16:creationId xmlns:a16="http://schemas.microsoft.com/office/drawing/2014/main" id="{F22CCCBA-CDC5-467B-9BDA-06FB3DB21606}"/>
              </a:ext>
            </a:extLst>
          </p:cNvPr>
          <p:cNvSpPr/>
          <p:nvPr/>
        </p:nvSpPr>
        <p:spPr>
          <a:xfrm>
            <a:off x="3283615" y="4133953"/>
            <a:ext cx="886721" cy="88095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26">
              <a:defRPr/>
            </a:pPr>
            <a:r>
              <a:rPr lang="sl-SI" sz="1000" dirty="0">
                <a:solidFill>
                  <a:prstClr val="white"/>
                </a:solidFill>
                <a:latin typeface="Trebuchet MS" panose="020B0603020202020204" pitchFamily="34" charset="0"/>
              </a:rPr>
              <a:t>509 pr.</a:t>
            </a:r>
          </a:p>
        </p:txBody>
      </p:sp>
      <p:pic>
        <p:nvPicPr>
          <p:cNvPr id="157" name="Grafika 156" title="oblaček">
            <a:extLst>
              <a:ext uri="{FF2B5EF4-FFF2-40B4-BE49-F238E27FC236}">
                <a16:creationId xmlns:a16="http://schemas.microsoft.com/office/drawing/2014/main" id="{4B5FAE44-10FC-44CC-AB7C-D49DE98D5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981931" y="3889616"/>
            <a:ext cx="580874" cy="295198"/>
          </a:xfrm>
          <a:prstGeom prst="rect">
            <a:avLst/>
          </a:prstGeom>
        </p:spPr>
      </p:pic>
      <p:sp>
        <p:nvSpPr>
          <p:cNvPr id="197" name="Polje z besedilom 196">
            <a:extLst>
              <a:ext uri="{FF2B5EF4-FFF2-40B4-BE49-F238E27FC236}">
                <a16:creationId xmlns:a16="http://schemas.microsoft.com/office/drawing/2014/main" id="{3984115C-22F4-41EB-BF04-E71D3503F2B5}"/>
              </a:ext>
            </a:extLst>
          </p:cNvPr>
          <p:cNvSpPr txBox="1"/>
          <p:nvPr/>
        </p:nvSpPr>
        <p:spPr>
          <a:xfrm>
            <a:off x="5961557" y="2696771"/>
            <a:ext cx="568862" cy="3064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126">
              <a:defRPr/>
            </a:pPr>
            <a:r>
              <a:rPr lang="sl-SI" sz="1400" b="1" dirty="0">
                <a:solidFill>
                  <a:prstClr val="black">
                    <a:lumMod val="75000"/>
                    <a:lumOff val="25000"/>
                  </a:prstClr>
                </a:solidFill>
                <a:highlight>
                  <a:srgbClr val="00FF00"/>
                </a:highlight>
                <a:latin typeface="Trebuchet MS" panose="020B0603020202020204" pitchFamily="34" charset="0"/>
              </a:rPr>
              <a:t>1919-22</a:t>
            </a:r>
          </a:p>
        </p:txBody>
      </p:sp>
      <p:grpSp>
        <p:nvGrpSpPr>
          <p:cNvPr id="126" name="Skupina 125" title="Besedilo mejnika">
            <a:extLst>
              <a:ext uri="{FF2B5EF4-FFF2-40B4-BE49-F238E27FC236}">
                <a16:creationId xmlns:a16="http://schemas.microsoft.com/office/drawing/2014/main" id="{30D4AD55-D74E-4057-8205-0BB7AF65D59C}"/>
              </a:ext>
            </a:extLst>
          </p:cNvPr>
          <p:cNvGrpSpPr/>
          <p:nvPr/>
        </p:nvGrpSpPr>
        <p:grpSpPr>
          <a:xfrm>
            <a:off x="5983396" y="5014004"/>
            <a:ext cx="1294445" cy="523424"/>
            <a:chOff x="2110555" y="2162177"/>
            <a:chExt cx="1294782" cy="727511"/>
          </a:xfrm>
        </p:grpSpPr>
        <p:sp>
          <p:nvSpPr>
            <p:cNvPr id="127" name="Polje z besedilom 126">
              <a:extLst>
                <a:ext uri="{FF2B5EF4-FFF2-40B4-BE49-F238E27FC236}">
                  <a16:creationId xmlns:a16="http://schemas.microsoft.com/office/drawing/2014/main" id="{6B7D43BB-DF0D-41B0-9DCD-3549C3FB8A5F}"/>
                </a:ext>
              </a:extLst>
            </p:cNvPr>
            <p:cNvSpPr txBox="1"/>
            <p:nvPr/>
          </p:nvSpPr>
          <p:spPr>
            <a:xfrm>
              <a:off x="2110555" y="2162177"/>
              <a:ext cx="1294782" cy="1924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126">
                <a:defRPr/>
              </a:pPr>
              <a:endParaRPr lang="sl-SI" sz="1799" dirty="0">
                <a:solidFill>
                  <a:srgbClr val="00B050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28" name="Polje z besedilom 127">
              <a:extLst>
                <a:ext uri="{FF2B5EF4-FFF2-40B4-BE49-F238E27FC236}">
                  <a16:creationId xmlns:a16="http://schemas.microsoft.com/office/drawing/2014/main" id="{7B949DD4-F133-4914-993B-74E4AD3B4E58}"/>
                </a:ext>
              </a:extLst>
            </p:cNvPr>
            <p:cNvSpPr txBox="1"/>
            <p:nvPr/>
          </p:nvSpPr>
          <p:spPr>
            <a:xfrm>
              <a:off x="2110555" y="2470633"/>
              <a:ext cx="1294782" cy="2138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126">
                <a:defRPr/>
              </a:pPr>
              <a:endParaRPr lang="sl-SI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 pitchFamily="34" charset="0"/>
              </a:endParaRPr>
            </a:p>
            <a:p>
              <a:pPr algn="ctr" defTabSz="914126">
                <a:defRPr/>
              </a:pPr>
              <a:endParaRPr lang="sl-SI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29" name="Polje z besedilom 128">
              <a:extLst>
                <a:ext uri="{FF2B5EF4-FFF2-40B4-BE49-F238E27FC236}">
                  <a16:creationId xmlns:a16="http://schemas.microsoft.com/office/drawing/2014/main" id="{6D927FF9-1D2E-45C4-8E56-48722A1734B3}"/>
                </a:ext>
              </a:extLst>
            </p:cNvPr>
            <p:cNvSpPr txBox="1"/>
            <p:nvPr/>
          </p:nvSpPr>
          <p:spPr>
            <a:xfrm>
              <a:off x="2110556" y="2797023"/>
              <a:ext cx="1294781" cy="92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914126">
                <a:defRPr/>
              </a:pPr>
              <a:r>
                <a:rPr lang="sl-SI" dirty="0">
                  <a:solidFill>
                    <a:prstClr val="black">
                      <a:lumMod val="75000"/>
                      <a:lumOff val="25000"/>
                    </a:prstClr>
                  </a:solidFill>
                  <a:highlight>
                    <a:srgbClr val="00FF00"/>
                  </a:highlight>
                  <a:latin typeface="Trebuchet MS" panose="020B0603020202020204" pitchFamily="34" charset="0"/>
                </a:rPr>
                <a:t>OKTAVIJAN AVGUST</a:t>
              </a:r>
            </a:p>
          </p:txBody>
        </p:sp>
      </p:grpSp>
      <p:sp>
        <p:nvSpPr>
          <p:cNvPr id="125" name="Elipsa 124" title="Številka mejnika">
            <a:extLst>
              <a:ext uri="{FF2B5EF4-FFF2-40B4-BE49-F238E27FC236}">
                <a16:creationId xmlns:a16="http://schemas.microsoft.com/office/drawing/2014/main" id="{CFCC16BE-0C9C-4183-A9E3-BE650504832D}"/>
              </a:ext>
            </a:extLst>
          </p:cNvPr>
          <p:cNvSpPr/>
          <p:nvPr/>
        </p:nvSpPr>
        <p:spPr>
          <a:xfrm>
            <a:off x="6350684" y="4434032"/>
            <a:ext cx="601983" cy="79501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26">
              <a:defRPr/>
            </a:pPr>
            <a:r>
              <a:rPr lang="sl-SI" sz="1000" dirty="0">
                <a:solidFill>
                  <a:prstClr val="white"/>
                </a:solidFill>
                <a:latin typeface="Trebuchet MS" panose="020B0603020202020204" pitchFamily="34" charset="0"/>
              </a:rPr>
              <a:t>27 pr. – 14. n</a:t>
            </a:r>
          </a:p>
        </p:txBody>
      </p:sp>
      <p:pic>
        <p:nvPicPr>
          <p:cNvPr id="180" name="Grafika 179" title="oblaček">
            <a:extLst>
              <a:ext uri="{FF2B5EF4-FFF2-40B4-BE49-F238E27FC236}">
                <a16:creationId xmlns:a16="http://schemas.microsoft.com/office/drawing/2014/main" id="{149461F7-71D2-40F6-AC58-56A23B335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110712" y="3936740"/>
            <a:ext cx="580874" cy="295198"/>
          </a:xfrm>
          <a:prstGeom prst="rect">
            <a:avLst/>
          </a:prstGeom>
        </p:spPr>
      </p:pic>
      <p:grpSp>
        <p:nvGrpSpPr>
          <p:cNvPr id="135" name="Skupina 134" title="Besedilo mejnika">
            <a:extLst>
              <a:ext uri="{FF2B5EF4-FFF2-40B4-BE49-F238E27FC236}">
                <a16:creationId xmlns:a16="http://schemas.microsoft.com/office/drawing/2014/main" id="{9C021FC8-E21C-449A-BF58-8B0A19ABB84F}"/>
              </a:ext>
            </a:extLst>
          </p:cNvPr>
          <p:cNvGrpSpPr/>
          <p:nvPr/>
        </p:nvGrpSpPr>
        <p:grpSpPr>
          <a:xfrm>
            <a:off x="5982787" y="1320573"/>
            <a:ext cx="1294445" cy="727322"/>
            <a:chOff x="2110555" y="2162177"/>
            <a:chExt cx="1294782" cy="727511"/>
          </a:xfrm>
        </p:grpSpPr>
        <p:sp>
          <p:nvSpPr>
            <p:cNvPr id="136" name="Polje z besedilom 135">
              <a:extLst>
                <a:ext uri="{FF2B5EF4-FFF2-40B4-BE49-F238E27FC236}">
                  <a16:creationId xmlns:a16="http://schemas.microsoft.com/office/drawing/2014/main" id="{80DC6BE6-5DF7-410B-BE5E-F673AF7AE5AE}"/>
                </a:ext>
              </a:extLst>
            </p:cNvPr>
            <p:cNvSpPr txBox="1"/>
            <p:nvPr/>
          </p:nvSpPr>
          <p:spPr>
            <a:xfrm>
              <a:off x="2110555" y="2162177"/>
              <a:ext cx="129478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126">
                <a:defRPr/>
              </a:pPr>
              <a:r>
                <a:rPr lang="sl-SI" sz="1799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</a:rPr>
                <a:t>Mejnik</a:t>
              </a:r>
            </a:p>
          </p:txBody>
        </p:sp>
        <p:sp>
          <p:nvSpPr>
            <p:cNvPr id="137" name="Polje z besedilom 136">
              <a:extLst>
                <a:ext uri="{FF2B5EF4-FFF2-40B4-BE49-F238E27FC236}">
                  <a16:creationId xmlns:a16="http://schemas.microsoft.com/office/drawing/2014/main" id="{0DEFCEAC-68C1-40F1-9B35-3772D46BCCEF}"/>
                </a:ext>
              </a:extLst>
            </p:cNvPr>
            <p:cNvSpPr txBox="1"/>
            <p:nvPr/>
          </p:nvSpPr>
          <p:spPr>
            <a:xfrm>
              <a:off x="2110555" y="2470633"/>
              <a:ext cx="129478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126">
                <a:defRPr/>
              </a:pPr>
              <a:r>
                <a:rPr lang="sl-SI" sz="100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</a:rPr>
                <a:t>Kratek opis</a:t>
              </a:r>
              <a:endParaRPr lang="sl-SI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38" name="Polje z besedilom 137">
              <a:extLst>
                <a:ext uri="{FF2B5EF4-FFF2-40B4-BE49-F238E27FC236}">
                  <a16:creationId xmlns:a16="http://schemas.microsoft.com/office/drawing/2014/main" id="{0F387823-885E-4A41-A4D0-57E943BD93E7}"/>
                </a:ext>
              </a:extLst>
            </p:cNvPr>
            <p:cNvSpPr txBox="1"/>
            <p:nvPr/>
          </p:nvSpPr>
          <p:spPr>
            <a:xfrm>
              <a:off x="2110556" y="2653951"/>
              <a:ext cx="1294781" cy="2357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914126">
                <a:defRPr/>
              </a:pPr>
              <a:r>
                <a:rPr lang="sl-SI" sz="100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</a:rPr>
                <a:t>Č1 20LL</a:t>
              </a:r>
              <a:endParaRPr lang="sl-SI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178" name="Elipsa 177" title="Številka mejnika">
            <a:extLst>
              <a:ext uri="{FF2B5EF4-FFF2-40B4-BE49-F238E27FC236}">
                <a16:creationId xmlns:a16="http://schemas.microsoft.com/office/drawing/2014/main" id="{57FD3253-8DFB-461E-96B1-F96558E6CA00}"/>
              </a:ext>
            </a:extLst>
          </p:cNvPr>
          <p:cNvSpPr/>
          <p:nvPr/>
        </p:nvSpPr>
        <p:spPr>
          <a:xfrm>
            <a:off x="8882472" y="4359095"/>
            <a:ext cx="601983" cy="50530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126">
              <a:defRPr/>
            </a:pPr>
            <a:r>
              <a:rPr lang="sl-SI" sz="1600" dirty="0">
                <a:solidFill>
                  <a:prstClr val="white"/>
                </a:solidFill>
                <a:latin typeface="Trebuchet MS" panose="020B0603020202020204" pitchFamily="34" charset="0"/>
              </a:rPr>
              <a:t>395</a:t>
            </a:r>
          </a:p>
        </p:txBody>
      </p:sp>
      <p:pic>
        <p:nvPicPr>
          <p:cNvPr id="181" name="Grafika 180" title="oblaček">
            <a:extLst>
              <a:ext uri="{FF2B5EF4-FFF2-40B4-BE49-F238E27FC236}">
                <a16:creationId xmlns:a16="http://schemas.microsoft.com/office/drawing/2014/main" id="{6C430932-4247-4972-856C-17A09387F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464568" y="2801200"/>
            <a:ext cx="580874" cy="295198"/>
          </a:xfrm>
          <a:prstGeom prst="rect">
            <a:avLst/>
          </a:prstGeom>
        </p:spPr>
      </p:pic>
      <p:sp>
        <p:nvSpPr>
          <p:cNvPr id="198" name="Polje z besedilom 197">
            <a:extLst>
              <a:ext uri="{FF2B5EF4-FFF2-40B4-BE49-F238E27FC236}">
                <a16:creationId xmlns:a16="http://schemas.microsoft.com/office/drawing/2014/main" id="{384B4D5E-DF22-4556-9F7B-E0627361D734}"/>
              </a:ext>
            </a:extLst>
          </p:cNvPr>
          <p:cNvSpPr txBox="1"/>
          <p:nvPr/>
        </p:nvSpPr>
        <p:spPr>
          <a:xfrm>
            <a:off x="8550450" y="2931034"/>
            <a:ext cx="568862" cy="2356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126">
              <a:defRPr/>
            </a:pPr>
            <a:endParaRPr lang="sl-SI" sz="1000" b="1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 pitchFamily="34" charset="0"/>
            </a:endParaRPr>
          </a:p>
        </p:txBody>
      </p:sp>
      <p:grpSp>
        <p:nvGrpSpPr>
          <p:cNvPr id="141" name="Skupina 140" title="Besedilo mejnika">
            <a:extLst>
              <a:ext uri="{FF2B5EF4-FFF2-40B4-BE49-F238E27FC236}">
                <a16:creationId xmlns:a16="http://schemas.microsoft.com/office/drawing/2014/main" id="{DA11B626-9DDC-4EF3-B78A-12990E1BD9AF}"/>
              </a:ext>
            </a:extLst>
          </p:cNvPr>
          <p:cNvGrpSpPr/>
          <p:nvPr/>
        </p:nvGrpSpPr>
        <p:grpSpPr>
          <a:xfrm>
            <a:off x="8479143" y="4957483"/>
            <a:ext cx="1294445" cy="727322"/>
            <a:chOff x="2110555" y="2162177"/>
            <a:chExt cx="1294782" cy="727511"/>
          </a:xfrm>
        </p:grpSpPr>
        <p:sp>
          <p:nvSpPr>
            <p:cNvPr id="142" name="Polje z besedilom 141">
              <a:extLst>
                <a:ext uri="{FF2B5EF4-FFF2-40B4-BE49-F238E27FC236}">
                  <a16:creationId xmlns:a16="http://schemas.microsoft.com/office/drawing/2014/main" id="{C00C099A-E5BD-41FF-8EC5-D4F9E8C3CD9B}"/>
                </a:ext>
              </a:extLst>
            </p:cNvPr>
            <p:cNvSpPr txBox="1"/>
            <p:nvPr/>
          </p:nvSpPr>
          <p:spPr>
            <a:xfrm>
              <a:off x="2110555" y="2162177"/>
              <a:ext cx="129478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126">
                <a:defRPr/>
              </a:pPr>
              <a:r>
                <a:rPr lang="sl-SI" sz="1799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</a:rPr>
                <a:t>Mejnik</a:t>
              </a:r>
            </a:p>
          </p:txBody>
        </p:sp>
        <p:sp>
          <p:nvSpPr>
            <p:cNvPr id="143" name="Polje z besedilom 142">
              <a:extLst>
                <a:ext uri="{FF2B5EF4-FFF2-40B4-BE49-F238E27FC236}">
                  <a16:creationId xmlns:a16="http://schemas.microsoft.com/office/drawing/2014/main" id="{87AFE461-6F01-41C3-9DDA-FCDA0E9D52CF}"/>
                </a:ext>
              </a:extLst>
            </p:cNvPr>
            <p:cNvSpPr txBox="1"/>
            <p:nvPr/>
          </p:nvSpPr>
          <p:spPr>
            <a:xfrm>
              <a:off x="2110555" y="2470633"/>
              <a:ext cx="129478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126">
                <a:defRPr/>
              </a:pPr>
              <a:r>
                <a:rPr lang="sl-SI" sz="100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</a:rPr>
                <a:t>Kratek opis</a:t>
              </a:r>
              <a:endParaRPr lang="sl-SI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44" name="Polje z besedilom 143">
              <a:extLst>
                <a:ext uri="{FF2B5EF4-FFF2-40B4-BE49-F238E27FC236}">
                  <a16:creationId xmlns:a16="http://schemas.microsoft.com/office/drawing/2014/main" id="{DE439C6D-90D3-4F12-9A66-9844B582F433}"/>
                </a:ext>
              </a:extLst>
            </p:cNvPr>
            <p:cNvSpPr txBox="1"/>
            <p:nvPr/>
          </p:nvSpPr>
          <p:spPr>
            <a:xfrm>
              <a:off x="2110556" y="2653951"/>
              <a:ext cx="1294781" cy="2357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914126">
                <a:defRPr/>
              </a:pPr>
              <a:r>
                <a:rPr lang="sl-SI" sz="100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</a:rPr>
                <a:t>Č2 20LL</a:t>
              </a:r>
              <a:endParaRPr lang="sl-SI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 pitchFamily="34" charset="0"/>
              </a:endParaRPr>
            </a:p>
          </p:txBody>
        </p:sp>
      </p:grpSp>
      <p:pic>
        <p:nvPicPr>
          <p:cNvPr id="184" name="Grafika 183" title="oblaček">
            <a:extLst>
              <a:ext uri="{FF2B5EF4-FFF2-40B4-BE49-F238E27FC236}">
                <a16:creationId xmlns:a16="http://schemas.microsoft.com/office/drawing/2014/main" id="{287891DE-9B03-4F92-B29A-5C284BF28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8681277" y="3936740"/>
            <a:ext cx="580874" cy="295198"/>
          </a:xfrm>
          <a:prstGeom prst="rect">
            <a:avLst/>
          </a:prstGeom>
        </p:spPr>
      </p:pic>
      <p:grpSp>
        <p:nvGrpSpPr>
          <p:cNvPr id="148" name="Skupina 147" title="Besedilo mejnika">
            <a:extLst>
              <a:ext uri="{FF2B5EF4-FFF2-40B4-BE49-F238E27FC236}">
                <a16:creationId xmlns:a16="http://schemas.microsoft.com/office/drawing/2014/main" id="{46767E01-F09C-4ADE-A46A-908AFB5FFB0E}"/>
              </a:ext>
            </a:extLst>
          </p:cNvPr>
          <p:cNvGrpSpPr/>
          <p:nvPr/>
        </p:nvGrpSpPr>
        <p:grpSpPr>
          <a:xfrm>
            <a:off x="9606887" y="1189731"/>
            <a:ext cx="861733" cy="858161"/>
            <a:chOff x="2110555" y="2384864"/>
            <a:chExt cx="1608578" cy="504824"/>
          </a:xfrm>
        </p:grpSpPr>
        <p:sp>
          <p:nvSpPr>
            <p:cNvPr id="149" name="Polje z besedilom 148">
              <a:extLst>
                <a:ext uri="{FF2B5EF4-FFF2-40B4-BE49-F238E27FC236}">
                  <a16:creationId xmlns:a16="http://schemas.microsoft.com/office/drawing/2014/main" id="{DC986DC1-84E8-47FB-8950-1039ECBFBBEF}"/>
                </a:ext>
              </a:extLst>
            </p:cNvPr>
            <p:cNvSpPr txBox="1"/>
            <p:nvPr/>
          </p:nvSpPr>
          <p:spPr>
            <a:xfrm>
              <a:off x="2110555" y="2384864"/>
              <a:ext cx="1608578" cy="995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126">
                <a:defRPr/>
              </a:pPr>
              <a:r>
                <a:rPr lang="sl-SI" sz="1100" b="1" dirty="0">
                  <a:solidFill>
                    <a:srgbClr val="00B050"/>
                  </a:solidFill>
                  <a:latin typeface="Trebuchet MS" panose="020B0603020202020204" pitchFamily="34" charset="0"/>
                </a:rPr>
                <a:t>DIOKLECIJAN</a:t>
              </a:r>
            </a:p>
          </p:txBody>
        </p:sp>
        <p:sp>
          <p:nvSpPr>
            <p:cNvPr id="150" name="Polje z besedilom 149">
              <a:extLst>
                <a:ext uri="{FF2B5EF4-FFF2-40B4-BE49-F238E27FC236}">
                  <a16:creationId xmlns:a16="http://schemas.microsoft.com/office/drawing/2014/main" id="{49E0D585-175D-486D-BE73-5C936EF5693D}"/>
                </a:ext>
              </a:extLst>
            </p:cNvPr>
            <p:cNvSpPr txBox="1"/>
            <p:nvPr/>
          </p:nvSpPr>
          <p:spPr>
            <a:xfrm>
              <a:off x="2199493" y="2689678"/>
              <a:ext cx="129478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126">
                <a:defRPr/>
              </a:pPr>
              <a:endParaRPr lang="sl-SI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51" name="Polje z besedilom 150">
              <a:extLst>
                <a:ext uri="{FF2B5EF4-FFF2-40B4-BE49-F238E27FC236}">
                  <a16:creationId xmlns:a16="http://schemas.microsoft.com/office/drawing/2014/main" id="{AB7484FD-5AD7-4257-834F-A126B3AE4A02}"/>
                </a:ext>
              </a:extLst>
            </p:cNvPr>
            <p:cNvSpPr txBox="1"/>
            <p:nvPr/>
          </p:nvSpPr>
          <p:spPr>
            <a:xfrm>
              <a:off x="2110556" y="2653951"/>
              <a:ext cx="1294781" cy="2357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914126">
                <a:defRPr/>
              </a:pPr>
              <a:endParaRPr lang="sl-SI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 pitchFamily="34" charset="0"/>
              </a:endParaRPr>
            </a:p>
          </p:txBody>
        </p:sp>
      </p:grpSp>
      <p:pic>
        <p:nvPicPr>
          <p:cNvPr id="182" name="Grafika 181" title="oblaček">
            <a:extLst>
              <a:ext uri="{FF2B5EF4-FFF2-40B4-BE49-F238E27FC236}">
                <a16:creationId xmlns:a16="http://schemas.microsoft.com/office/drawing/2014/main" id="{EFA58CA7-C45D-4017-A87E-4B3FAE0CF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 flipV="1">
            <a:off x="7993582" y="2661682"/>
            <a:ext cx="217938" cy="465182"/>
          </a:xfrm>
          <a:prstGeom prst="rect">
            <a:avLst/>
          </a:prstGeom>
        </p:spPr>
      </p:pic>
      <p:grpSp>
        <p:nvGrpSpPr>
          <p:cNvPr id="7" name="Skupina 6" title="Besedilo mejnika">
            <a:extLst>
              <a:ext uri="{FF2B5EF4-FFF2-40B4-BE49-F238E27FC236}">
                <a16:creationId xmlns:a16="http://schemas.microsoft.com/office/drawing/2014/main" id="{2E40B69F-E4C9-4DED-888B-1050168560DD}"/>
              </a:ext>
            </a:extLst>
          </p:cNvPr>
          <p:cNvGrpSpPr/>
          <p:nvPr/>
        </p:nvGrpSpPr>
        <p:grpSpPr>
          <a:xfrm>
            <a:off x="9954954" y="1538682"/>
            <a:ext cx="1684070" cy="694809"/>
            <a:chOff x="9170729" y="3133602"/>
            <a:chExt cx="1294782" cy="738856"/>
          </a:xfrm>
        </p:grpSpPr>
        <p:sp>
          <p:nvSpPr>
            <p:cNvPr id="172" name="Polje z besedilom 171">
              <a:extLst>
                <a:ext uri="{FF2B5EF4-FFF2-40B4-BE49-F238E27FC236}">
                  <a16:creationId xmlns:a16="http://schemas.microsoft.com/office/drawing/2014/main" id="{EAFDA4C0-FD56-46BA-A34A-B01849F83277}"/>
                </a:ext>
              </a:extLst>
            </p:cNvPr>
            <p:cNvSpPr txBox="1"/>
            <p:nvPr/>
          </p:nvSpPr>
          <p:spPr>
            <a:xfrm>
              <a:off x="9170729" y="3133602"/>
              <a:ext cx="1294782" cy="73885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126">
                <a:defRPr/>
              </a:pPr>
              <a:r>
                <a:rPr lang="sl-SI" sz="1200" b="1" dirty="0">
                  <a:solidFill>
                    <a:srgbClr val="FF0000"/>
                  </a:solidFill>
                  <a:latin typeface="Trebuchet MS" panose="020B0603020202020204" pitchFamily="34" charset="0"/>
                </a:rPr>
                <a:t>KONEC ZAHODNEGA RIMSKEGA CESARTVA</a:t>
              </a:r>
            </a:p>
          </p:txBody>
        </p:sp>
        <p:sp>
          <p:nvSpPr>
            <p:cNvPr id="173" name="Polje z besedilom 172">
              <a:extLst>
                <a:ext uri="{FF2B5EF4-FFF2-40B4-BE49-F238E27FC236}">
                  <a16:creationId xmlns:a16="http://schemas.microsoft.com/office/drawing/2014/main" id="{F8D4BD7B-1234-4DD0-A923-E8EC62958E91}"/>
                </a:ext>
              </a:extLst>
            </p:cNvPr>
            <p:cNvSpPr txBox="1"/>
            <p:nvPr/>
          </p:nvSpPr>
          <p:spPr>
            <a:xfrm>
              <a:off x="9170730" y="3316920"/>
              <a:ext cx="1294781" cy="2357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914126">
                <a:defRPr/>
              </a:pPr>
              <a:r>
                <a:rPr lang="sl-SI" sz="1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</a:rPr>
                <a:t>Č</a:t>
              </a:r>
            </a:p>
          </p:txBody>
        </p:sp>
      </p:grpSp>
      <p:grpSp>
        <p:nvGrpSpPr>
          <p:cNvPr id="9" name="Skupina 8" title="Danes, ikona zastavice">
            <a:extLst>
              <a:ext uri="{FF2B5EF4-FFF2-40B4-BE49-F238E27FC236}">
                <a16:creationId xmlns:a16="http://schemas.microsoft.com/office/drawing/2014/main" id="{E713AA15-D031-498E-B4D1-7ADA659919F7}"/>
              </a:ext>
            </a:extLst>
          </p:cNvPr>
          <p:cNvGrpSpPr/>
          <p:nvPr/>
        </p:nvGrpSpPr>
        <p:grpSpPr>
          <a:xfrm>
            <a:off x="10295514" y="2129909"/>
            <a:ext cx="407567" cy="407567"/>
            <a:chOff x="10636741" y="2652807"/>
            <a:chExt cx="296963" cy="296963"/>
          </a:xfrm>
        </p:grpSpPr>
        <p:sp>
          <p:nvSpPr>
            <p:cNvPr id="169" name="Elipsa 168">
              <a:extLst>
                <a:ext uri="{FF2B5EF4-FFF2-40B4-BE49-F238E27FC236}">
                  <a16:creationId xmlns:a16="http://schemas.microsoft.com/office/drawing/2014/main" id="{276ADC4C-BFA7-4416-9A82-F3146E0D12B3}"/>
                </a:ext>
              </a:extLst>
            </p:cNvPr>
            <p:cNvSpPr/>
            <p:nvPr/>
          </p:nvSpPr>
          <p:spPr>
            <a:xfrm>
              <a:off x="10636741" y="2652807"/>
              <a:ext cx="296963" cy="29696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126">
                <a:defRPr/>
              </a:pPr>
              <a:endParaRPr lang="sl-SI" sz="600" dirty="0">
                <a:solidFill>
                  <a:prstClr val="black">
                    <a:lumMod val="50000"/>
                    <a:lumOff val="50000"/>
                  </a:prstClr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179" name="Grafika 178" title="Ikona zastavice">
              <a:extLst>
                <a:ext uri="{FF2B5EF4-FFF2-40B4-BE49-F238E27FC236}">
                  <a16:creationId xmlns:a16="http://schemas.microsoft.com/office/drawing/2014/main" id="{FC771D7E-8127-4A74-9881-594D88023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10816" y="2716810"/>
              <a:ext cx="149367" cy="168956"/>
            </a:xfrm>
            <a:prstGeom prst="rect">
              <a:avLst/>
            </a:prstGeom>
          </p:spPr>
        </p:pic>
      </p:grpSp>
      <p:pic>
        <p:nvPicPr>
          <p:cNvPr id="183" name="Grafika 182" title="oblaček">
            <a:extLst>
              <a:ext uri="{FF2B5EF4-FFF2-40B4-BE49-F238E27FC236}">
                <a16:creationId xmlns:a16="http://schemas.microsoft.com/office/drawing/2014/main" id="{3F72C53C-D2C0-48D2-ACE4-85531F7A4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0356460" y="2801200"/>
            <a:ext cx="580874" cy="295198"/>
          </a:xfrm>
          <a:prstGeom prst="rect">
            <a:avLst/>
          </a:prstGeom>
        </p:spPr>
      </p:pic>
      <p:grpSp>
        <p:nvGrpSpPr>
          <p:cNvPr id="13" name="Skupina 12" title="Leto 4">
            <a:extLst>
              <a:ext uri="{FF2B5EF4-FFF2-40B4-BE49-F238E27FC236}">
                <a16:creationId xmlns:a16="http://schemas.microsoft.com/office/drawing/2014/main" id="{796A492B-A461-4DF4-829B-48E03DBB2D84}"/>
              </a:ext>
            </a:extLst>
          </p:cNvPr>
          <p:cNvGrpSpPr/>
          <p:nvPr/>
        </p:nvGrpSpPr>
        <p:grpSpPr>
          <a:xfrm>
            <a:off x="8670581" y="3101866"/>
            <a:ext cx="3132364" cy="562042"/>
            <a:chOff x="8481353" y="3119046"/>
            <a:chExt cx="3133180" cy="562188"/>
          </a:xfrm>
        </p:grpSpPr>
        <p:cxnSp>
          <p:nvCxnSpPr>
            <p:cNvPr id="132" name="Raven povezovalnik 131" title="Vrstice vprašanj">
              <a:extLst>
                <a:ext uri="{FF2B5EF4-FFF2-40B4-BE49-F238E27FC236}">
                  <a16:creationId xmlns:a16="http://schemas.microsoft.com/office/drawing/2014/main" id="{DADF55DC-8614-46C4-AC8D-C017E79DF82C}"/>
                </a:ext>
              </a:extLst>
            </p:cNvPr>
            <p:cNvCxnSpPr>
              <a:cxnSpLocks/>
            </p:cNvCxnSpPr>
            <p:nvPr/>
          </p:nvCxnSpPr>
          <p:spPr>
            <a:xfrm>
              <a:off x="10785757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Raven povezovalnik 123" title="Vrstice vprašanj">
              <a:extLst>
                <a:ext uri="{FF2B5EF4-FFF2-40B4-BE49-F238E27FC236}">
                  <a16:creationId xmlns:a16="http://schemas.microsoft.com/office/drawing/2014/main" id="{1CC2C11B-DCA8-4886-9E58-AA89E8AF76AE}"/>
                </a:ext>
              </a:extLst>
            </p:cNvPr>
            <p:cNvCxnSpPr>
              <a:cxnSpLocks/>
            </p:cNvCxnSpPr>
            <p:nvPr/>
          </p:nvCxnSpPr>
          <p:spPr>
            <a:xfrm>
              <a:off x="9481202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Puščica: Desno 132" title="Leto, puščica">
              <a:extLst>
                <a:ext uri="{FF2B5EF4-FFF2-40B4-BE49-F238E27FC236}">
                  <a16:creationId xmlns:a16="http://schemas.microsoft.com/office/drawing/2014/main" id="{A110A5D9-A956-42CB-B7D5-E146C9C54A57}"/>
                </a:ext>
              </a:extLst>
            </p:cNvPr>
            <p:cNvSpPr/>
            <p:nvPr/>
          </p:nvSpPr>
          <p:spPr>
            <a:xfrm>
              <a:off x="8481353" y="3325978"/>
              <a:ext cx="3133180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chemeClr val="accent4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sl-SI" sz="1600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75" name="Elipsa 174" title="Četrtina, krog v ozadju">
              <a:extLst>
                <a:ext uri="{FF2B5EF4-FFF2-40B4-BE49-F238E27FC236}">
                  <a16:creationId xmlns:a16="http://schemas.microsoft.com/office/drawing/2014/main" id="{46B7F3B1-E639-4E45-8C09-EEE9623F5744}"/>
                </a:ext>
              </a:extLst>
            </p:cNvPr>
            <p:cNvSpPr/>
            <p:nvPr/>
          </p:nvSpPr>
          <p:spPr>
            <a:xfrm>
              <a:off x="10682502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sl-SI" sz="1799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74" name="Elipsa 173" title="Četrtina, krog v ozadju">
              <a:extLst>
                <a:ext uri="{FF2B5EF4-FFF2-40B4-BE49-F238E27FC236}">
                  <a16:creationId xmlns:a16="http://schemas.microsoft.com/office/drawing/2014/main" id="{22990B42-96AA-4CDA-BEF5-915FC5414678}"/>
                </a:ext>
              </a:extLst>
            </p:cNvPr>
            <p:cNvSpPr/>
            <p:nvPr/>
          </p:nvSpPr>
          <p:spPr>
            <a:xfrm>
              <a:off x="10031923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sl-SI" sz="1799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70" name="Elipsa 169" title="Četrtina, krog v ozadju">
              <a:extLst>
                <a:ext uri="{FF2B5EF4-FFF2-40B4-BE49-F238E27FC236}">
                  <a16:creationId xmlns:a16="http://schemas.microsoft.com/office/drawing/2014/main" id="{0B111BE8-D235-4A79-B144-43953D0D52B3}"/>
                </a:ext>
              </a:extLst>
            </p:cNvPr>
            <p:cNvSpPr/>
            <p:nvPr/>
          </p:nvSpPr>
          <p:spPr>
            <a:xfrm>
              <a:off x="9384678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sl-SI" sz="1799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67" name="Elipsa 166" title="Četrtina, krog v ozadju">
              <a:extLst>
                <a:ext uri="{FF2B5EF4-FFF2-40B4-BE49-F238E27FC236}">
                  <a16:creationId xmlns:a16="http://schemas.microsoft.com/office/drawing/2014/main" id="{04E8807B-9D7A-452A-B3FB-3E2BE3E94F86}"/>
                </a:ext>
              </a:extLst>
            </p:cNvPr>
            <p:cNvSpPr/>
            <p:nvPr/>
          </p:nvSpPr>
          <p:spPr>
            <a:xfrm>
              <a:off x="8731634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sl-SI" sz="1799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</p:txBody>
        </p:sp>
        <p:cxnSp>
          <p:nvCxnSpPr>
            <p:cNvPr id="54" name="Raven povezovalnik 53" title="Vrstice vprašanj">
              <a:extLst>
                <a:ext uri="{FF2B5EF4-FFF2-40B4-BE49-F238E27FC236}">
                  <a16:creationId xmlns:a16="http://schemas.microsoft.com/office/drawing/2014/main" id="{36A1E96A-0A5C-4A53-B4EC-B6FD837F5F75}"/>
                </a:ext>
              </a:extLst>
            </p:cNvPr>
            <p:cNvCxnSpPr>
              <a:cxnSpLocks/>
            </p:cNvCxnSpPr>
            <p:nvPr/>
          </p:nvCxnSpPr>
          <p:spPr>
            <a:xfrm>
              <a:off x="8836180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Raven povezovalnik 55" title="Vrstice vprašanj">
              <a:extLst>
                <a:ext uri="{FF2B5EF4-FFF2-40B4-BE49-F238E27FC236}">
                  <a16:creationId xmlns:a16="http://schemas.microsoft.com/office/drawing/2014/main" id="{D8CC268F-92F4-41DE-866F-F6BF296668DE}"/>
                </a:ext>
              </a:extLst>
            </p:cNvPr>
            <p:cNvCxnSpPr>
              <a:cxnSpLocks/>
            </p:cNvCxnSpPr>
            <p:nvPr/>
          </p:nvCxnSpPr>
          <p:spPr>
            <a:xfrm>
              <a:off x="10130964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Polje z besedilom 108" title="Četrtina, število">
              <a:extLst>
                <a:ext uri="{FF2B5EF4-FFF2-40B4-BE49-F238E27FC236}">
                  <a16:creationId xmlns:a16="http://schemas.microsoft.com/office/drawing/2014/main" id="{611F0B67-8314-4DF8-99E7-108753641C77}"/>
                </a:ext>
              </a:extLst>
            </p:cNvPr>
            <p:cNvSpPr txBox="1"/>
            <p:nvPr/>
          </p:nvSpPr>
          <p:spPr>
            <a:xfrm>
              <a:off x="869683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126">
                <a:defRPr/>
              </a:pPr>
              <a:r>
                <a:rPr lang="sl-SI" sz="1000" b="1">
                  <a:solidFill>
                    <a:prstClr val="black">
                      <a:lumMod val="65000"/>
                      <a:lumOff val="35000"/>
                    </a:prstClr>
                  </a:solidFill>
                  <a:latin typeface="Trebuchet MS" panose="020B0603020202020204" pitchFamily="34" charset="0"/>
                </a:rPr>
                <a:t>Č1</a:t>
              </a:r>
              <a:endParaRPr lang="sl-SI" sz="1000" dirty="0">
                <a:solidFill>
                  <a:prstClr val="white">
                    <a:lumMod val="75000"/>
                  </a:prst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10" name="Polje z besedilom 109" title="Četrtina, število">
              <a:extLst>
                <a:ext uri="{FF2B5EF4-FFF2-40B4-BE49-F238E27FC236}">
                  <a16:creationId xmlns:a16="http://schemas.microsoft.com/office/drawing/2014/main" id="{BAA83CD7-1992-4845-9916-79B3A6737423}"/>
                </a:ext>
              </a:extLst>
            </p:cNvPr>
            <p:cNvSpPr txBox="1"/>
            <p:nvPr/>
          </p:nvSpPr>
          <p:spPr>
            <a:xfrm>
              <a:off x="934434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126">
                <a:defRPr/>
              </a:pPr>
              <a:r>
                <a:rPr lang="sl-SI" sz="1000" b="1">
                  <a:solidFill>
                    <a:prstClr val="black">
                      <a:lumMod val="65000"/>
                      <a:lumOff val="35000"/>
                    </a:prstClr>
                  </a:solidFill>
                  <a:latin typeface="Trebuchet MS" panose="020B0603020202020204" pitchFamily="34" charset="0"/>
                </a:rPr>
                <a:t>Č2</a:t>
              </a:r>
              <a:endParaRPr lang="sl-SI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11" name="Polje z besedilom 110" title="Četrtina, število">
              <a:extLst>
                <a:ext uri="{FF2B5EF4-FFF2-40B4-BE49-F238E27FC236}">
                  <a16:creationId xmlns:a16="http://schemas.microsoft.com/office/drawing/2014/main" id="{2F2B6738-A856-4DBF-B465-BC5964B0D7BC}"/>
                </a:ext>
              </a:extLst>
            </p:cNvPr>
            <p:cNvSpPr txBox="1"/>
            <p:nvPr/>
          </p:nvSpPr>
          <p:spPr>
            <a:xfrm>
              <a:off x="999186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126">
                <a:defRPr/>
              </a:pPr>
              <a:r>
                <a:rPr lang="sl-SI" sz="1000" b="1">
                  <a:solidFill>
                    <a:prstClr val="black">
                      <a:lumMod val="65000"/>
                      <a:lumOff val="35000"/>
                    </a:prstClr>
                  </a:solidFill>
                  <a:latin typeface="Trebuchet MS" panose="020B0603020202020204" pitchFamily="34" charset="0"/>
                </a:rPr>
                <a:t>Č3</a:t>
              </a:r>
              <a:endParaRPr lang="sl-SI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12" name="Polje z besedilom 111" title="Četrtina, število">
              <a:extLst>
                <a:ext uri="{FF2B5EF4-FFF2-40B4-BE49-F238E27FC236}">
                  <a16:creationId xmlns:a16="http://schemas.microsoft.com/office/drawing/2014/main" id="{C941D233-C1E8-47A4-83C7-CEDB158017C3}"/>
                </a:ext>
              </a:extLst>
            </p:cNvPr>
            <p:cNvSpPr txBox="1"/>
            <p:nvPr/>
          </p:nvSpPr>
          <p:spPr>
            <a:xfrm>
              <a:off x="10538780" y="3298010"/>
              <a:ext cx="545886" cy="35525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126">
                <a:defRPr/>
              </a:pPr>
              <a:r>
                <a:rPr lang="sl-SI" sz="1000" b="1" dirty="0">
                  <a:solidFill>
                    <a:prstClr val="black">
                      <a:lumMod val="65000"/>
                      <a:lumOff val="35000"/>
                    </a:prstClr>
                  </a:solidFill>
                  <a:highlight>
                    <a:srgbClr val="FF0000"/>
                  </a:highlight>
                  <a:latin typeface="Trebuchet MS" panose="020B0603020202020204" pitchFamily="34" charset="0"/>
                </a:rPr>
                <a:t>476</a:t>
              </a:r>
              <a:endParaRPr lang="sl-SI" sz="1000" dirty="0">
                <a:solidFill>
                  <a:prstClr val="black">
                    <a:lumMod val="65000"/>
                    <a:lumOff val="35000"/>
                  </a:prstClr>
                </a:solidFill>
                <a:highlight>
                  <a:srgbClr val="FF0000"/>
                </a:highlight>
                <a:latin typeface="Trebuchet MS" panose="020B0603020202020204" pitchFamily="34" charset="0"/>
              </a:endParaRPr>
            </a:p>
          </p:txBody>
        </p:sp>
      </p:grpSp>
      <p:grpSp>
        <p:nvGrpSpPr>
          <p:cNvPr id="12" name="Skupina 11" title="Leto 3">
            <a:extLst>
              <a:ext uri="{FF2B5EF4-FFF2-40B4-BE49-F238E27FC236}">
                <a16:creationId xmlns:a16="http://schemas.microsoft.com/office/drawing/2014/main" id="{3F285DE4-D4F7-46DA-AB4A-CA9A01C3467F}"/>
              </a:ext>
            </a:extLst>
          </p:cNvPr>
          <p:cNvGrpSpPr/>
          <p:nvPr/>
        </p:nvGrpSpPr>
        <p:grpSpPr>
          <a:xfrm>
            <a:off x="5885094" y="3119127"/>
            <a:ext cx="2783479" cy="562042"/>
            <a:chOff x="5886628" y="3119046"/>
            <a:chExt cx="2784204" cy="562188"/>
          </a:xfrm>
        </p:grpSpPr>
        <p:cxnSp>
          <p:nvCxnSpPr>
            <p:cNvPr id="118" name="Raven povezovalnik 117" title="Vrstice vprašanj">
              <a:extLst>
                <a:ext uri="{FF2B5EF4-FFF2-40B4-BE49-F238E27FC236}">
                  <a16:creationId xmlns:a16="http://schemas.microsoft.com/office/drawing/2014/main" id="{41B307BB-3402-4094-9F33-C7024257652B}"/>
                </a:ext>
              </a:extLst>
            </p:cNvPr>
            <p:cNvCxnSpPr>
              <a:cxnSpLocks/>
            </p:cNvCxnSpPr>
            <p:nvPr/>
          </p:nvCxnSpPr>
          <p:spPr>
            <a:xfrm>
              <a:off x="6890490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Puščica: Desno 184" title="Leto, puščica">
              <a:extLst>
                <a:ext uri="{FF2B5EF4-FFF2-40B4-BE49-F238E27FC236}">
                  <a16:creationId xmlns:a16="http://schemas.microsoft.com/office/drawing/2014/main" id="{A7D364CD-A62A-4E74-A3A3-D45CADD6DED2}"/>
                </a:ext>
              </a:extLst>
            </p:cNvPr>
            <p:cNvSpPr/>
            <p:nvPr/>
          </p:nvSpPr>
          <p:spPr>
            <a:xfrm>
              <a:off x="5886628" y="3325978"/>
              <a:ext cx="2784204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chemeClr val="accent3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sl-SI" sz="1600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66" name="Elipsa 165" title="Četrtina, krog v ozadju">
              <a:extLst>
                <a:ext uri="{FF2B5EF4-FFF2-40B4-BE49-F238E27FC236}">
                  <a16:creationId xmlns:a16="http://schemas.microsoft.com/office/drawing/2014/main" id="{CD235FFC-6A0E-47AF-AC8F-20677EB444FC}"/>
                </a:ext>
              </a:extLst>
            </p:cNvPr>
            <p:cNvSpPr/>
            <p:nvPr/>
          </p:nvSpPr>
          <p:spPr>
            <a:xfrm>
              <a:off x="8095938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sl-SI" sz="1799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65" name="Elipsa 164" title="Četrtina, krog v ozadju">
              <a:extLst>
                <a:ext uri="{FF2B5EF4-FFF2-40B4-BE49-F238E27FC236}">
                  <a16:creationId xmlns:a16="http://schemas.microsoft.com/office/drawing/2014/main" id="{D7F66751-5B2A-464C-A0AD-37B9D94CCC55}"/>
                </a:ext>
              </a:extLst>
            </p:cNvPr>
            <p:cNvSpPr/>
            <p:nvPr/>
          </p:nvSpPr>
          <p:spPr>
            <a:xfrm>
              <a:off x="7443121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sl-SI" sz="1799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64" name="Elipsa 163" title="Četrtina, krog v ozadju">
              <a:extLst>
                <a:ext uri="{FF2B5EF4-FFF2-40B4-BE49-F238E27FC236}">
                  <a16:creationId xmlns:a16="http://schemas.microsoft.com/office/drawing/2014/main" id="{2BB6040F-EB4E-4310-BF98-25F47485E087}"/>
                </a:ext>
              </a:extLst>
            </p:cNvPr>
            <p:cNvSpPr/>
            <p:nvPr/>
          </p:nvSpPr>
          <p:spPr>
            <a:xfrm>
              <a:off x="6791842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sl-SI" sz="1799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63" name="Elipsa 162" title="Četrtina, krog v ozadju">
              <a:extLst>
                <a:ext uri="{FF2B5EF4-FFF2-40B4-BE49-F238E27FC236}">
                  <a16:creationId xmlns:a16="http://schemas.microsoft.com/office/drawing/2014/main" id="{CBAEC703-69EC-45A2-BB54-7EAC7D4E5E9C}"/>
                </a:ext>
              </a:extLst>
            </p:cNvPr>
            <p:cNvSpPr/>
            <p:nvPr/>
          </p:nvSpPr>
          <p:spPr>
            <a:xfrm>
              <a:off x="6140756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sl-SI" sz="1799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</p:txBody>
        </p:sp>
        <p:cxnSp>
          <p:nvCxnSpPr>
            <p:cNvPr id="50" name="Raven povezovalnik 49" title="Vrstice vprašanj">
              <a:extLst>
                <a:ext uri="{FF2B5EF4-FFF2-40B4-BE49-F238E27FC236}">
                  <a16:creationId xmlns:a16="http://schemas.microsoft.com/office/drawing/2014/main" id="{521F9259-091E-4E50-AC57-3FA326D587DF}"/>
                </a:ext>
              </a:extLst>
            </p:cNvPr>
            <p:cNvCxnSpPr>
              <a:cxnSpLocks/>
            </p:cNvCxnSpPr>
            <p:nvPr/>
          </p:nvCxnSpPr>
          <p:spPr>
            <a:xfrm>
              <a:off x="6246612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aven povezovalnik 51" title="Vrstice vprašanj">
              <a:extLst>
                <a:ext uri="{FF2B5EF4-FFF2-40B4-BE49-F238E27FC236}">
                  <a16:creationId xmlns:a16="http://schemas.microsoft.com/office/drawing/2014/main" id="{F54047B2-9C08-4A8C-A924-AA676C29FB41}"/>
                </a:ext>
              </a:extLst>
            </p:cNvPr>
            <p:cNvCxnSpPr>
              <a:cxnSpLocks/>
            </p:cNvCxnSpPr>
            <p:nvPr/>
          </p:nvCxnSpPr>
          <p:spPr>
            <a:xfrm>
              <a:off x="7541396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aven povezovalnik 52" title="Vrstice vprašanj">
              <a:extLst>
                <a:ext uri="{FF2B5EF4-FFF2-40B4-BE49-F238E27FC236}">
                  <a16:creationId xmlns:a16="http://schemas.microsoft.com/office/drawing/2014/main" id="{1B503BE8-868F-4660-8AFA-BE353AB48B68}"/>
                </a:ext>
              </a:extLst>
            </p:cNvPr>
            <p:cNvCxnSpPr>
              <a:cxnSpLocks/>
            </p:cNvCxnSpPr>
            <p:nvPr/>
          </p:nvCxnSpPr>
          <p:spPr>
            <a:xfrm>
              <a:off x="8188788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Polje z besedilom 104" title="Četrtina, število">
              <a:extLst>
                <a:ext uri="{FF2B5EF4-FFF2-40B4-BE49-F238E27FC236}">
                  <a16:creationId xmlns:a16="http://schemas.microsoft.com/office/drawing/2014/main" id="{16EAD50A-0933-4C9C-95E6-08A076B32041}"/>
                </a:ext>
              </a:extLst>
            </p:cNvPr>
            <p:cNvSpPr txBox="1"/>
            <p:nvPr/>
          </p:nvSpPr>
          <p:spPr>
            <a:xfrm>
              <a:off x="6098487" y="3358485"/>
              <a:ext cx="530265" cy="27156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126">
                <a:defRPr/>
              </a:pPr>
              <a:r>
                <a:rPr lang="sl-SI" sz="1000" b="1" dirty="0">
                  <a:solidFill>
                    <a:prstClr val="black">
                      <a:lumMod val="65000"/>
                      <a:lumOff val="35000"/>
                    </a:prstClr>
                  </a:solidFill>
                  <a:highlight>
                    <a:srgbClr val="00FF00"/>
                  </a:highlight>
                  <a:latin typeface="Trebuchet MS" panose="020B0603020202020204" pitchFamily="34" charset="0"/>
                </a:rPr>
                <a:t>27 PR</a:t>
              </a:r>
              <a:endParaRPr lang="sl-SI" sz="1000" dirty="0">
                <a:solidFill>
                  <a:prstClr val="white">
                    <a:lumMod val="75000"/>
                  </a:prstClr>
                </a:solidFill>
                <a:highlight>
                  <a:srgbClr val="00FF00"/>
                </a:highlight>
                <a:latin typeface="Trebuchet MS" panose="020B0603020202020204" pitchFamily="34" charset="0"/>
              </a:endParaRPr>
            </a:p>
          </p:txBody>
        </p:sp>
        <p:sp>
          <p:nvSpPr>
            <p:cNvPr id="106" name="Polje z besedilom 105" title="Četrtina, število">
              <a:extLst>
                <a:ext uri="{FF2B5EF4-FFF2-40B4-BE49-F238E27FC236}">
                  <a16:creationId xmlns:a16="http://schemas.microsoft.com/office/drawing/2014/main" id="{1A5CBF37-8585-4DC5-9107-7C048ACE4F6B}"/>
                </a:ext>
              </a:extLst>
            </p:cNvPr>
            <p:cNvSpPr txBox="1"/>
            <p:nvPr/>
          </p:nvSpPr>
          <p:spPr>
            <a:xfrm>
              <a:off x="675428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126">
                <a:defRPr/>
              </a:pPr>
              <a:r>
                <a:rPr lang="sl-SI" sz="1000" b="1">
                  <a:solidFill>
                    <a:prstClr val="black">
                      <a:lumMod val="65000"/>
                      <a:lumOff val="35000"/>
                    </a:prstClr>
                  </a:solidFill>
                  <a:latin typeface="Trebuchet MS" panose="020B0603020202020204" pitchFamily="34" charset="0"/>
                </a:rPr>
                <a:t>Č2</a:t>
              </a:r>
              <a:endParaRPr lang="sl-SI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07" name="Polje z besedilom 106" title="Četrtina, število">
              <a:extLst>
                <a:ext uri="{FF2B5EF4-FFF2-40B4-BE49-F238E27FC236}">
                  <a16:creationId xmlns:a16="http://schemas.microsoft.com/office/drawing/2014/main" id="{1B2A0732-77CE-4CCD-9584-C8A3BD068222}"/>
                </a:ext>
              </a:extLst>
            </p:cNvPr>
            <p:cNvSpPr txBox="1"/>
            <p:nvPr/>
          </p:nvSpPr>
          <p:spPr>
            <a:xfrm>
              <a:off x="740180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126">
                <a:defRPr/>
              </a:pPr>
              <a:r>
                <a:rPr lang="sl-SI" sz="1000" b="1">
                  <a:solidFill>
                    <a:prstClr val="black">
                      <a:lumMod val="65000"/>
                      <a:lumOff val="35000"/>
                    </a:prstClr>
                  </a:solidFill>
                  <a:latin typeface="Trebuchet MS" panose="020B0603020202020204" pitchFamily="34" charset="0"/>
                </a:rPr>
                <a:t>Č3</a:t>
              </a:r>
              <a:endParaRPr lang="sl-SI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08" name="Polje z besedilom 107" title="Četrtina, število">
              <a:extLst>
                <a:ext uri="{FF2B5EF4-FFF2-40B4-BE49-F238E27FC236}">
                  <a16:creationId xmlns:a16="http://schemas.microsoft.com/office/drawing/2014/main" id="{D56C61BF-4889-44FB-9251-6B314A0F79CE}"/>
                </a:ext>
              </a:extLst>
            </p:cNvPr>
            <p:cNvSpPr txBox="1"/>
            <p:nvPr/>
          </p:nvSpPr>
          <p:spPr>
            <a:xfrm>
              <a:off x="804931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126">
                <a:defRPr/>
              </a:pPr>
              <a:r>
                <a:rPr lang="sl-SI" sz="1000" b="1">
                  <a:solidFill>
                    <a:prstClr val="black">
                      <a:lumMod val="65000"/>
                      <a:lumOff val="35000"/>
                    </a:prstClr>
                  </a:solidFill>
                  <a:latin typeface="Trebuchet MS" panose="020B0603020202020204" pitchFamily="34" charset="0"/>
                </a:rPr>
                <a:t>Č4</a:t>
              </a:r>
              <a:endParaRPr lang="sl-SI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10" name="Skupina 9" title="Leto 2">
            <a:extLst>
              <a:ext uri="{FF2B5EF4-FFF2-40B4-BE49-F238E27FC236}">
                <a16:creationId xmlns:a16="http://schemas.microsoft.com/office/drawing/2014/main" id="{08CFCDD2-2F04-4844-95B5-E9B4F725068A}"/>
              </a:ext>
            </a:extLst>
          </p:cNvPr>
          <p:cNvGrpSpPr/>
          <p:nvPr/>
        </p:nvGrpSpPr>
        <p:grpSpPr>
          <a:xfrm>
            <a:off x="3308279" y="3119127"/>
            <a:ext cx="2758477" cy="561605"/>
            <a:chOff x="3309141" y="3119046"/>
            <a:chExt cx="2759196" cy="561751"/>
          </a:xfrm>
        </p:grpSpPr>
        <p:sp>
          <p:nvSpPr>
            <p:cNvPr id="131" name="Puščica: Desno 130" title="Leto, puščica">
              <a:extLst>
                <a:ext uri="{FF2B5EF4-FFF2-40B4-BE49-F238E27FC236}">
                  <a16:creationId xmlns:a16="http://schemas.microsoft.com/office/drawing/2014/main" id="{263DB357-E526-408B-9B3F-F017605849ED}"/>
                </a:ext>
              </a:extLst>
            </p:cNvPr>
            <p:cNvSpPr/>
            <p:nvPr/>
          </p:nvSpPr>
          <p:spPr>
            <a:xfrm>
              <a:off x="3309141" y="3325541"/>
              <a:ext cx="2759196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sl-SI" sz="1600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62" name="Elipsa 161" title="Četrtina, krog v ozadju">
              <a:extLst>
                <a:ext uri="{FF2B5EF4-FFF2-40B4-BE49-F238E27FC236}">
                  <a16:creationId xmlns:a16="http://schemas.microsoft.com/office/drawing/2014/main" id="{DDADAC53-FEC9-400E-B7FC-72F25EF0FE21}"/>
                </a:ext>
              </a:extLst>
            </p:cNvPr>
            <p:cNvSpPr/>
            <p:nvPr/>
          </p:nvSpPr>
          <p:spPr>
            <a:xfrm>
              <a:off x="5494904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sl-SI" sz="1799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61" name="Elipsa 160" title="Četrtina, krog v ozadju">
              <a:extLst>
                <a:ext uri="{FF2B5EF4-FFF2-40B4-BE49-F238E27FC236}">
                  <a16:creationId xmlns:a16="http://schemas.microsoft.com/office/drawing/2014/main" id="{EC0BAC80-DECA-4286-9763-E1B32B824792}"/>
                </a:ext>
              </a:extLst>
            </p:cNvPr>
            <p:cNvSpPr/>
            <p:nvPr/>
          </p:nvSpPr>
          <p:spPr>
            <a:xfrm>
              <a:off x="4845879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sl-SI" sz="1799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60" name="Elipsa 159" title="Četrtina, krog v ozadju">
              <a:extLst>
                <a:ext uri="{FF2B5EF4-FFF2-40B4-BE49-F238E27FC236}">
                  <a16:creationId xmlns:a16="http://schemas.microsoft.com/office/drawing/2014/main" id="{83C4B4F8-27D7-41DD-896D-A1B91FF462FD}"/>
                </a:ext>
              </a:extLst>
            </p:cNvPr>
            <p:cNvSpPr/>
            <p:nvPr/>
          </p:nvSpPr>
          <p:spPr>
            <a:xfrm>
              <a:off x="4209357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sl-SI" sz="1799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59" name="Elipsa 158" title="Četrtina, krog v ozadju">
              <a:extLst>
                <a:ext uri="{FF2B5EF4-FFF2-40B4-BE49-F238E27FC236}">
                  <a16:creationId xmlns:a16="http://schemas.microsoft.com/office/drawing/2014/main" id="{AE29C92D-0A5A-405A-B0B6-9115A90C3CB7}"/>
                </a:ext>
              </a:extLst>
            </p:cNvPr>
            <p:cNvSpPr/>
            <p:nvPr/>
          </p:nvSpPr>
          <p:spPr>
            <a:xfrm>
              <a:off x="3552167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sl-SI" sz="1799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</p:txBody>
        </p:sp>
        <p:cxnSp>
          <p:nvCxnSpPr>
            <p:cNvPr id="38" name="Raven povezovalnik 37" title="Vrstice vprašanj">
              <a:extLst>
                <a:ext uri="{FF2B5EF4-FFF2-40B4-BE49-F238E27FC236}">
                  <a16:creationId xmlns:a16="http://schemas.microsoft.com/office/drawing/2014/main" id="{AF8B8BAA-B7B7-419D-B159-3760CB7AE576}"/>
                </a:ext>
              </a:extLst>
            </p:cNvPr>
            <p:cNvCxnSpPr>
              <a:cxnSpLocks/>
            </p:cNvCxnSpPr>
            <p:nvPr/>
          </p:nvCxnSpPr>
          <p:spPr>
            <a:xfrm>
              <a:off x="3657043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Raven povezovalnik 38" title="Vrstice vprašanj">
              <a:extLst>
                <a:ext uri="{FF2B5EF4-FFF2-40B4-BE49-F238E27FC236}">
                  <a16:creationId xmlns:a16="http://schemas.microsoft.com/office/drawing/2014/main" id="{8CEE23F6-603B-4DB5-A968-8F086AA2AF53}"/>
                </a:ext>
              </a:extLst>
            </p:cNvPr>
            <p:cNvCxnSpPr>
              <a:cxnSpLocks/>
            </p:cNvCxnSpPr>
            <p:nvPr/>
          </p:nvCxnSpPr>
          <p:spPr>
            <a:xfrm>
              <a:off x="4304435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Raven povezovalnik 44" title="Vrstice vprašanj">
              <a:extLst>
                <a:ext uri="{FF2B5EF4-FFF2-40B4-BE49-F238E27FC236}">
                  <a16:creationId xmlns:a16="http://schemas.microsoft.com/office/drawing/2014/main" id="{B0EC7A32-A13D-40FD-8FCB-9A2616556D19}"/>
                </a:ext>
              </a:extLst>
            </p:cNvPr>
            <p:cNvCxnSpPr>
              <a:cxnSpLocks/>
            </p:cNvCxnSpPr>
            <p:nvPr/>
          </p:nvCxnSpPr>
          <p:spPr>
            <a:xfrm>
              <a:off x="4951827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Raven povezovalnik 46" title="Vrstice vprašanj">
              <a:extLst>
                <a:ext uri="{FF2B5EF4-FFF2-40B4-BE49-F238E27FC236}">
                  <a16:creationId xmlns:a16="http://schemas.microsoft.com/office/drawing/2014/main" id="{662638A0-3098-431F-BE5E-612EF4623E02}"/>
                </a:ext>
              </a:extLst>
            </p:cNvPr>
            <p:cNvCxnSpPr>
              <a:cxnSpLocks/>
            </p:cNvCxnSpPr>
            <p:nvPr/>
          </p:nvCxnSpPr>
          <p:spPr>
            <a:xfrm>
              <a:off x="5599219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Polje z besedilom 100" title="Četrtina, število">
              <a:extLst>
                <a:ext uri="{FF2B5EF4-FFF2-40B4-BE49-F238E27FC236}">
                  <a16:creationId xmlns:a16="http://schemas.microsoft.com/office/drawing/2014/main" id="{316E8E00-CDAC-4884-B354-EEC46B99951A}"/>
                </a:ext>
              </a:extLst>
            </p:cNvPr>
            <p:cNvSpPr txBox="1"/>
            <p:nvPr/>
          </p:nvSpPr>
          <p:spPr>
            <a:xfrm>
              <a:off x="351671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126">
                <a:defRPr/>
              </a:pPr>
              <a:r>
                <a:rPr lang="sl-SI" sz="1000" b="1">
                  <a:solidFill>
                    <a:prstClr val="black">
                      <a:lumMod val="65000"/>
                      <a:lumOff val="35000"/>
                    </a:prstClr>
                  </a:solidFill>
                  <a:latin typeface="Trebuchet MS" panose="020B0603020202020204" pitchFamily="34" charset="0"/>
                </a:rPr>
                <a:t>Č1</a:t>
              </a:r>
              <a:endParaRPr lang="sl-SI" sz="1000" dirty="0">
                <a:solidFill>
                  <a:prstClr val="white">
                    <a:lumMod val="75000"/>
                  </a:prst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02" name="Polje z besedilom 101" title="Četrtina, število">
              <a:extLst>
                <a:ext uri="{FF2B5EF4-FFF2-40B4-BE49-F238E27FC236}">
                  <a16:creationId xmlns:a16="http://schemas.microsoft.com/office/drawing/2014/main" id="{99123C15-08DD-4459-98C8-FB1D88A48434}"/>
                </a:ext>
              </a:extLst>
            </p:cNvPr>
            <p:cNvSpPr txBox="1"/>
            <p:nvPr/>
          </p:nvSpPr>
          <p:spPr>
            <a:xfrm>
              <a:off x="416422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126">
                <a:defRPr/>
              </a:pPr>
              <a:r>
                <a:rPr lang="sl-SI" sz="1000" b="1">
                  <a:solidFill>
                    <a:prstClr val="black">
                      <a:lumMod val="65000"/>
                      <a:lumOff val="35000"/>
                    </a:prstClr>
                  </a:solidFill>
                  <a:latin typeface="Trebuchet MS" panose="020B0603020202020204" pitchFamily="34" charset="0"/>
                </a:rPr>
                <a:t>Č2</a:t>
              </a:r>
              <a:endParaRPr lang="sl-SI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03" name="Polje z besedilom 102" title="Četrtina, število">
              <a:extLst>
                <a:ext uri="{FF2B5EF4-FFF2-40B4-BE49-F238E27FC236}">
                  <a16:creationId xmlns:a16="http://schemas.microsoft.com/office/drawing/2014/main" id="{702C22D6-E9B8-49C2-813B-3220EF5976F5}"/>
                </a:ext>
              </a:extLst>
            </p:cNvPr>
            <p:cNvSpPr txBox="1"/>
            <p:nvPr/>
          </p:nvSpPr>
          <p:spPr>
            <a:xfrm>
              <a:off x="481174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126">
                <a:defRPr/>
              </a:pPr>
              <a:r>
                <a:rPr lang="sl-SI" sz="1000" b="1">
                  <a:solidFill>
                    <a:prstClr val="black">
                      <a:lumMod val="65000"/>
                      <a:lumOff val="35000"/>
                    </a:prstClr>
                  </a:solidFill>
                  <a:latin typeface="Trebuchet MS" panose="020B0603020202020204" pitchFamily="34" charset="0"/>
                </a:rPr>
                <a:t>Č3</a:t>
              </a:r>
              <a:endParaRPr lang="sl-SI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04" name="Polje z besedilom 103" title="Četrtina, število">
              <a:extLst>
                <a:ext uri="{FF2B5EF4-FFF2-40B4-BE49-F238E27FC236}">
                  <a16:creationId xmlns:a16="http://schemas.microsoft.com/office/drawing/2014/main" id="{71DFD606-8479-465C-B5A5-ACC2FD6A05AD}"/>
                </a:ext>
              </a:extLst>
            </p:cNvPr>
            <p:cNvSpPr txBox="1"/>
            <p:nvPr/>
          </p:nvSpPr>
          <p:spPr>
            <a:xfrm>
              <a:off x="545925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126">
                <a:defRPr/>
              </a:pPr>
              <a:r>
                <a:rPr lang="sl-SI" sz="1000" b="1">
                  <a:solidFill>
                    <a:prstClr val="black">
                      <a:lumMod val="65000"/>
                      <a:lumOff val="35000"/>
                    </a:prstClr>
                  </a:solidFill>
                  <a:latin typeface="Trebuchet MS" panose="020B0603020202020204" pitchFamily="34" charset="0"/>
                </a:rPr>
                <a:t>Č4</a:t>
              </a:r>
              <a:endParaRPr lang="sl-SI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8" name="Skupina 7" title="Leto 1">
            <a:extLst>
              <a:ext uri="{FF2B5EF4-FFF2-40B4-BE49-F238E27FC236}">
                <a16:creationId xmlns:a16="http://schemas.microsoft.com/office/drawing/2014/main" id="{3FE7C816-8C1F-4196-BD8D-ED7BD2BF863D}"/>
              </a:ext>
            </a:extLst>
          </p:cNvPr>
          <p:cNvGrpSpPr/>
          <p:nvPr/>
        </p:nvGrpSpPr>
        <p:grpSpPr>
          <a:xfrm>
            <a:off x="791472" y="3119127"/>
            <a:ext cx="2774663" cy="578694"/>
            <a:chOff x="791679" y="3119046"/>
            <a:chExt cx="2775386" cy="578845"/>
          </a:xfrm>
        </p:grpSpPr>
        <p:cxnSp>
          <p:nvCxnSpPr>
            <p:cNvPr id="113" name="Raven povezovalnik 112" title="Vrstice vprašanj">
              <a:extLst>
                <a:ext uri="{FF2B5EF4-FFF2-40B4-BE49-F238E27FC236}">
                  <a16:creationId xmlns:a16="http://schemas.microsoft.com/office/drawing/2014/main" id="{75F70EA1-B891-4307-896D-A45153BF8E82}"/>
                </a:ext>
              </a:extLst>
            </p:cNvPr>
            <p:cNvCxnSpPr>
              <a:cxnSpLocks/>
            </p:cNvCxnSpPr>
            <p:nvPr/>
          </p:nvCxnSpPr>
          <p:spPr>
            <a:xfrm>
              <a:off x="1703309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Puščica: Desno 129" title="Leto, puščica">
              <a:extLst>
                <a:ext uri="{FF2B5EF4-FFF2-40B4-BE49-F238E27FC236}">
                  <a16:creationId xmlns:a16="http://schemas.microsoft.com/office/drawing/2014/main" id="{87B1024A-9540-4EF2-9517-87E3BE7BCE76}"/>
                </a:ext>
              </a:extLst>
            </p:cNvPr>
            <p:cNvSpPr/>
            <p:nvPr/>
          </p:nvSpPr>
          <p:spPr>
            <a:xfrm>
              <a:off x="871631" y="3342635"/>
              <a:ext cx="2695434" cy="355256"/>
            </a:xfrm>
            <a:prstGeom prst="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sl-SI" sz="1600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58" name="Elipsa 157" title="Četrtina, krog v ozadju">
              <a:extLst>
                <a:ext uri="{FF2B5EF4-FFF2-40B4-BE49-F238E27FC236}">
                  <a16:creationId xmlns:a16="http://schemas.microsoft.com/office/drawing/2014/main" id="{74AE39C1-CE7F-4294-BA9F-DE5050CFDD2F}"/>
                </a:ext>
              </a:extLst>
            </p:cNvPr>
            <p:cNvSpPr/>
            <p:nvPr/>
          </p:nvSpPr>
          <p:spPr>
            <a:xfrm>
              <a:off x="2913639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sl-SI" sz="1799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45" name="Elipsa 144" title="Četrtina, krog v ozadju">
              <a:extLst>
                <a:ext uri="{FF2B5EF4-FFF2-40B4-BE49-F238E27FC236}">
                  <a16:creationId xmlns:a16="http://schemas.microsoft.com/office/drawing/2014/main" id="{4EC46266-F9A2-46D0-9AAB-09889D0F8267}"/>
                </a:ext>
              </a:extLst>
            </p:cNvPr>
            <p:cNvSpPr/>
            <p:nvPr/>
          </p:nvSpPr>
          <p:spPr>
            <a:xfrm>
              <a:off x="2256010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sl-SI" sz="1799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34" name="Elipsa 133" title="Četrtina, krog v ozadju">
              <a:extLst>
                <a:ext uri="{FF2B5EF4-FFF2-40B4-BE49-F238E27FC236}">
                  <a16:creationId xmlns:a16="http://schemas.microsoft.com/office/drawing/2014/main" id="{90488C51-8860-4A29-A9FF-840EEF3025C6}"/>
                </a:ext>
              </a:extLst>
            </p:cNvPr>
            <p:cNvSpPr/>
            <p:nvPr/>
          </p:nvSpPr>
          <p:spPr>
            <a:xfrm>
              <a:off x="1611747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sl-SI" sz="1799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6" name="Elipsa 25" title="Četrtina, krog v ozadju">
              <a:extLst>
                <a:ext uri="{FF2B5EF4-FFF2-40B4-BE49-F238E27FC236}">
                  <a16:creationId xmlns:a16="http://schemas.microsoft.com/office/drawing/2014/main" id="{2816A943-3130-484E-97D1-6C7917F3DD30}"/>
                </a:ext>
              </a:extLst>
            </p:cNvPr>
            <p:cNvSpPr/>
            <p:nvPr/>
          </p:nvSpPr>
          <p:spPr>
            <a:xfrm>
              <a:off x="965783" y="3403274"/>
              <a:ext cx="211582" cy="2115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sl-SI" sz="1799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</p:txBody>
        </p:sp>
        <p:cxnSp>
          <p:nvCxnSpPr>
            <p:cNvPr id="30" name="Raven povezovalnik 29" title="Vrstice vprašanj">
              <a:extLst>
                <a:ext uri="{FF2B5EF4-FFF2-40B4-BE49-F238E27FC236}">
                  <a16:creationId xmlns:a16="http://schemas.microsoft.com/office/drawing/2014/main" id="{6190EE01-B30F-4CAC-8C6A-FD17EDED6E01}"/>
                </a:ext>
              </a:extLst>
            </p:cNvPr>
            <p:cNvCxnSpPr>
              <a:cxnSpLocks/>
            </p:cNvCxnSpPr>
            <p:nvPr/>
          </p:nvCxnSpPr>
          <p:spPr>
            <a:xfrm>
              <a:off x="1067475" y="3119046"/>
              <a:ext cx="0" cy="165471"/>
            </a:xfrm>
            <a:prstGeom prst="line">
              <a:avLst/>
            </a:prstGeom>
            <a:ln w="15875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Raven povezovalnik 35" title="Vrstice vprašanj">
              <a:extLst>
                <a:ext uri="{FF2B5EF4-FFF2-40B4-BE49-F238E27FC236}">
                  <a16:creationId xmlns:a16="http://schemas.microsoft.com/office/drawing/2014/main" id="{095D6F0B-DF34-40DB-AB6A-1DF127E26984}"/>
                </a:ext>
              </a:extLst>
            </p:cNvPr>
            <p:cNvCxnSpPr>
              <a:cxnSpLocks/>
            </p:cNvCxnSpPr>
            <p:nvPr/>
          </p:nvCxnSpPr>
          <p:spPr>
            <a:xfrm>
              <a:off x="2362259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Raven povezovalnik 36" title="Vrstice vprašanj">
              <a:extLst>
                <a:ext uri="{FF2B5EF4-FFF2-40B4-BE49-F238E27FC236}">
                  <a16:creationId xmlns:a16="http://schemas.microsoft.com/office/drawing/2014/main" id="{4B8B0E64-F638-410E-B55B-23FF670F97FA}"/>
                </a:ext>
              </a:extLst>
            </p:cNvPr>
            <p:cNvCxnSpPr>
              <a:cxnSpLocks/>
            </p:cNvCxnSpPr>
            <p:nvPr/>
          </p:nvCxnSpPr>
          <p:spPr>
            <a:xfrm>
              <a:off x="3009651" y="311904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Polje z besedilom 71" title="Četrtina, število">
              <a:extLst>
                <a:ext uri="{FF2B5EF4-FFF2-40B4-BE49-F238E27FC236}">
                  <a16:creationId xmlns:a16="http://schemas.microsoft.com/office/drawing/2014/main" id="{4E8CE979-A9B5-418A-BC22-CF6E42776816}"/>
                </a:ext>
              </a:extLst>
            </p:cNvPr>
            <p:cNvSpPr txBox="1"/>
            <p:nvPr/>
          </p:nvSpPr>
          <p:spPr>
            <a:xfrm>
              <a:off x="791679" y="3396659"/>
              <a:ext cx="473977" cy="23529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126">
                <a:defRPr/>
              </a:pPr>
              <a:r>
                <a:rPr lang="sl-SI" sz="10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Trebuchet MS" panose="020B0603020202020204" pitchFamily="34" charset="0"/>
                </a:rPr>
                <a:t>.</a:t>
              </a:r>
              <a:r>
                <a:rPr lang="sl-SI" sz="1000" b="1" dirty="0">
                  <a:solidFill>
                    <a:prstClr val="black">
                      <a:lumMod val="65000"/>
                      <a:lumOff val="35000"/>
                    </a:prstClr>
                  </a:solidFill>
                  <a:highlight>
                    <a:srgbClr val="00FFFF"/>
                  </a:highlight>
                  <a:latin typeface="Trebuchet MS" panose="020B0603020202020204" pitchFamily="34" charset="0"/>
                </a:rPr>
                <a:t>753</a:t>
              </a:r>
              <a:endParaRPr lang="sl-SI" sz="1000" dirty="0">
                <a:solidFill>
                  <a:prstClr val="white">
                    <a:lumMod val="75000"/>
                  </a:prstClr>
                </a:solidFill>
                <a:highlight>
                  <a:srgbClr val="00FFFF"/>
                </a:highlight>
                <a:latin typeface="Trebuchet MS" panose="020B0603020202020204" pitchFamily="34" charset="0"/>
              </a:endParaRPr>
            </a:p>
          </p:txBody>
        </p:sp>
        <p:sp>
          <p:nvSpPr>
            <p:cNvPr id="73" name="Polje z besedilom 72" title="Četrtina, število">
              <a:extLst>
                <a:ext uri="{FF2B5EF4-FFF2-40B4-BE49-F238E27FC236}">
                  <a16:creationId xmlns:a16="http://schemas.microsoft.com/office/drawing/2014/main" id="{6DF41A29-164B-42EC-9F68-19D2E3AEC527}"/>
                </a:ext>
              </a:extLst>
            </p:cNvPr>
            <p:cNvSpPr txBox="1"/>
            <p:nvPr/>
          </p:nvSpPr>
          <p:spPr>
            <a:xfrm>
              <a:off x="1574165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126">
                <a:defRPr/>
              </a:pPr>
              <a:r>
                <a:rPr lang="sl-SI" sz="1000" b="1">
                  <a:solidFill>
                    <a:prstClr val="black">
                      <a:lumMod val="65000"/>
                      <a:lumOff val="35000"/>
                    </a:prstClr>
                  </a:solidFill>
                  <a:latin typeface="Trebuchet MS" panose="020B0603020202020204" pitchFamily="34" charset="0"/>
                </a:rPr>
                <a:t>Č2</a:t>
              </a:r>
              <a:endParaRPr lang="sl-SI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74" name="Polje z besedilom 73" title="Četrtina, število">
              <a:extLst>
                <a:ext uri="{FF2B5EF4-FFF2-40B4-BE49-F238E27FC236}">
                  <a16:creationId xmlns:a16="http://schemas.microsoft.com/office/drawing/2014/main" id="{7162BA43-FD37-4686-8437-28F117A90A25}"/>
                </a:ext>
              </a:extLst>
            </p:cNvPr>
            <p:cNvSpPr txBox="1"/>
            <p:nvPr/>
          </p:nvSpPr>
          <p:spPr>
            <a:xfrm>
              <a:off x="2221680" y="3431169"/>
              <a:ext cx="288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126">
                <a:defRPr/>
              </a:pPr>
              <a:r>
                <a:rPr lang="sl-SI" sz="1000" b="1">
                  <a:solidFill>
                    <a:prstClr val="black">
                      <a:lumMod val="65000"/>
                      <a:lumOff val="35000"/>
                    </a:prstClr>
                  </a:solidFill>
                  <a:latin typeface="Trebuchet MS" panose="020B0603020202020204" pitchFamily="34" charset="0"/>
                </a:rPr>
                <a:t>Č3</a:t>
              </a:r>
              <a:endParaRPr lang="sl-SI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75" name="Polje z besedilom 74" title="Četrtina, število">
              <a:extLst>
                <a:ext uri="{FF2B5EF4-FFF2-40B4-BE49-F238E27FC236}">
                  <a16:creationId xmlns:a16="http://schemas.microsoft.com/office/drawing/2014/main" id="{2717FE78-5079-4505-AEB2-D90CAE956F0A}"/>
                </a:ext>
              </a:extLst>
            </p:cNvPr>
            <p:cNvSpPr txBox="1"/>
            <p:nvPr/>
          </p:nvSpPr>
          <p:spPr>
            <a:xfrm>
              <a:off x="2869195" y="3431168"/>
              <a:ext cx="281025" cy="1439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126">
                <a:defRPr/>
              </a:pPr>
              <a:r>
                <a:rPr lang="sl-SI" sz="1000" dirty="0">
                  <a:solidFill>
                    <a:prstClr val="black">
                      <a:lumMod val="65000"/>
                      <a:lumOff val="35000"/>
                    </a:prstClr>
                  </a:solidFill>
                  <a:highlight>
                    <a:srgbClr val="FFFF00"/>
                  </a:highlight>
                  <a:latin typeface="Trebuchet MS" panose="020B0603020202020204" pitchFamily="34" charset="0"/>
                </a:rPr>
                <a:t>509</a:t>
              </a:r>
            </a:p>
          </p:txBody>
        </p:sp>
      </p:grpSp>
      <p:grpSp>
        <p:nvGrpSpPr>
          <p:cNvPr id="116" name="Skupina 115" title="Besedilo mejnika">
            <a:extLst>
              <a:ext uri="{FF2B5EF4-FFF2-40B4-BE49-F238E27FC236}">
                <a16:creationId xmlns:a16="http://schemas.microsoft.com/office/drawing/2014/main" id="{10242164-E20E-4D25-98F7-FDDE4FFFEFAD}"/>
              </a:ext>
            </a:extLst>
          </p:cNvPr>
          <p:cNvGrpSpPr/>
          <p:nvPr/>
        </p:nvGrpSpPr>
        <p:grpSpPr>
          <a:xfrm>
            <a:off x="6084451" y="1515218"/>
            <a:ext cx="1294445" cy="727322"/>
            <a:chOff x="2110555" y="2162177"/>
            <a:chExt cx="1294782" cy="727511"/>
          </a:xfrm>
        </p:grpSpPr>
        <p:sp>
          <p:nvSpPr>
            <p:cNvPr id="139" name="Polje z besedilom 135">
              <a:extLst>
                <a:ext uri="{FF2B5EF4-FFF2-40B4-BE49-F238E27FC236}">
                  <a16:creationId xmlns:a16="http://schemas.microsoft.com/office/drawing/2014/main" id="{2FA71085-479E-411B-910E-93CA4E0B94F5}"/>
                </a:ext>
              </a:extLst>
            </p:cNvPr>
            <p:cNvSpPr txBox="1"/>
            <p:nvPr/>
          </p:nvSpPr>
          <p:spPr>
            <a:xfrm>
              <a:off x="2110555" y="2162177"/>
              <a:ext cx="129478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126">
                <a:defRPr/>
              </a:pPr>
              <a:endParaRPr lang="sl-SI" sz="1799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40" name="Polje z besedilom 136">
              <a:extLst>
                <a:ext uri="{FF2B5EF4-FFF2-40B4-BE49-F238E27FC236}">
                  <a16:creationId xmlns:a16="http://schemas.microsoft.com/office/drawing/2014/main" id="{D947B8E1-779E-4EF8-8E49-B2F9AE3BCD6F}"/>
                </a:ext>
              </a:extLst>
            </p:cNvPr>
            <p:cNvSpPr txBox="1"/>
            <p:nvPr/>
          </p:nvSpPr>
          <p:spPr>
            <a:xfrm>
              <a:off x="2110555" y="2470633"/>
              <a:ext cx="129478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126">
                <a:defRPr/>
              </a:pPr>
              <a:r>
                <a:rPr lang="sl-SI" sz="1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</a:rPr>
                <a:t>Kratek opis</a:t>
              </a:r>
            </a:p>
          </p:txBody>
        </p:sp>
        <p:sp>
          <p:nvSpPr>
            <p:cNvPr id="146" name="Polje z besedilom 137">
              <a:extLst>
                <a:ext uri="{FF2B5EF4-FFF2-40B4-BE49-F238E27FC236}">
                  <a16:creationId xmlns:a16="http://schemas.microsoft.com/office/drawing/2014/main" id="{1F4690DD-FB50-4217-9526-0E9DDE230280}"/>
                </a:ext>
              </a:extLst>
            </p:cNvPr>
            <p:cNvSpPr txBox="1"/>
            <p:nvPr/>
          </p:nvSpPr>
          <p:spPr>
            <a:xfrm>
              <a:off x="2110556" y="2653951"/>
              <a:ext cx="1294781" cy="2357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914126">
                <a:defRPr/>
              </a:pPr>
              <a:r>
                <a:rPr lang="sl-SI" sz="100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</a:rPr>
                <a:t>Č1 20LL</a:t>
              </a:r>
              <a:endParaRPr lang="sl-SI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152" name="Skupina 151" title="Besedilo mejnika">
            <a:extLst>
              <a:ext uri="{FF2B5EF4-FFF2-40B4-BE49-F238E27FC236}">
                <a16:creationId xmlns:a16="http://schemas.microsoft.com/office/drawing/2014/main" id="{6496F99F-B7D5-4088-83E2-1723039CB75B}"/>
              </a:ext>
            </a:extLst>
          </p:cNvPr>
          <p:cNvGrpSpPr/>
          <p:nvPr/>
        </p:nvGrpSpPr>
        <p:grpSpPr>
          <a:xfrm>
            <a:off x="5963776" y="1320573"/>
            <a:ext cx="1294445" cy="727322"/>
            <a:chOff x="2110555" y="2162177"/>
            <a:chExt cx="1294782" cy="727511"/>
          </a:xfrm>
        </p:grpSpPr>
        <p:sp>
          <p:nvSpPr>
            <p:cNvPr id="153" name="Polje z besedilom 135">
              <a:extLst>
                <a:ext uri="{FF2B5EF4-FFF2-40B4-BE49-F238E27FC236}">
                  <a16:creationId xmlns:a16="http://schemas.microsoft.com/office/drawing/2014/main" id="{A009A267-BE55-4C9D-AAE9-2C80026141D8}"/>
                </a:ext>
              </a:extLst>
            </p:cNvPr>
            <p:cNvSpPr txBox="1"/>
            <p:nvPr/>
          </p:nvSpPr>
          <p:spPr>
            <a:xfrm>
              <a:off x="2110555" y="2162177"/>
              <a:ext cx="129478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126">
                <a:defRPr/>
              </a:pPr>
              <a:r>
                <a:rPr lang="sl-SI" sz="1799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</a:rPr>
                <a:t>Mejnik</a:t>
              </a:r>
            </a:p>
          </p:txBody>
        </p:sp>
        <p:sp>
          <p:nvSpPr>
            <p:cNvPr id="154" name="Polje z besedilom 136">
              <a:extLst>
                <a:ext uri="{FF2B5EF4-FFF2-40B4-BE49-F238E27FC236}">
                  <a16:creationId xmlns:a16="http://schemas.microsoft.com/office/drawing/2014/main" id="{8953433F-FD05-47D3-BFF1-64C99A28FD5B}"/>
                </a:ext>
              </a:extLst>
            </p:cNvPr>
            <p:cNvSpPr txBox="1"/>
            <p:nvPr/>
          </p:nvSpPr>
          <p:spPr>
            <a:xfrm>
              <a:off x="2110555" y="2470633"/>
              <a:ext cx="129478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126">
                <a:defRPr/>
              </a:pPr>
              <a:r>
                <a:rPr lang="sl-SI" sz="100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</a:rPr>
                <a:t>Kratek opis</a:t>
              </a:r>
              <a:endParaRPr lang="sl-SI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55" name="Polje z besedilom 137">
              <a:extLst>
                <a:ext uri="{FF2B5EF4-FFF2-40B4-BE49-F238E27FC236}">
                  <a16:creationId xmlns:a16="http://schemas.microsoft.com/office/drawing/2014/main" id="{88753BD8-81A1-43FF-A194-907F8F1C0872}"/>
                </a:ext>
              </a:extLst>
            </p:cNvPr>
            <p:cNvSpPr txBox="1"/>
            <p:nvPr/>
          </p:nvSpPr>
          <p:spPr>
            <a:xfrm>
              <a:off x="2110556" y="2653951"/>
              <a:ext cx="1294781" cy="2357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914126">
                <a:defRPr/>
              </a:pPr>
              <a:r>
                <a:rPr lang="sl-SI" sz="1000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</a:rPr>
                <a:t>Č1 20LL</a:t>
              </a:r>
              <a:endParaRPr lang="sl-SI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 pitchFamily="34" charset="0"/>
              </a:endParaRPr>
            </a:p>
          </p:txBody>
        </p:sp>
      </p:grpSp>
      <p:pic>
        <p:nvPicPr>
          <p:cNvPr id="156" name="Označba mesta slike 17" descr="Slika, ki vsebuje besede besedilo, oseba, zunanje, igralec&#10;&#10;Opis je samodejno ustvarjen">
            <a:extLst>
              <a:ext uri="{FF2B5EF4-FFF2-40B4-BE49-F238E27FC236}">
                <a16:creationId xmlns:a16="http://schemas.microsoft.com/office/drawing/2014/main" id="{BFA66A18-02BE-48CF-B374-AB8DC1A314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0" r="25560"/>
          <a:stretch>
            <a:fillRect/>
          </a:stretch>
        </p:blipFill>
        <p:spPr>
          <a:xfrm>
            <a:off x="5466508" y="1201056"/>
            <a:ext cx="1680811" cy="2149133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FF9D17FA-F102-41FA-8C2D-91AF7ED3C6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715" y="1486823"/>
            <a:ext cx="2650753" cy="1798354"/>
          </a:xfrm>
          <a:prstGeom prst="rect">
            <a:avLst/>
          </a:prstGeom>
        </p:spPr>
      </p:pic>
      <p:grpSp>
        <p:nvGrpSpPr>
          <p:cNvPr id="171" name="Skupina 170" title="Besedilo mejnika">
            <a:extLst>
              <a:ext uri="{FF2B5EF4-FFF2-40B4-BE49-F238E27FC236}">
                <a16:creationId xmlns:a16="http://schemas.microsoft.com/office/drawing/2014/main" id="{7F3E19EC-5329-4537-B977-E8A31113E695}"/>
              </a:ext>
            </a:extLst>
          </p:cNvPr>
          <p:cNvGrpSpPr/>
          <p:nvPr/>
        </p:nvGrpSpPr>
        <p:grpSpPr>
          <a:xfrm>
            <a:off x="3328036" y="4957483"/>
            <a:ext cx="1294445" cy="1570716"/>
            <a:chOff x="2110555" y="2162177"/>
            <a:chExt cx="1294782" cy="1571125"/>
          </a:xfrm>
        </p:grpSpPr>
        <p:sp>
          <p:nvSpPr>
            <p:cNvPr id="177" name="Polje z besedilom 120">
              <a:extLst>
                <a:ext uri="{FF2B5EF4-FFF2-40B4-BE49-F238E27FC236}">
                  <a16:creationId xmlns:a16="http://schemas.microsoft.com/office/drawing/2014/main" id="{1B81FE23-E12E-42CB-9A36-55ED6DF18071}"/>
                </a:ext>
              </a:extLst>
            </p:cNvPr>
            <p:cNvSpPr txBox="1"/>
            <p:nvPr/>
          </p:nvSpPr>
          <p:spPr>
            <a:xfrm>
              <a:off x="2110555" y="2162177"/>
              <a:ext cx="129478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126">
                <a:defRPr/>
              </a:pPr>
              <a:r>
                <a:rPr lang="sl-SI" sz="1799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</a:rPr>
                <a:t>Mejnik</a:t>
              </a:r>
              <a:endParaRPr lang="sl-SI" sz="1799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86" name="Polje z besedilom 121">
              <a:extLst>
                <a:ext uri="{FF2B5EF4-FFF2-40B4-BE49-F238E27FC236}">
                  <a16:creationId xmlns:a16="http://schemas.microsoft.com/office/drawing/2014/main" id="{CBAB98D3-B6B8-4CC4-B45A-E43AF1509E96}"/>
                </a:ext>
              </a:extLst>
            </p:cNvPr>
            <p:cNvSpPr txBox="1"/>
            <p:nvPr/>
          </p:nvSpPr>
          <p:spPr>
            <a:xfrm>
              <a:off x="2110555" y="2470633"/>
              <a:ext cx="1294782" cy="2462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126">
                <a:defRPr/>
              </a:pPr>
              <a:endParaRPr lang="sl-SI" sz="1600" dirty="0">
                <a:solidFill>
                  <a:srgbClr val="FF0000"/>
                </a:solidFill>
                <a:highlight>
                  <a:srgbClr val="FFFF00"/>
                </a:highlight>
                <a:latin typeface="Trebuchet MS" panose="020B0603020202020204" pitchFamily="34" charset="0"/>
              </a:endParaRPr>
            </a:p>
          </p:txBody>
        </p:sp>
        <p:sp>
          <p:nvSpPr>
            <p:cNvPr id="187" name="Polje z besedilom 122">
              <a:extLst>
                <a:ext uri="{FF2B5EF4-FFF2-40B4-BE49-F238E27FC236}">
                  <a16:creationId xmlns:a16="http://schemas.microsoft.com/office/drawing/2014/main" id="{7BF3B599-C410-4215-A9DD-8D459F6399EC}"/>
                </a:ext>
              </a:extLst>
            </p:cNvPr>
            <p:cNvSpPr txBox="1"/>
            <p:nvPr/>
          </p:nvSpPr>
          <p:spPr>
            <a:xfrm>
              <a:off x="2110556" y="3238634"/>
              <a:ext cx="1294781" cy="49466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914126">
                <a:defRPr/>
              </a:pPr>
              <a:endParaRPr lang="sl-SI" sz="1000" dirty="0">
                <a:solidFill>
                  <a:prstClr val="black">
                    <a:lumMod val="75000"/>
                    <a:lumOff val="25000"/>
                  </a:prstClr>
                </a:solidFill>
                <a:highlight>
                  <a:srgbClr val="00FFFF"/>
                </a:highlight>
                <a:latin typeface="Trebuchet MS" panose="020B0603020202020204" pitchFamily="34" charset="0"/>
              </a:endParaRPr>
            </a:p>
          </p:txBody>
        </p:sp>
      </p:grpSp>
      <p:grpSp>
        <p:nvGrpSpPr>
          <p:cNvPr id="188" name="Skupina 187" title="Besedilo mejnika">
            <a:extLst>
              <a:ext uri="{FF2B5EF4-FFF2-40B4-BE49-F238E27FC236}">
                <a16:creationId xmlns:a16="http://schemas.microsoft.com/office/drawing/2014/main" id="{D02D301B-0AF2-4249-8BDE-AAAAF1BEC84C}"/>
              </a:ext>
            </a:extLst>
          </p:cNvPr>
          <p:cNvGrpSpPr/>
          <p:nvPr/>
        </p:nvGrpSpPr>
        <p:grpSpPr>
          <a:xfrm>
            <a:off x="3034549" y="5053078"/>
            <a:ext cx="1294445" cy="1570716"/>
            <a:chOff x="2110555" y="2162177"/>
            <a:chExt cx="1294782" cy="1571125"/>
          </a:xfrm>
        </p:grpSpPr>
        <p:sp>
          <p:nvSpPr>
            <p:cNvPr id="189" name="Polje z besedilom 120">
              <a:extLst>
                <a:ext uri="{FF2B5EF4-FFF2-40B4-BE49-F238E27FC236}">
                  <a16:creationId xmlns:a16="http://schemas.microsoft.com/office/drawing/2014/main" id="{4BAAD6CC-CD08-44E2-A648-39A3ED238DE1}"/>
                </a:ext>
              </a:extLst>
            </p:cNvPr>
            <p:cNvSpPr txBox="1"/>
            <p:nvPr/>
          </p:nvSpPr>
          <p:spPr>
            <a:xfrm>
              <a:off x="2110555" y="2162177"/>
              <a:ext cx="129478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126">
                <a:defRPr/>
              </a:pPr>
              <a:r>
                <a:rPr lang="sl-SI" sz="1799">
                  <a:solidFill>
                    <a:prstClr val="black">
                      <a:lumMod val="75000"/>
                      <a:lumOff val="25000"/>
                    </a:prstClr>
                  </a:solidFill>
                  <a:latin typeface="Trebuchet MS" panose="020B0603020202020204" pitchFamily="34" charset="0"/>
                </a:rPr>
                <a:t>Mejnik</a:t>
              </a:r>
              <a:endParaRPr lang="sl-SI" sz="1799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90" name="Polje z besedilom 121">
              <a:extLst>
                <a:ext uri="{FF2B5EF4-FFF2-40B4-BE49-F238E27FC236}">
                  <a16:creationId xmlns:a16="http://schemas.microsoft.com/office/drawing/2014/main" id="{05210C78-416D-4E06-BBEB-6BD0DC2B0972}"/>
                </a:ext>
              </a:extLst>
            </p:cNvPr>
            <p:cNvSpPr txBox="1"/>
            <p:nvPr/>
          </p:nvSpPr>
          <p:spPr>
            <a:xfrm>
              <a:off x="2110555" y="2470633"/>
              <a:ext cx="1294782" cy="2462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126">
                <a:defRPr/>
              </a:pPr>
              <a:endParaRPr lang="sl-SI" sz="1600" dirty="0">
                <a:solidFill>
                  <a:srgbClr val="FF0000"/>
                </a:solidFill>
                <a:highlight>
                  <a:srgbClr val="FFFF00"/>
                </a:highlight>
                <a:latin typeface="Trebuchet MS" panose="020B0603020202020204" pitchFamily="34" charset="0"/>
              </a:endParaRPr>
            </a:p>
          </p:txBody>
        </p:sp>
        <p:sp>
          <p:nvSpPr>
            <p:cNvPr id="191" name="Polje z besedilom 122">
              <a:extLst>
                <a:ext uri="{FF2B5EF4-FFF2-40B4-BE49-F238E27FC236}">
                  <a16:creationId xmlns:a16="http://schemas.microsoft.com/office/drawing/2014/main" id="{FB2B19CB-6EDF-40C7-9883-5BB39F25BF54}"/>
                </a:ext>
              </a:extLst>
            </p:cNvPr>
            <p:cNvSpPr txBox="1"/>
            <p:nvPr/>
          </p:nvSpPr>
          <p:spPr>
            <a:xfrm>
              <a:off x="2110556" y="3238634"/>
              <a:ext cx="1294781" cy="49466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defTabSz="914126">
                <a:defRPr/>
              </a:pPr>
              <a:endParaRPr lang="sl-SI" sz="1000" dirty="0">
                <a:solidFill>
                  <a:prstClr val="black">
                    <a:lumMod val="75000"/>
                    <a:lumOff val="25000"/>
                  </a:prstClr>
                </a:solidFill>
                <a:highlight>
                  <a:srgbClr val="00FFFF"/>
                </a:highlight>
                <a:latin typeface="Trebuchet MS" panose="020B0603020202020204" pitchFamily="34" charset="0"/>
              </a:endParaRPr>
            </a:p>
          </p:txBody>
        </p:sp>
      </p:grpSp>
      <p:pic>
        <p:nvPicPr>
          <p:cNvPr id="6" name="Slika 5" descr="Slika, ki vsebuje besede keramika, porcelan&#10;&#10;Opis je samodejno ustvarjen">
            <a:extLst>
              <a:ext uri="{FF2B5EF4-FFF2-40B4-BE49-F238E27FC236}">
                <a16:creationId xmlns:a16="http://schemas.microsoft.com/office/drawing/2014/main" id="{943DD914-4E1C-4A38-9FF3-8568805DDB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095" y="4957483"/>
            <a:ext cx="2343383" cy="1855833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6CBF9AAD-1101-474A-864E-F0A776C934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6461" y="792607"/>
            <a:ext cx="1396865" cy="2550051"/>
          </a:xfrm>
          <a:prstGeom prst="rect">
            <a:avLst/>
          </a:prstGeom>
        </p:spPr>
      </p:pic>
      <p:pic>
        <p:nvPicPr>
          <p:cNvPr id="192" name="Označba mesta slike 3" descr="Slika, ki vsebuje besede besedilo, zunanje, prst, moški&#10;&#10;Opis je samodejno ustvarjen">
            <a:extLst>
              <a:ext uri="{FF2B5EF4-FFF2-40B4-BE49-F238E27FC236}">
                <a16:creationId xmlns:a16="http://schemas.microsoft.com/office/drawing/2014/main" id="{8D44BAF5-4C5F-4001-95B5-7AE8FF0444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7" b="7457"/>
          <a:stretch>
            <a:fillRect/>
          </a:stretch>
        </p:blipFill>
        <p:spPr>
          <a:xfrm>
            <a:off x="7741317" y="981172"/>
            <a:ext cx="1827947" cy="2337264"/>
          </a:xfrm>
          <a:prstGeom prst="rect">
            <a:avLst/>
          </a:prstGeom>
        </p:spPr>
      </p:pic>
      <p:pic>
        <p:nvPicPr>
          <p:cNvPr id="193" name="Slika 192">
            <a:extLst>
              <a:ext uri="{FF2B5EF4-FFF2-40B4-BE49-F238E27FC236}">
                <a16:creationId xmlns:a16="http://schemas.microsoft.com/office/drawing/2014/main" id="{7570D35E-3FCA-4CD5-BAD8-A95881EE57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069" y="4918354"/>
            <a:ext cx="1461952" cy="191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95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22414" y="319088"/>
            <a:ext cx="9144000" cy="1143000"/>
          </a:xfrm>
        </p:spPr>
        <p:txBody>
          <a:bodyPr rtlCol="0" anchor="b">
            <a:normAutofit/>
          </a:bodyPr>
          <a:lstStyle/>
          <a:p>
            <a:pPr rtl="0"/>
            <a:r>
              <a:rPr lang="sl-SI" dirty="0"/>
              <a:t>DIKLECIJAN SDZ str.  107, vir 3 </a:t>
            </a:r>
          </a:p>
        </p:txBody>
      </p:sp>
      <p:sp>
        <p:nvSpPr>
          <p:cNvPr id="4" name="Označba mesta za besedilo 3"/>
          <p:cNvSpPr>
            <a:spLocks noGrp="1"/>
          </p:cNvSpPr>
          <p:nvPr>
            <p:ph sz="half" idx="2"/>
          </p:nvPr>
        </p:nvSpPr>
        <p:spPr>
          <a:xfrm>
            <a:off x="6185854" y="1643063"/>
            <a:ext cx="4480560" cy="4529137"/>
          </a:xfrm>
        </p:spPr>
        <p:txBody>
          <a:bodyPr rtlCol="0">
            <a:normAutofit/>
          </a:bodyPr>
          <a:lstStyle/>
          <a:p>
            <a:pPr rtl="0">
              <a:spcAft>
                <a:spcPts val="600"/>
              </a:spcAft>
            </a:pPr>
            <a:r>
              <a:rPr lang="sl-SI" dirty="0"/>
              <a:t>284 - 305</a:t>
            </a:r>
          </a:p>
          <a:p>
            <a:pPr rtl="0">
              <a:spcAft>
                <a:spcPts val="600"/>
              </a:spcAft>
            </a:pPr>
            <a:r>
              <a:rPr lang="sl-SI" dirty="0"/>
              <a:t>Reforme, imperij razdelil na štiri dele</a:t>
            </a:r>
          </a:p>
          <a:p>
            <a:pPr rtl="0">
              <a:spcAft>
                <a:spcPts val="600"/>
              </a:spcAft>
            </a:pPr>
            <a:r>
              <a:rPr lang="sl-SI" dirty="0">
                <a:highlight>
                  <a:srgbClr val="FFFF00"/>
                </a:highlight>
              </a:rPr>
              <a:t>PALAČA V SPLITU</a:t>
            </a:r>
          </a:p>
        </p:txBody>
      </p:sp>
      <p:pic>
        <p:nvPicPr>
          <p:cNvPr id="7" name="Označba mesta slike 3" descr="Slika, ki vsebuje besede besedilo, zunanje, prst, moški&#10;&#10;Opis je samodejno ustvarjen">
            <a:extLst>
              <a:ext uri="{FF2B5EF4-FFF2-40B4-BE49-F238E27FC236}">
                <a16:creationId xmlns:a16="http://schemas.microsoft.com/office/drawing/2014/main" id="{2ED17BB9-11A2-4FF1-BCF2-D92AD92959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7" b="7457"/>
          <a:stretch>
            <a:fillRect/>
          </a:stretch>
        </p:blipFill>
        <p:spPr>
          <a:xfrm>
            <a:off x="1773932" y="1844824"/>
            <a:ext cx="3328109" cy="4255368"/>
          </a:xfrm>
        </p:spPr>
      </p:pic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EBCD5DF0-CDC7-4369-B773-F6B3C853E1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58508" y="4293096"/>
            <a:ext cx="1152128" cy="115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sl-SI" dirty="0"/>
              <a:t>AKTIVNOSTI ZA SPLETNO UČILNICO</a:t>
            </a:r>
          </a:p>
        </p:txBody>
      </p:sp>
      <p:pic>
        <p:nvPicPr>
          <p:cNvPr id="6" name="Označba mesta slike 5" descr="Slika, ki vsebuje besede preslikava&#10;&#10;Opis je samodejno ustvarjen">
            <a:extLst>
              <a:ext uri="{FF2B5EF4-FFF2-40B4-BE49-F238E27FC236}">
                <a16:creationId xmlns:a16="http://schemas.microsoft.com/office/drawing/2014/main" id="{36B734E6-CEFB-489E-9BB6-000008DC50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1" r="22441"/>
          <a:stretch>
            <a:fillRect/>
          </a:stretch>
        </p:blipFill>
        <p:spPr/>
      </p:pic>
      <p:sp>
        <p:nvSpPr>
          <p:cNvPr id="3" name="Označba mesta za vsebin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sl-SI" dirty="0">
                <a:highlight>
                  <a:srgbClr val="FFFF00"/>
                </a:highlight>
              </a:rPr>
              <a:t>1. REŠI NALOGO V SDZ str. 108/ 11</a:t>
            </a:r>
          </a:p>
          <a:p>
            <a:pPr rtl="0"/>
            <a:r>
              <a:rPr lang="sl-SI" dirty="0">
                <a:highlight>
                  <a:srgbClr val="FFFF00"/>
                </a:highlight>
              </a:rPr>
              <a:t>2. DOPOLNI NALOGO POVZEMI V SDZ str. 109</a:t>
            </a:r>
          </a:p>
          <a:p>
            <a:pPr rtl="0"/>
            <a:r>
              <a:rPr lang="sl-SI" dirty="0">
                <a:highlight>
                  <a:srgbClr val="FFFF00"/>
                </a:highlight>
              </a:rPr>
              <a:t>Obe nalogi še danes oddaj v spletno učilnico</a:t>
            </a:r>
          </a:p>
          <a:p>
            <a:pPr rtl="0"/>
            <a:endParaRPr lang="sl-SI" dirty="0">
              <a:highlight>
                <a:srgbClr val="FFFF00"/>
              </a:highlight>
            </a:endParaRPr>
          </a:p>
          <a:p>
            <a:pPr rtl="0"/>
            <a:r>
              <a:rPr lang="sl-SI" dirty="0">
                <a:highlight>
                  <a:srgbClr val="FF0000"/>
                </a:highlight>
              </a:rPr>
              <a:t>Če te zanima še več, opravi nalogo RAZIŠČI V SDZ str. 109</a:t>
            </a:r>
          </a:p>
          <a:p>
            <a:pPr rtl="0"/>
            <a:endParaRPr lang="sl-SI" dirty="0">
              <a:highlight>
                <a:srgbClr val="FF0000"/>
              </a:highlight>
            </a:endParaRPr>
          </a:p>
          <a:p>
            <a:pPr rtl="0"/>
            <a:r>
              <a:rPr lang="sl-SI" dirty="0"/>
              <a:t>Uspešno delo in zanimivo raziskovanje, </a:t>
            </a:r>
            <a:r>
              <a:rPr lang="sl-SI"/>
              <a:t>učiteljica Bernarda.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0402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Gurman 16 x 9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895193_TF02901023_TF02901023" id="{D979E618-7075-490B-8D8C-A18D55899E3E}" vid="{BAA61E7E-394E-43E7-8C4B-276DFDC11C85}"/>
    </a:ext>
  </a:extLst>
</a:theme>
</file>

<file path=ppt/theme/theme2.xml><?xml version="1.0" encoding="utf-8"?>
<a:theme xmlns:a="http://schemas.openxmlformats.org/drawingml/2006/main" name="Officeova tema">
  <a:themeElements>
    <a:clrScheme name="Custom 14">
      <a:dk1>
        <a:sysClr val="windowText" lastClr="000000"/>
      </a:dk1>
      <a:lt1>
        <a:sysClr val="window" lastClr="FFFFFF"/>
      </a:lt1>
      <a:dk2>
        <a:srgbClr val="12121E"/>
      </a:dk2>
      <a:lt2>
        <a:srgbClr val="F2F2F2"/>
      </a:lt2>
      <a:accent1>
        <a:srgbClr val="8D652F"/>
      </a:accent1>
      <a:accent2>
        <a:srgbClr val="B04C4C"/>
      </a:accent2>
      <a:accent3>
        <a:srgbClr val="2B5181"/>
      </a:accent3>
      <a:accent4>
        <a:srgbClr val="398769"/>
      </a:accent4>
      <a:accent5>
        <a:srgbClr val="B04C4C"/>
      </a:accent5>
      <a:accent6>
        <a:srgbClr val="2B5181"/>
      </a:accent6>
      <a:hlink>
        <a:srgbClr val="8D652F"/>
      </a:hlink>
      <a:folHlink>
        <a:srgbClr val="8D652F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9719017_TF16411194.potx" id="{40676D5D-46FF-47B0-9E3F-66B4FA9AD001}" vid="{FAD8DFC9-70C9-4DE3-9CE2-4C194ECCDE4C}"/>
    </a:ext>
  </a:extLst>
</a:theme>
</file>

<file path=ppt/theme/theme3.xml><?xml version="1.0" encoding="utf-8"?>
<a:theme xmlns:a="http://schemas.openxmlformats.org/drawingml/2006/main" name="Officeova tema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ova tema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Hrana – priprava za predstavitev (širok zaslon)</Template>
  <TotalTime>108</TotalTime>
  <Words>224</Words>
  <Application>Microsoft Office PowerPoint</Application>
  <PresentationFormat>Po meri</PresentationFormat>
  <Paragraphs>68</Paragraphs>
  <Slides>5</Slides>
  <Notes>4</Notes>
  <HiddenSlides>0</HiddenSlides>
  <MMClips>3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5</vt:i4>
      </vt:variant>
    </vt:vector>
  </HeadingPairs>
  <TitlesOfParts>
    <vt:vector size="10" baseType="lpstr">
      <vt:lpstr>Arial</vt:lpstr>
      <vt:lpstr>Cambria</vt:lpstr>
      <vt:lpstr>Trebuchet MS</vt:lpstr>
      <vt:lpstr>Gurman 16 x 9</vt:lpstr>
      <vt:lpstr>Officeova tema</vt:lpstr>
      <vt:lpstr>Rimsko cesarstvo 27. pr - 476</vt:lpstr>
      <vt:lpstr>PAX ROMANA 27 PR. – ok. 200</vt:lpstr>
      <vt:lpstr>RIMSKA DRŽAVA 753 PR. – 476</vt:lpstr>
      <vt:lpstr>DIKLECIJAN SDZ str.  107, vir 3 </vt:lpstr>
      <vt:lpstr>AKTIVNOSTI ZA SPLETNO UČILNICO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Kako so Rimljani izgubili republiko in dobili cesarja?</dc:title>
  <dc:creator>bernarda.roudi@gmail.com</dc:creator>
  <cp:lastModifiedBy>bernarda.roudi@gmail.com</cp:lastModifiedBy>
  <cp:revision>12</cp:revision>
  <dcterms:created xsi:type="dcterms:W3CDTF">2021-01-21T10:02:38Z</dcterms:created>
  <dcterms:modified xsi:type="dcterms:W3CDTF">2021-01-25T06:33:42Z</dcterms:modified>
</cp:coreProperties>
</file>