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OPIS IGRE ali športa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09530" y="3808456"/>
            <a:ext cx="8767860" cy="1388165"/>
          </a:xfrm>
        </p:spPr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49" y="3179550"/>
            <a:ext cx="4199048" cy="326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2999" y="609600"/>
            <a:ext cx="10421471" cy="579120"/>
          </a:xfrm>
        </p:spPr>
        <p:txBody>
          <a:bodyPr>
            <a:normAutofit fontScale="90000"/>
          </a:bodyPr>
          <a:lstStyle/>
          <a:p>
            <a:r>
              <a:rPr lang="sl-SI" b="1" dirty="0" smtClean="0"/>
              <a:t>PRI OPISU IGRE </a:t>
            </a:r>
            <a:r>
              <a:rPr lang="sl-SI" b="1" dirty="0" smtClean="0"/>
              <a:t>ALI ŠPORTA PREDSTAVIMO</a:t>
            </a:r>
            <a:r>
              <a:rPr lang="sl-SI" b="1" dirty="0" smtClean="0"/>
              <a:t>: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3000" y="1423851"/>
            <a:ext cx="9872871" cy="4672149"/>
          </a:xfrm>
        </p:spPr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tx1"/>
                </a:solidFill>
              </a:rPr>
              <a:t>PRIZORIŠČE</a:t>
            </a:r>
            <a:r>
              <a:rPr lang="sl-SI" sz="2800" dirty="0" smtClean="0">
                <a:solidFill>
                  <a:schemeClr val="tx1"/>
                </a:solidFill>
              </a:rPr>
              <a:t> –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KJE</a:t>
            </a:r>
            <a:r>
              <a:rPr lang="sl-SI" sz="2800" dirty="0" smtClean="0">
                <a:solidFill>
                  <a:schemeClr val="tx1"/>
                </a:solidFill>
              </a:rPr>
              <a:t> se igra;</a:t>
            </a:r>
          </a:p>
          <a:p>
            <a:r>
              <a:rPr lang="sl-SI" sz="2800" b="1" dirty="0" smtClean="0">
                <a:solidFill>
                  <a:schemeClr val="tx1"/>
                </a:solidFill>
              </a:rPr>
              <a:t>IGRALCE</a:t>
            </a:r>
            <a:r>
              <a:rPr lang="sl-SI" sz="2800" dirty="0" smtClean="0">
                <a:solidFill>
                  <a:schemeClr val="tx1"/>
                </a:solidFill>
              </a:rPr>
              <a:t> –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KDO</a:t>
            </a:r>
            <a:r>
              <a:rPr lang="sl-SI" sz="2800" dirty="0" smtClean="0">
                <a:solidFill>
                  <a:schemeClr val="tx1"/>
                </a:solidFill>
              </a:rPr>
              <a:t> jo igra;</a:t>
            </a:r>
          </a:p>
          <a:p>
            <a:r>
              <a:rPr lang="sl-SI" sz="2800" b="1" dirty="0" smtClean="0">
                <a:solidFill>
                  <a:schemeClr val="tx1"/>
                </a:solidFill>
              </a:rPr>
              <a:t>VODJO ali  SODNIKA </a:t>
            </a:r>
            <a:r>
              <a:rPr lang="sl-SI" sz="2800" dirty="0" smtClean="0">
                <a:solidFill>
                  <a:schemeClr val="tx1"/>
                </a:solidFill>
              </a:rPr>
              <a:t>–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KDO</a:t>
            </a:r>
            <a:r>
              <a:rPr lang="sl-SI" sz="2800" dirty="0" smtClean="0">
                <a:solidFill>
                  <a:schemeClr val="tx1"/>
                </a:solidFill>
              </a:rPr>
              <a:t> vodi igro in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KAJ</a:t>
            </a:r>
            <a:r>
              <a:rPr lang="sl-SI" sz="2800" dirty="0" smtClean="0">
                <a:solidFill>
                  <a:schemeClr val="tx1"/>
                </a:solidFill>
              </a:rPr>
              <a:t> pri tem dela;</a:t>
            </a:r>
          </a:p>
          <a:p>
            <a:r>
              <a:rPr lang="sl-SI" sz="2800" b="1" dirty="0" smtClean="0">
                <a:solidFill>
                  <a:schemeClr val="tx1"/>
                </a:solidFill>
              </a:rPr>
              <a:t>PRIPOMOČKE </a:t>
            </a:r>
            <a:r>
              <a:rPr lang="sl-SI" sz="2800" dirty="0" smtClean="0">
                <a:solidFill>
                  <a:schemeClr val="tx1"/>
                </a:solidFill>
              </a:rPr>
              <a:t>–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S ČIM </a:t>
            </a:r>
            <a:r>
              <a:rPr lang="sl-SI" sz="2800" dirty="0" smtClean="0">
                <a:solidFill>
                  <a:schemeClr val="tx1"/>
                </a:solidFill>
              </a:rPr>
              <a:t>se igra;</a:t>
            </a:r>
          </a:p>
          <a:p>
            <a:r>
              <a:rPr lang="sl-SI" sz="2800" b="1" dirty="0" smtClean="0">
                <a:solidFill>
                  <a:schemeClr val="tx1"/>
                </a:solidFill>
              </a:rPr>
              <a:t>POTEK</a:t>
            </a:r>
            <a:r>
              <a:rPr lang="sl-SI" sz="2800" dirty="0" smtClean="0">
                <a:solidFill>
                  <a:schemeClr val="tx1"/>
                </a:solidFill>
              </a:rPr>
              <a:t> – </a:t>
            </a:r>
            <a:r>
              <a:rPr lang="sl-SI" sz="2800" b="1" u="sng" dirty="0" smtClean="0">
                <a:solidFill>
                  <a:schemeClr val="accent2">
                    <a:lumMod val="50000"/>
                  </a:schemeClr>
                </a:solidFill>
              </a:rPr>
              <a:t>KAKO</a:t>
            </a:r>
            <a:r>
              <a:rPr lang="sl-SI" sz="2800" dirty="0" smtClean="0">
                <a:solidFill>
                  <a:schemeClr val="tx1"/>
                </a:solidFill>
              </a:rPr>
              <a:t> se igra. Pazimo, da navedemo, kaj delamo:</a:t>
            </a:r>
          </a:p>
          <a:p>
            <a:pPr lvl="8"/>
            <a:r>
              <a:rPr lang="sl-SI" sz="2800" u="sng" dirty="0" smtClean="0">
                <a:solidFill>
                  <a:schemeClr val="tx1"/>
                </a:solidFill>
              </a:rPr>
              <a:t>PRED</a:t>
            </a:r>
            <a:r>
              <a:rPr lang="sl-SI" sz="2800" dirty="0" smtClean="0">
                <a:solidFill>
                  <a:schemeClr val="tx1"/>
                </a:solidFill>
              </a:rPr>
              <a:t> začetkom igre,</a:t>
            </a:r>
          </a:p>
          <a:p>
            <a:pPr lvl="8"/>
            <a:r>
              <a:rPr lang="sl-SI" sz="2800" u="sng" dirty="0" smtClean="0">
                <a:solidFill>
                  <a:schemeClr val="tx1"/>
                </a:solidFill>
              </a:rPr>
              <a:t>NA</a:t>
            </a:r>
            <a:r>
              <a:rPr lang="sl-SI" sz="2800" dirty="0" smtClean="0">
                <a:solidFill>
                  <a:schemeClr val="tx1"/>
                </a:solidFill>
              </a:rPr>
              <a:t> začetku igre,</a:t>
            </a:r>
          </a:p>
          <a:p>
            <a:pPr lvl="8"/>
            <a:r>
              <a:rPr lang="sl-SI" sz="2800" u="sng" dirty="0" smtClean="0">
                <a:solidFill>
                  <a:schemeClr val="tx1"/>
                </a:solidFill>
              </a:rPr>
              <a:t>MED</a:t>
            </a:r>
            <a:r>
              <a:rPr lang="sl-SI" sz="2800" dirty="0" smtClean="0">
                <a:solidFill>
                  <a:schemeClr val="tx1"/>
                </a:solidFill>
              </a:rPr>
              <a:t> igro,</a:t>
            </a:r>
          </a:p>
          <a:p>
            <a:pPr lvl="8"/>
            <a:r>
              <a:rPr lang="sl-SI" sz="2800" u="sng" smtClean="0">
                <a:solidFill>
                  <a:schemeClr val="tx1"/>
                </a:solidFill>
              </a:rPr>
              <a:t>NA</a:t>
            </a:r>
            <a:r>
              <a:rPr lang="sl-SI" sz="2800" smtClean="0">
                <a:solidFill>
                  <a:schemeClr val="tx1"/>
                </a:solidFill>
              </a:rPr>
              <a:t> koncu igre.</a:t>
            </a:r>
            <a:endParaRPr lang="sl-SI" sz="2800" dirty="0" smtClean="0">
              <a:solidFill>
                <a:schemeClr val="tx1"/>
              </a:solidFill>
            </a:endParaRPr>
          </a:p>
          <a:p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4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novno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Osnova</Template>
  <TotalTime>54</TotalTime>
  <Words>72</Words>
  <Application>Microsoft Office PowerPoint</Application>
  <PresentationFormat>Širokozaslonsko</PresentationFormat>
  <Paragraphs>11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4" baseType="lpstr">
      <vt:lpstr>Corbel</vt:lpstr>
      <vt:lpstr>Osnovno</vt:lpstr>
      <vt:lpstr>OPIS IGRE ali športa </vt:lpstr>
      <vt:lpstr>PRI OPISU IGRE ALI ŠPORTA PREDSTAVIMO: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 IGRE ali športa</dc:title>
  <dc:creator>Uporabnik</dc:creator>
  <cp:lastModifiedBy>Uporabnik</cp:lastModifiedBy>
  <cp:revision>3</cp:revision>
  <dcterms:created xsi:type="dcterms:W3CDTF">2017-03-29T05:45:03Z</dcterms:created>
  <dcterms:modified xsi:type="dcterms:W3CDTF">2017-03-29T10:12:57Z</dcterms:modified>
</cp:coreProperties>
</file>