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70" r:id="rId6"/>
    <p:sldId id="281" r:id="rId7"/>
    <p:sldId id="283" r:id="rId8"/>
    <p:sldId id="288" r:id="rId9"/>
    <p:sldId id="290" r:id="rId10"/>
    <p:sldId id="289" r:id="rId11"/>
    <p:sldId id="277" r:id="rId12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TAPKAJ SVOJ OBRAZ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TAPKAJ SVOJE TELO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POZDRAVI SVOJO PREPONO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7DBAFAE0-07C4-475F-8E6A-B28EC6C99D0A}">
      <dgm:prSet phldrT="[besedilo]"/>
      <dgm:spPr/>
      <dgm:t>
        <a:bodyPr/>
        <a:lstStyle/>
        <a:p>
          <a:r>
            <a:rPr lang="sl-SI" dirty="0" smtClean="0"/>
            <a:t>NABERI 5 JABOLK NA DREVESU</a:t>
          </a:r>
          <a:endParaRPr lang="sl-SI" dirty="0"/>
        </a:p>
      </dgm:t>
    </dgm:pt>
    <dgm:pt modelId="{1D0C33DE-B765-4B0D-ABC2-81B3FA985B6C}" type="parTrans" cxnId="{A38A7A91-B295-4E38-8F4B-CF6F13D92014}">
      <dgm:prSet/>
      <dgm:spPr/>
      <dgm:t>
        <a:bodyPr/>
        <a:lstStyle/>
        <a:p>
          <a:endParaRPr lang="sl-SI"/>
        </a:p>
      </dgm:t>
    </dgm:pt>
    <dgm:pt modelId="{AEC893E5-B1D7-4C30-B5B9-814F05857361}" type="sibTrans" cxnId="{A38A7A91-B295-4E38-8F4B-CF6F13D9201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NASMEJ SE NA ŠIROKO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5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5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5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5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5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5"/>
      <dgm:spPr/>
      <dgm:t>
        <a:bodyPr/>
        <a:lstStyle/>
        <a:p>
          <a:endParaRPr lang="sl-SI"/>
        </a:p>
      </dgm:t>
    </dgm:pt>
    <dgm:pt modelId="{94CBB77B-6B2D-48F4-AE88-ABF37D14DF03}" type="pres">
      <dgm:prSet presAssocID="{7DBAFAE0-07C4-475F-8E6A-B28EC6C99D0A}" presName="node" presStyleLbl="node1" presStyleIdx="3" presStyleCnt="5" custScaleX="122712" custScaleY="1549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4BDBA2-4F27-4E8D-A0A8-B2C13F24FDDA}" type="pres">
      <dgm:prSet presAssocID="{7DBAFAE0-07C4-475F-8E6A-B28EC6C99D0A}" presName="spNode" presStyleCnt="0"/>
      <dgm:spPr/>
    </dgm:pt>
    <dgm:pt modelId="{8762A868-F9A2-45AD-8891-F942FABDD366}" type="pres">
      <dgm:prSet presAssocID="{AEC893E5-B1D7-4C30-B5B9-814F05857361}" presName="sibTrans" presStyleLbl="sibTrans1D1" presStyleIdx="3" presStyleCnt="5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4" presStyleCnt="5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323273D7-BA6A-4106-AA2F-1FE06450E4A1}" type="presOf" srcId="{7DBAFAE0-07C4-475F-8E6A-B28EC6C99D0A}" destId="{94CBB77B-6B2D-48F4-AE88-ABF37D14DF03}" srcOrd="0" destOrd="0" presId="urn:microsoft.com/office/officeart/2005/8/layout/cycle6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63AA0E9A-4C29-4E7F-9C2C-0D96E71B47E9}" srcId="{DC52BD34-1075-4E88-BECF-83F11E83502C}" destId="{87F502A4-2FEB-4F9A-8626-2042C1CC6423}" srcOrd="4" destOrd="0" parTransId="{7F3B537C-723D-47ED-A119-3F1637A72908}" sibTransId="{5671C1AB-EE5D-476A-9394-10D9FC6FFC69}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3F3AAEDE-B627-4313-AB43-0C6D50AB0412}" type="presOf" srcId="{AEC893E5-B1D7-4C30-B5B9-814F05857361}" destId="{8762A868-F9A2-45AD-8891-F942FABDD366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A38A7A91-B295-4E38-8F4B-CF6F13D92014}" srcId="{DC52BD34-1075-4E88-BECF-83F11E83502C}" destId="{7DBAFAE0-07C4-475F-8E6A-B28EC6C99D0A}" srcOrd="3" destOrd="0" parTransId="{1D0C33DE-B765-4B0D-ABC2-81B3FA985B6C}" sibTransId="{AEC893E5-B1D7-4C30-B5B9-814F05857361}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835031E5-882B-4022-93D3-709C2214093D}" type="presParOf" srcId="{EE502984-821E-475A-B757-10B79DB9FCD0}" destId="{94CBB77B-6B2D-48F4-AE88-ABF37D14DF03}" srcOrd="9" destOrd="0" presId="urn:microsoft.com/office/officeart/2005/8/layout/cycle6"/>
    <dgm:cxn modelId="{A5157976-256A-4BC9-8C5D-23A474EFA7FB}" type="presParOf" srcId="{EE502984-821E-475A-B757-10B79DB9FCD0}" destId="{BE4BDBA2-4F27-4E8D-A0A8-B2C13F24FDDA}" srcOrd="10" destOrd="0" presId="urn:microsoft.com/office/officeart/2005/8/layout/cycle6"/>
    <dgm:cxn modelId="{48929A9E-2133-47EF-9E72-01C22A655656}" type="presParOf" srcId="{EE502984-821E-475A-B757-10B79DB9FCD0}" destId="{8762A868-F9A2-45AD-8891-F942FABDD366}" srcOrd="11" destOrd="0" presId="urn:microsoft.com/office/officeart/2005/8/layout/cycle6"/>
    <dgm:cxn modelId="{52AE081D-7FCD-47DF-B50F-14BF9284CE6D}" type="presParOf" srcId="{EE502984-821E-475A-B757-10B79DB9FCD0}" destId="{3C4005B2-7622-481B-AE49-3BBDB4A02B33}" srcOrd="12" destOrd="0" presId="urn:microsoft.com/office/officeart/2005/8/layout/cycle6"/>
    <dgm:cxn modelId="{AB22C5FF-5D7A-4946-A742-F9FFC6875425}" type="presParOf" srcId="{EE502984-821E-475A-B757-10B79DB9FCD0}" destId="{70345274-F059-4A46-9B72-4C01BB484BBA}" srcOrd="13" destOrd="0" presId="urn:microsoft.com/office/officeart/2005/8/layout/cycle6"/>
    <dgm:cxn modelId="{27AE978D-FFB6-417D-B5C9-4114031C7AF6}" type="presParOf" srcId="{EE502984-821E-475A-B757-10B79DB9FCD0}" destId="{C889703F-820E-4CFD-A59D-D1E0A23A02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975312" y="-197385"/>
          <a:ext cx="2339700" cy="1475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TAPKAJ SVOJ OBRAZ</a:t>
          </a:r>
          <a:endParaRPr lang="sl-SI" sz="2700" kern="1200" dirty="0"/>
        </a:p>
      </dsp:txBody>
      <dsp:txXfrm>
        <a:off x="3047344" y="-125353"/>
        <a:ext cx="2195636" cy="1331526"/>
      </dsp:txXfrm>
    </dsp:sp>
    <dsp:sp modelId="{BDC925E0-D67D-411A-B85C-C064A38EB6AA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86935" y="322212"/>
              </a:moveTo>
              <a:arcTo wR="2310126" hR="2310126" stAng="18037486" swAng="118440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287582" y="1383142"/>
          <a:ext cx="2109281" cy="150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TAPKAJ SVOJE TELO</a:t>
          </a:r>
          <a:endParaRPr lang="sl-SI" sz="2600" kern="1200" dirty="0"/>
        </a:p>
      </dsp:txBody>
      <dsp:txXfrm>
        <a:off x="5361150" y="1456710"/>
        <a:ext cx="1962145" cy="1359912"/>
      </dsp:txXfrm>
    </dsp:sp>
    <dsp:sp modelId="{D9C06267-97E7-4A0B-AACE-F2DF6E375507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9705" y="2360366"/>
              </a:moveTo>
              <a:arcTo wR="2310126" hR="2310126" stAng="74770" swAng="155798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4410840" y="3916342"/>
          <a:ext cx="2184361" cy="1606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POZDRAVI SVOJO PREPONO</a:t>
          </a:r>
          <a:endParaRPr lang="sl-SI" sz="2600" kern="1200" dirty="0"/>
        </a:p>
      </dsp:txBody>
      <dsp:txXfrm>
        <a:off x="4489251" y="3994753"/>
        <a:ext cx="2027539" cy="1449427"/>
      </dsp:txXfrm>
    </dsp:sp>
    <dsp:sp modelId="{3DE91A91-FC54-48EA-BF16-C16FFA12B654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70523" y="4605529"/>
              </a:moveTo>
              <a:arcTo wR="2310126" hR="2310126" stAng="5011671" swAng="77673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BB77B-6B2D-48F4-AE88-ABF37D14DF03}">
      <dsp:nvSpPr>
        <dsp:cNvPr id="0" name=""/>
        <dsp:cNvSpPr/>
      </dsp:nvSpPr>
      <dsp:spPr>
        <a:xfrm>
          <a:off x="1695177" y="3822880"/>
          <a:ext cx="2184254" cy="1793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NABERI 5 JABOLK NA DREVESU</a:t>
          </a:r>
          <a:endParaRPr lang="sl-SI" sz="2600" kern="1200" dirty="0"/>
        </a:p>
      </dsp:txBody>
      <dsp:txXfrm>
        <a:off x="1782712" y="3910415"/>
        <a:ext cx="2009184" cy="1618102"/>
      </dsp:txXfrm>
    </dsp:sp>
    <dsp:sp modelId="{8762A868-F9A2-45AD-8891-F942FABDD36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10617" y="3273839"/>
              </a:moveTo>
              <a:arcTo wR="2310126" hR="2310126" stAng="9320640" swAng="139652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31135" y="1376646"/>
          <a:ext cx="2433932" cy="152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NASMEJ SE NA ŠIROKO</a:t>
          </a:r>
          <a:endParaRPr lang="sl-SI" sz="2600" kern="1200" dirty="0"/>
        </a:p>
      </dsp:txBody>
      <dsp:txXfrm>
        <a:off x="805337" y="1450848"/>
        <a:ext cx="2285528" cy="1371637"/>
      </dsp:txXfrm>
    </dsp:sp>
    <dsp:sp modelId="{C889703F-820E-4CFD-A59D-D1E0A23A023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36380" y="830088"/>
              </a:moveTo>
              <a:arcTo wR="2310126" hR="2310126" stAng="13190525" swAng="117211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26. 01. 2021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26. 01. 2021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8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8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26. 01. 2021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3ObUcoS7I" TargetMode="External"/><Relationship Id="rId2" Type="http://schemas.openxmlformats.org/officeDocument/2006/relationships/hyperlink" Target="https://www.youtube.com/watch?v=hlZFWMtkyl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hyperlink" Target="https://www.youtube.com/watch?v=lYNVQZQ_DD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otnik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sl-SI" sz="7800" dirty="0" smtClean="0"/>
              <a:t>PEVSKI ZBOR </a:t>
            </a:r>
            <a:endParaRPr lang="sl-SI" sz="7800" dirty="0"/>
          </a:p>
        </p:txBody>
      </p:sp>
      <p:sp>
        <p:nvSpPr>
          <p:cNvPr id="40" name="Prostoročno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2" y="1225296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643158" y="5067300"/>
            <a:ext cx="5877385" cy="13852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Delo na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daljavo- 10. teden </a:t>
            </a:r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Učiteljica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: marša </a:t>
            </a:r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plohl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turk</a:t>
            </a:r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49" y="1289304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21208" y="1188720"/>
            <a:ext cx="6702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Draga pevka, dragi pevec pevskega zbora!</a:t>
            </a: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Danes sem zate pripravila pesem iz predstave Žogica nogica. Poznaš zgodbo o dedku in babici in njuni Žogici nogici? </a:t>
            </a:r>
          </a:p>
          <a:p>
            <a:endParaRPr lang="sl-SI" dirty="0" smtClean="0">
              <a:sym typeface="Wingdings" panose="05000000000000000000" pitchFamily="2" charset="2"/>
            </a:endParaRP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b="1" dirty="0" smtClean="0">
                <a:sym typeface="Wingdings" panose="05000000000000000000" pitchFamily="2" charset="2"/>
              </a:rPr>
              <a:t>Prisluhni in oglej si predstavo in pomagaj s petjem glavni junakinji, pa dedku in babici… </a:t>
            </a: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b="1" dirty="0" smtClean="0">
                <a:sym typeface="Wingdings" panose="05000000000000000000" pitchFamily="2" charset="2"/>
              </a:rPr>
              <a:t>Če ti je predstava všeč, pa jo zaigrajte skupaj vsi doma in si popestrite dan.</a:t>
            </a: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b="1" dirty="0" smtClean="0">
                <a:sym typeface="Wingdings" panose="05000000000000000000" pitchFamily="2" charset="2"/>
              </a:rPr>
              <a:t>  </a:t>
            </a: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								Vaša </a:t>
            </a:r>
            <a:r>
              <a:rPr lang="sl-SI" dirty="0" smtClean="0">
                <a:sym typeface="Wingdings" panose="05000000000000000000" pitchFamily="2" charset="2"/>
              </a:rPr>
              <a:t>zborovodkinja Marša</a:t>
            </a:r>
            <a:endParaRPr lang="sl-SI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69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448733" cy="1196670"/>
          </a:xfrm>
        </p:spPr>
        <p:txBody>
          <a:bodyPr/>
          <a:lstStyle/>
          <a:p>
            <a:r>
              <a:rPr lang="sl-SI" dirty="0" smtClean="0"/>
              <a:t>OGREJ SVOJE TELO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3028184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296" y="2263213"/>
            <a:ext cx="3699320" cy="32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842147" y="2660201"/>
            <a:ext cx="4245944" cy="119667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NAREDI še 2 UPEVALNI </a:t>
            </a:r>
            <a:r>
              <a:rPr lang="sl-SI" dirty="0" err="1" smtClean="0"/>
              <a:t>VAJi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1. POSNETEK = PRIMER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2. POSNETEK = VAJA ZATE</a:t>
            </a: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654627" y="716973"/>
            <a:ext cx="66501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3600" b="1" dirty="0" smtClean="0"/>
              <a:t>M – M – M – M – M</a:t>
            </a:r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   </a:t>
            </a:r>
          </a:p>
          <a:p>
            <a:endParaRPr lang="sl-SI" sz="3600" b="1" dirty="0"/>
          </a:p>
          <a:p>
            <a:r>
              <a:rPr lang="sl-SI" sz="3600" b="1" dirty="0" smtClean="0"/>
              <a:t>2. LUI – LUI – LUI – LUI – LU</a:t>
            </a:r>
          </a:p>
          <a:p>
            <a:endParaRPr lang="sl-SI" sz="3600" dirty="0"/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</a:t>
            </a:r>
            <a:endParaRPr lang="sl-SI" sz="3600" dirty="0"/>
          </a:p>
        </p:txBody>
      </p:sp>
      <p:pic>
        <p:nvPicPr>
          <p:cNvPr id="4" name="1. upevalna vaja_pri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1190058"/>
            <a:ext cx="1110384" cy="1110384"/>
          </a:xfrm>
          <a:prstGeom prst="rect">
            <a:avLst/>
          </a:prstGeom>
        </p:spPr>
      </p:pic>
      <p:pic>
        <p:nvPicPr>
          <p:cNvPr id="7" name="1. upevalna vaja za pev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2389283"/>
            <a:ext cx="1132608" cy="1132608"/>
          </a:xfrm>
          <a:prstGeom prst="rect">
            <a:avLst/>
          </a:prstGeom>
        </p:spPr>
      </p:pic>
      <p:pic>
        <p:nvPicPr>
          <p:cNvPr id="8" name="2. upevalna vaja_prim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4405310"/>
            <a:ext cx="1110384" cy="1110384"/>
          </a:xfrm>
          <a:prstGeom prst="rect">
            <a:avLst/>
          </a:prstGeom>
        </p:spPr>
      </p:pic>
      <p:pic>
        <p:nvPicPr>
          <p:cNvPr id="9" name="2. upevalna vaja za pevc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5515694"/>
            <a:ext cx="1110384" cy="11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ŽOGICA NOGICA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162594"/>
            <a:ext cx="10178322" cy="5695405"/>
          </a:xfrm>
        </p:spPr>
        <p:txBody>
          <a:bodyPr>
            <a:normAutofit/>
          </a:bodyPr>
          <a:lstStyle/>
          <a:p>
            <a:endParaRPr lang="sl-SI" dirty="0" smtClean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 smtClean="0">
              <a:hlinkClick r:id="rId2"/>
            </a:endParaRP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www.youtube.com/watch?v=hlZFWMtkylM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hlinkClick r:id="rId3"/>
              </a:rPr>
              <a:t>https</a:t>
            </a:r>
            <a:r>
              <a:rPr lang="sl-SI" dirty="0">
                <a:hlinkClick r:id="rId3"/>
              </a:rPr>
              <a:t>://</a:t>
            </a:r>
            <a:r>
              <a:rPr lang="sl-SI" dirty="0" smtClean="0">
                <a:hlinkClick r:id="rId3"/>
              </a:rPr>
              <a:t>www.youtube.com/watch?v=rL3ObUcoS7I</a:t>
            </a:r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Na zgornji povezavi najdeš lutkovno predstavo Žogico nogico in gledališko različico Žogice nogice. Oglej si jo in se nauči pesmico, ki jo glavna junakinja ŽOGICA NOGICA velikokrat </a:t>
            </a:r>
            <a:r>
              <a:rPr lang="sl-SI" dirty="0" smtClean="0"/>
              <a:t>zapoje. Nato zapoj še pesem, ki jo v pravljici pojeta dedek in babica. </a:t>
            </a:r>
          </a:p>
          <a:p>
            <a:pPr marL="0" indent="0">
              <a:buNone/>
            </a:pPr>
            <a:r>
              <a:rPr lang="sl-SI" dirty="0" smtClean="0"/>
              <a:t>VELIKO ZABAVE OB PETJU TI ŽELIM,  TER VELIKO UŽITKOV OB GLEDANJU PREDSTAVE!</a:t>
            </a: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0" y="382385"/>
            <a:ext cx="2571750" cy="17716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303" y="467273"/>
            <a:ext cx="2525947" cy="16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9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PESEM ŽOGICE NOGICE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JAZ SEM MALA ŽOGICA,                             KDOR POREDEN JE NAJ PAZI,</a:t>
            </a:r>
          </a:p>
          <a:p>
            <a:pPr marL="0" indent="0">
              <a:buNone/>
            </a:pPr>
            <a:r>
              <a:rPr lang="sl-SI" dirty="0"/>
              <a:t>ŽOGICA NOGICA,                                      DA GA ŽOGA NE  OPLAZI,              </a:t>
            </a:r>
          </a:p>
          <a:p>
            <a:pPr marL="0" indent="0">
              <a:buNone/>
            </a:pPr>
            <a:r>
              <a:rPr lang="sl-SI" dirty="0"/>
              <a:t>RADA SKAČEM SE IGRAM,                          SEM POGUMNA ŽOGICA,                                     </a:t>
            </a:r>
          </a:p>
          <a:p>
            <a:pPr marL="0" indent="0">
              <a:buNone/>
            </a:pPr>
            <a:r>
              <a:rPr lang="sl-SI" dirty="0"/>
              <a:t>STRAŠITI SE NE DAM.                                  ŽOGICA NOGICA.                                 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Zapoj ob posnetku skupaj z Žogico Nogico </a:t>
            </a:r>
            <a:r>
              <a:rPr lang="sl-SI" dirty="0" smtClean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  <a:hlinkClick r:id="rId2"/>
              </a:rPr>
              <a:t>KLIKNI TUKAJ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10" y="4075611"/>
            <a:ext cx="4232364" cy="22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2223" y="1102232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PESEM DEDKA IN BABICE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 smtClean="0"/>
              <a:t>kupila sva boben in lajno</a:t>
            </a:r>
            <a:br>
              <a:rPr lang="sl-SI" sz="3100" dirty="0" smtClean="0"/>
            </a:br>
            <a:r>
              <a:rPr lang="sl-SI" sz="3100" dirty="0" smtClean="0"/>
              <a:t>in z nama je žoga bila</a:t>
            </a:r>
            <a:br>
              <a:rPr lang="sl-SI" sz="3100" dirty="0" smtClean="0"/>
            </a:b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>imela sva boben in lajno</a:t>
            </a:r>
            <a:br>
              <a:rPr lang="sl-SI" sz="3100" dirty="0" smtClean="0"/>
            </a:br>
            <a:r>
              <a:rPr lang="sl-SI" sz="3100" dirty="0" smtClean="0"/>
              <a:t>pa žogica nama je ušla.</a:t>
            </a:r>
            <a:r>
              <a:rPr lang="sl-SI" sz="1800" dirty="0" smtClean="0"/>
              <a:t> 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867" y="1511209"/>
            <a:ext cx="2571750" cy="17716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544" y="3564280"/>
            <a:ext cx="4285255" cy="28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 smtClean="0"/>
              <a:t>Odlično ti je šlo!</a:t>
            </a:r>
            <a:endParaRPr lang="sl-SI" sz="66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3242928" y="5626125"/>
            <a:ext cx="8516949" cy="951135"/>
          </a:xfrm>
        </p:spPr>
        <p:txBody>
          <a:bodyPr>
            <a:normAutofit/>
          </a:bodyPr>
          <a:lstStyle/>
          <a:p>
            <a:pPr algn="ctr"/>
            <a:r>
              <a:rPr lang="sl-SI" sz="2800" smtClean="0"/>
              <a:t> </a:t>
            </a:r>
            <a:r>
              <a:rPr lang="sl-SI" sz="2800" dirty="0" smtClean="0"/>
              <a:t>UTRJUJ PESMICO TAKO, DA JO ČIMVEČKRAT ZAPOJEŠ. </a:t>
            </a:r>
            <a:endParaRPr lang="sl-SI" sz="2800" dirty="0"/>
          </a:p>
        </p:txBody>
      </p:sp>
      <p:pic>
        <p:nvPicPr>
          <p:cNvPr id="4100" name="Picture 4" descr="Rezultat iskanja slik za excited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83" y="71722"/>
            <a:ext cx="5568697" cy="400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952"/>
      </p:ext>
    </p:extLst>
  </p:cSld>
  <p:clrMapOvr>
    <a:masterClrMapping/>
  </p:clrMapOvr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3B9E78-595F-41AA-B8FF-1657B24A64F3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266</Words>
  <Application>Microsoft Office PowerPoint</Application>
  <PresentationFormat>Širokozaslonsko</PresentationFormat>
  <Paragraphs>55</Paragraphs>
  <Slides>8</Slides>
  <Notes>2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Impact</vt:lpstr>
      <vt:lpstr>Wingdings</vt:lpstr>
      <vt:lpstr>Priponka</vt:lpstr>
      <vt:lpstr>PEVSKI ZBOR </vt:lpstr>
      <vt:lpstr>PowerPointova predstavitev</vt:lpstr>
      <vt:lpstr>OGREJ SVOJE TELO</vt:lpstr>
      <vt:lpstr>NAREDI še 2 UPEVALNI VAJi   1. POSNETEK = PRIMER  2. POSNETEK = VAJA ZATE</vt:lpstr>
      <vt:lpstr>ŽOGICA NOGICA</vt:lpstr>
      <vt:lpstr>PESEM ŽOGICE NOGICE</vt:lpstr>
      <vt:lpstr>PESEM DEDKA IN BABICE   kupila sva boben in lajno in z nama je žoga bila  imela sva boben in lajno pa žogica nama je ušla. </vt:lpstr>
      <vt:lpstr>Odlično ti je šlo!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2021-01-26T12:56:17Z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