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1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80EB-A1DA-4C3F-858D-26A8E05245A6}" type="datetimeFigureOut">
              <a:rPr lang="sl-SI" smtClean="0"/>
              <a:t>22.4.2013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0BE5-78A9-4838-8ED2-83F76ECC30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333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80EB-A1DA-4C3F-858D-26A8E05245A6}" type="datetimeFigureOut">
              <a:rPr lang="sl-SI" smtClean="0"/>
              <a:t>22.4.2013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0BE5-78A9-4838-8ED2-83F76ECC30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560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80EB-A1DA-4C3F-858D-26A8E05245A6}" type="datetimeFigureOut">
              <a:rPr lang="sl-SI" smtClean="0"/>
              <a:t>22.4.2013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0BE5-78A9-4838-8ED2-83F76ECC30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754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80EB-A1DA-4C3F-858D-26A8E05245A6}" type="datetimeFigureOut">
              <a:rPr lang="sl-SI" smtClean="0"/>
              <a:t>22.4.2013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0BE5-78A9-4838-8ED2-83F76ECC30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904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80EB-A1DA-4C3F-858D-26A8E05245A6}" type="datetimeFigureOut">
              <a:rPr lang="sl-SI" smtClean="0"/>
              <a:t>22.4.2013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0BE5-78A9-4838-8ED2-83F76ECC30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810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80EB-A1DA-4C3F-858D-26A8E05245A6}" type="datetimeFigureOut">
              <a:rPr lang="sl-SI" smtClean="0"/>
              <a:t>22.4.2013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0BE5-78A9-4838-8ED2-83F76ECC30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575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80EB-A1DA-4C3F-858D-26A8E05245A6}" type="datetimeFigureOut">
              <a:rPr lang="sl-SI" smtClean="0"/>
              <a:t>22.4.2013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0BE5-78A9-4838-8ED2-83F76ECC30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942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80EB-A1DA-4C3F-858D-26A8E05245A6}" type="datetimeFigureOut">
              <a:rPr lang="sl-SI" smtClean="0"/>
              <a:t>22.4.2013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0BE5-78A9-4838-8ED2-83F76ECC30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71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80EB-A1DA-4C3F-858D-26A8E05245A6}" type="datetimeFigureOut">
              <a:rPr lang="sl-SI" smtClean="0"/>
              <a:t>22.4.2013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0BE5-78A9-4838-8ED2-83F76ECC30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685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80EB-A1DA-4C3F-858D-26A8E05245A6}" type="datetimeFigureOut">
              <a:rPr lang="sl-SI" smtClean="0"/>
              <a:t>22.4.2013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0BE5-78A9-4838-8ED2-83F76ECC30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51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780EB-A1DA-4C3F-858D-26A8E05245A6}" type="datetimeFigureOut">
              <a:rPr lang="sl-SI" smtClean="0"/>
              <a:t>22.4.2013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B0BE5-78A9-4838-8ED2-83F76ECC30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80EB-A1DA-4C3F-858D-26A8E05245A6}" type="datetimeFigureOut">
              <a:rPr lang="sl-SI" smtClean="0"/>
              <a:t>22.4.2013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B0BE5-78A9-4838-8ED2-83F76ECC30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42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305842" y="404664"/>
            <a:ext cx="84714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7200" b="1" spc="100" dirty="0" smtClean="0">
                <a:ln w="180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  <a:alpha val="57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SPAJANJE - VARJENJE</a:t>
            </a:r>
            <a:endParaRPr lang="sl-SI" sz="7200" b="1" cap="none" spc="100" dirty="0">
              <a:ln w="18000">
                <a:solidFill>
                  <a:schemeClr val="tx1"/>
                </a:solidFill>
                <a:prstDash val="solid"/>
              </a:ln>
              <a:solidFill>
                <a:schemeClr val="tx2">
                  <a:lumMod val="60000"/>
                  <a:lumOff val="40000"/>
                  <a:alpha val="57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098" name="Picture 2" descr="http://www.cnwl.ac.uk/wp-content/uploads/2012/09/weldin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048672" cy="46085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2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pro.si/images/varjenje/rocno-oblocno-varjenje-1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2599"/>
            <a:ext cx="8568952" cy="62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13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21673"/>
            <a:ext cx="8784976" cy="657567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Pri varjenju je potrebno upoštevati navodila in predpise o varnosti pri delu. Prostori morajo biti ustrezno zračeni. Nositi moramo zaščitna sredstva.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Z varjenjem </a:t>
            </a:r>
            <a:r>
              <a:rPr lang="sl-SI" sz="2400" b="1" dirty="0">
                <a:latin typeface="Comic Sans MS" pitchFamily="66" charset="0"/>
              </a:rPr>
              <a:t>spojimo dva dela</a:t>
            </a:r>
            <a:r>
              <a:rPr lang="sl-SI" sz="2400" dirty="0">
                <a:latin typeface="Comic Sans MS" pitchFamily="66" charset="0"/>
              </a:rPr>
              <a:t>, ki sta navadno iz enakega materiala v neločljivo zvezo.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Pred varjenjem moramo predmet, ki ga varimo ustrezno pripraviti: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200" dirty="0">
                <a:latin typeface="Comic Sans MS" pitchFamily="66" charset="0"/>
              </a:rPr>
              <a:t>Brusimo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200" dirty="0">
                <a:latin typeface="Comic Sans MS" pitchFamily="66" charset="0"/>
              </a:rPr>
              <a:t>Frezamo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200" dirty="0">
                <a:latin typeface="Comic Sans MS" pitchFamily="66" charset="0"/>
              </a:rPr>
              <a:t>Razmastimo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200" dirty="0">
                <a:latin typeface="Comic Sans MS" pitchFamily="66" charset="0"/>
              </a:rPr>
              <a:t>Očistimo rjo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200" dirty="0">
                <a:latin typeface="Comic Sans MS" pitchFamily="66" charset="0"/>
              </a:rPr>
              <a:t>Odstranimo barvo – lake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86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400" dirty="0" smtClean="0">
                <a:latin typeface="Comic Sans MS" pitchFamily="66" charset="0"/>
              </a:rPr>
              <a:t>S pravilno pripravo zvarnih robov </a:t>
            </a:r>
            <a:r>
              <a:rPr lang="sl-SI" sz="2400" b="1" dirty="0" smtClean="0">
                <a:latin typeface="Comic Sans MS" pitchFamily="66" charset="0"/>
              </a:rPr>
              <a:t>POVEČAMO HITROST VARJENJA IN ZMANJŠAMO PORABO ENERGIJE </a:t>
            </a:r>
            <a:r>
              <a:rPr lang="sl-SI" sz="2400" dirty="0" smtClean="0">
                <a:latin typeface="Comic Sans MS" pitchFamily="66" charset="0"/>
              </a:rPr>
              <a:t>s te pa zmanjšamo tudi stroške varjenja.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400" b="1" dirty="0">
                <a:latin typeface="Comic Sans MS" pitchFamily="66" charset="0"/>
              </a:rPr>
              <a:t>Poznamo več vrst varjenja: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Kovaško varjenje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Plamensko varjenje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Električno obločno varjen</a:t>
            </a:r>
            <a:r>
              <a:rPr lang="sl-SI" sz="2400" dirty="0"/>
              <a:t>j</a:t>
            </a:r>
            <a:r>
              <a:rPr lang="sl-SI" sz="2400" dirty="0">
                <a:latin typeface="Comic Sans MS" pitchFamily="66" charset="0"/>
              </a:rPr>
              <a:t>e</a:t>
            </a:r>
          </a:p>
          <a:p>
            <a:endParaRPr lang="sl-SI" dirty="0"/>
          </a:p>
        </p:txBody>
      </p:sp>
      <p:pic>
        <p:nvPicPr>
          <p:cNvPr id="2050" name="Picture 2" descr="http://tigmag.net/varjenje/koren%20zv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7632848" cy="335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11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zs.si/Portals/2/Media/6/Maj%202012/Slike/S89_Dravograd-kova%C4%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20" y="2924944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KOVAŠKO VARJENJE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sl-SI" dirty="0"/>
              <a:t>Pri kovaškem načinu varjenja dva dela, ki ju želimo spojiti na konceh razžarimo, vmes dodamo varilni listič nato pa jih z udarci kladiva spojimo v en del.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515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PLAMENSKO VARJENJE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68863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Priprava za plamensko varjenje je sestavljena iz: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200" dirty="0">
                <a:latin typeface="Comic Sans MS" pitchFamily="66" charset="0"/>
              </a:rPr>
              <a:t>Jeklenka kisika – 40 litrska – 6 m</a:t>
            </a:r>
            <a:r>
              <a:rPr lang="sl-SI" sz="2200" baseline="30000" dirty="0">
                <a:latin typeface="Comic Sans MS" pitchFamily="66" charset="0"/>
              </a:rPr>
              <a:t>3 </a:t>
            </a:r>
            <a:r>
              <a:rPr lang="sl-SI" sz="2200" dirty="0">
                <a:latin typeface="Comic Sans MS" pitchFamily="66" charset="0"/>
              </a:rPr>
              <a:t>kisika – tlak 150 bar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200" dirty="0">
                <a:latin typeface="Comic Sans MS" pitchFamily="66" charset="0"/>
              </a:rPr>
              <a:t>Jeklenka acetilena – 40 litrska – 5850 litrov acetilena – tlak 18 bar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200" dirty="0">
                <a:latin typeface="Comic Sans MS" pitchFamily="66" charset="0"/>
              </a:rPr>
              <a:t>Manometer za kisik in acetilen z regulacijskim ventilom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200" dirty="0" smtClean="0">
                <a:latin typeface="Comic Sans MS" pitchFamily="66" charset="0"/>
              </a:rPr>
              <a:t>Cevi </a:t>
            </a:r>
            <a:endParaRPr lang="sl-SI" sz="2200" dirty="0">
              <a:latin typeface="Comic Sans MS" pitchFamily="66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200" dirty="0" err="1">
                <a:latin typeface="Comic Sans MS" pitchFamily="66" charset="0"/>
              </a:rPr>
              <a:t>Injektorski</a:t>
            </a:r>
            <a:r>
              <a:rPr lang="sl-SI" sz="2200" dirty="0">
                <a:latin typeface="Comic Sans MS" pitchFamily="66" charset="0"/>
              </a:rPr>
              <a:t> gorilnik s šobo in varnostnimi varovalkami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200" dirty="0">
                <a:latin typeface="Comic Sans MS" pitchFamily="66" charset="0"/>
              </a:rPr>
              <a:t>Zaščitna sredstva (varilna očala, zaščitna obleka, rokavice)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Kisik ima delavni tlak od 1 do 3 barov.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Acetilen pa ima delavni tlak od 0,1 do 0,2 bara</a:t>
            </a:r>
          </a:p>
        </p:txBody>
      </p:sp>
    </p:spTree>
    <p:extLst>
      <p:ext uri="{BB962C8B-B14F-4D97-AF65-F5344CB8AC3E}">
        <p14:creationId xmlns:p14="http://schemas.microsoft.com/office/powerpoint/2010/main" val="26680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ttp://www.ecnm.si/e-gradivo/SIV/Plamensko_varjenje4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7" y="-28778"/>
            <a:ext cx="8712968" cy="6756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ttp://mmc.bolha.com/2/image/76037/76250/plamensko-varjenje-rezanje_4e118f15e258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29785"/>
            <a:ext cx="5472608" cy="295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http://www.varesi.si/trgovina/sites/default/files/imagecache/product_full/799-17a-10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5040560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ravokotnik 3"/>
          <p:cNvSpPr/>
          <p:nvPr/>
        </p:nvSpPr>
        <p:spPr>
          <a:xfrm>
            <a:off x="732384" y="3645024"/>
            <a:ext cx="35283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  <a:latin typeface="Comic Sans MS" pitchFamily="66" charset="0"/>
              </a:rPr>
              <a:t>Aparat za plamensko varjenje s priborom</a:t>
            </a:r>
            <a:endParaRPr lang="sl-SI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ELEKTIRČNO OBLOČNO VARJENJE</a:t>
            </a:r>
            <a:br>
              <a:rPr lang="sl-SI" dirty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79512" y="692696"/>
            <a:ext cx="8856984" cy="604867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800" dirty="0">
                <a:latin typeface="Comic Sans MS" pitchFamily="66" charset="0"/>
              </a:rPr>
              <a:t>Priprave za varjenje so: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Varilni transformator - elektrode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Varilni agregat za varjenje z enosmernim tokom – elektrode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Varilni </a:t>
            </a:r>
            <a:r>
              <a:rPr lang="sl-SI" sz="2400" dirty="0" err="1">
                <a:latin typeface="Comic Sans MS" pitchFamily="66" charset="0"/>
              </a:rPr>
              <a:t>inverter</a:t>
            </a:r>
            <a:r>
              <a:rPr lang="sl-SI" sz="2400" dirty="0">
                <a:latin typeface="Comic Sans MS" pitchFamily="66" charset="0"/>
              </a:rPr>
              <a:t> - elektrode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Varilni aparat CO</a:t>
            </a:r>
            <a:r>
              <a:rPr lang="sl-SI" sz="2400" baseline="-25000" dirty="0">
                <a:latin typeface="Comic Sans MS" pitchFamily="66" charset="0"/>
              </a:rPr>
              <a:t>2</a:t>
            </a:r>
            <a:r>
              <a:rPr lang="sl-SI" sz="2400" dirty="0">
                <a:latin typeface="Comic Sans MS" pitchFamily="66" charset="0"/>
              </a:rPr>
              <a:t> (MAG)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Varilni aparat TIG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Zaščitna sredstva (varilna maska, zaščitna obleka, rokavice)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latin typeface="Comic Sans MS" pitchFamily="66" charset="0"/>
              </a:rPr>
              <a:t>Orodja (koničasto kladivo, jeklena krtača)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800" dirty="0">
                <a:latin typeface="Comic Sans MS" pitchFamily="66" charset="0"/>
              </a:rPr>
              <a:t>Pri plamenskem in električno obločnem varjenju varimo tako, da dodajamo material (varilno žico, elektrode).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800" dirty="0">
                <a:latin typeface="Comic Sans MS" pitchFamily="66" charset="0"/>
              </a:rPr>
              <a:t>Debelino varilne žice ali elektrod prilagajamo glede debeline </a:t>
            </a:r>
            <a:r>
              <a:rPr lang="sl-SI" sz="2800" dirty="0" err="1">
                <a:latin typeface="Comic Sans MS" pitchFamily="66" charset="0"/>
              </a:rPr>
              <a:t>varjenca</a:t>
            </a:r>
            <a:r>
              <a:rPr lang="sl-SI" sz="2800" dirty="0">
                <a:latin typeface="Comic Sans MS" pitchFamily="66" charset="0"/>
              </a:rPr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96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ttp://www.totum.si/modules/uploader/uploads/s_product/product_pictures/eu65is_honda_totu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-1"/>
            <a:ext cx="3767931" cy="2915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 descr="http://www.metalmikulic.si/data/image/katalog_izdelki/499_imag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2894062" cy="2915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 descr="http://mmc.bolha.com/3/image/138692/139409/Varilna-naprava-Iskravar-MIG-170_512b509c540d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5" y="3068697"/>
            <a:ext cx="3503414" cy="318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http://www2.sts.si/arhiv/tehno/varjenje/Image26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80" y="3457359"/>
            <a:ext cx="3758158" cy="27633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je z besedilom 8"/>
          <p:cNvSpPr txBox="1"/>
          <p:nvPr/>
        </p:nvSpPr>
        <p:spPr>
          <a:xfrm>
            <a:off x="755576" y="2915507"/>
            <a:ext cx="3634105" cy="246221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sl-SI" sz="1600" b="1" dirty="0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rPr>
              <a:t>VARILNI AGREGAT</a:t>
            </a:r>
          </a:p>
        </p:txBody>
      </p:sp>
      <p:sp>
        <p:nvSpPr>
          <p:cNvPr id="7" name="Polje z besedilom 7"/>
          <p:cNvSpPr txBox="1"/>
          <p:nvPr/>
        </p:nvSpPr>
        <p:spPr>
          <a:xfrm>
            <a:off x="5826435" y="3078732"/>
            <a:ext cx="2894062" cy="246221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sl-SI" sz="1600" b="1" dirty="0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rPr>
              <a:t>VARILNI INVERTER</a:t>
            </a:r>
          </a:p>
        </p:txBody>
      </p:sp>
      <p:sp>
        <p:nvSpPr>
          <p:cNvPr id="8" name="Polje z besedilom 5"/>
          <p:cNvSpPr txBox="1"/>
          <p:nvPr/>
        </p:nvSpPr>
        <p:spPr>
          <a:xfrm>
            <a:off x="588045" y="6220753"/>
            <a:ext cx="2927350" cy="246221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sl-SI" sz="1600" b="1" dirty="0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rPr>
              <a:t>MIG MAK CO</a:t>
            </a:r>
            <a:r>
              <a:rPr lang="sl-SI" sz="1600" b="1" baseline="-25000" dirty="0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rPr>
              <a:t>2</a:t>
            </a:r>
            <a:endParaRPr lang="sl-SI" sz="1600" b="1" dirty="0">
              <a:solidFill>
                <a:srgbClr val="4F81BD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Polje z besedilom 6"/>
          <p:cNvSpPr txBox="1"/>
          <p:nvPr/>
        </p:nvSpPr>
        <p:spPr>
          <a:xfrm>
            <a:off x="5391827" y="6232900"/>
            <a:ext cx="3328670" cy="246221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sl-SI" sz="1600" b="1" dirty="0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rPr>
              <a:t>VARILNI TRANSFORMATOR</a:t>
            </a:r>
          </a:p>
        </p:txBody>
      </p:sp>
    </p:spTree>
    <p:extLst>
      <p:ext uri="{BB962C8B-B14F-4D97-AF65-F5344CB8AC3E}">
        <p14:creationId xmlns:p14="http://schemas.microsoft.com/office/powerpoint/2010/main" val="12283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306</Words>
  <Application>Microsoft Office PowerPoint</Application>
  <PresentationFormat>Diaprojekcija na zaslonu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PowerPointova predstavitev</vt:lpstr>
      <vt:lpstr>PowerPointova predstavitev</vt:lpstr>
      <vt:lpstr>PowerPointova predstavitev</vt:lpstr>
      <vt:lpstr>KOVAŠKO VARJENJE </vt:lpstr>
      <vt:lpstr>PLAMENSKO VARJENJE </vt:lpstr>
      <vt:lpstr>PowerPointova predstavitev</vt:lpstr>
      <vt:lpstr>PowerPointova predstavitev</vt:lpstr>
      <vt:lpstr>ELEKTIRČNO OBLOČNO VARJENJE </vt:lpstr>
      <vt:lpstr>PowerPointova predstavitev</vt:lpstr>
      <vt:lpstr>PowerPointova predstavitev</vt:lpstr>
    </vt:vector>
  </TitlesOfParts>
  <Company>TŠC Nova Gorica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SPAJANJE – VARJENJE</dc:title>
  <dc:creator>Compaq</dc:creator>
  <cp:lastModifiedBy>Compaq</cp:lastModifiedBy>
  <cp:revision>10</cp:revision>
  <dcterms:created xsi:type="dcterms:W3CDTF">2013-04-22T15:24:08Z</dcterms:created>
  <dcterms:modified xsi:type="dcterms:W3CDTF">2013-04-22T15:59:26Z</dcterms:modified>
</cp:coreProperties>
</file>