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0"/>
  </p:notesMasterIdLst>
  <p:handoutMasterIdLst>
    <p:handoutMasterId r:id="rId11"/>
  </p:handoutMasterIdLst>
  <p:sldIdLst>
    <p:sldId id="264" r:id="rId5"/>
    <p:sldId id="276" r:id="rId6"/>
    <p:sldId id="266" r:id="rId7"/>
    <p:sldId id="281" r:id="rId8"/>
    <p:sldId id="268" r:id="rId9"/>
  </p:sldIdLst>
  <p:sldSz cx="12188825" cy="6858000"/>
  <p:notesSz cx="6858000" cy="9144000"/>
  <p:defaultTextStyle>
    <a:defPPr rtl="0">
      <a:defRPr lang="sl-si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87" d="100"/>
          <a:sy n="87" d="100"/>
        </p:scale>
        <p:origin x="528" y="67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77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sl-SI" dirty="0">
              <a:solidFill>
                <a:schemeClr val="tx2"/>
              </a:solidFill>
            </a:endParaRPr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B8D5E76A-13CE-4C70-827C-CBE96DCBB278}" type="datetime1">
              <a:rPr lang="sl-SI" smtClean="0">
                <a:solidFill>
                  <a:schemeClr val="tx2"/>
                </a:solidFill>
              </a:rPr>
              <a:pPr algn="r" rtl="0"/>
              <a:t>28. 01. 2021</a:t>
            </a:fld>
            <a:endParaRPr lang="sl-SI" dirty="0">
              <a:solidFill>
                <a:schemeClr val="tx2"/>
              </a:solidFill>
            </a:endParaRPr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sl-SI" dirty="0">
              <a:solidFill>
                <a:schemeClr val="tx2"/>
              </a:solidFill>
            </a:endParaRPr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CFD77566-CD65-4859-9FA1-43956DC85B8C}" type="slidenum">
              <a:rPr lang="sl-SI" smtClean="0">
                <a:solidFill>
                  <a:schemeClr val="tx2"/>
                </a:solidFill>
              </a:rPr>
              <a:pPr algn="r" rtl="0"/>
              <a:t>‹#›</a:t>
            </a:fld>
            <a:endParaRPr lang="sl-SI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sl-SI" noProof="0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8C0CE481-4143-40CC-9C75-957D0B4011B2}" type="datetime1">
              <a:rPr lang="sl-SI" smtClean="0"/>
              <a:pPr/>
              <a:t>28. 01. 2021</a:t>
            </a:fld>
            <a:endParaRPr lang="sl-SI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>
                <a:solidFill>
                  <a:schemeClr val="tx2"/>
                </a:solidFill>
              </a:defRPr>
            </a:lvl1pPr>
          </a:lstStyle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 rtlCol="0">
            <a:normAutofit/>
          </a:bodyPr>
          <a:lstStyle>
            <a:lvl1pPr algn="l" rtl="0">
              <a:lnSpc>
                <a:spcPct val="90000"/>
              </a:lnSpc>
              <a:defRPr sz="5400" cap="none" baseline="0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l-SI" noProof="0"/>
              <a:t>Kliknite, če želite urediti slog podnaslova matrice</a:t>
            </a:r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88F6DB1-BB4F-482A-966D-9D4C22697C7A}" type="datetime1">
              <a:rPr lang="sl-SI" smtClean="0"/>
              <a:pPr/>
              <a:t>28. 01. 2021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42C89DEF-15F0-4162-AD79-52F57ABAB717}" type="datetime1">
              <a:rPr lang="sl-SI" smtClean="0"/>
              <a:pPr/>
              <a:t>28. 01. 2021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91C5AD9-787D-40FA-8A4D-16A055B9AF81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  <a:lvl5pPr algn="l" rtl="0">
              <a:defRPr/>
            </a:lvl5pPr>
            <a:lvl6pPr algn="l" rtl="0">
              <a:defRPr/>
            </a:lvl6pPr>
            <a:lvl7pPr algn="l" rtl="0">
              <a:defRPr baseline="0"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8C2A18B-C9A5-46D8-BED1-24E5FEC58BA7}" type="datetime1">
              <a:rPr lang="sl-SI" smtClean="0"/>
              <a:pPr/>
              <a:t>28. 01. 2021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A60BA0E-20D0-4E7C-B286-26C960A6788F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rtlCol="0" anchor="t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0F5882C-E063-4925-AAD0-F221090DF8CA}" type="datetime1">
              <a:rPr lang="sl-SI" smtClean="0"/>
              <a:pPr/>
              <a:t>28. 01. 2021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rtlCol="0" anchor="b">
            <a:noAutofit/>
          </a:bodyPr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800"/>
            </a:lvl2pPr>
            <a:lvl3pPr algn="l" rtl="0">
              <a:defRPr sz="1800"/>
            </a:lvl3pPr>
            <a:lvl4pPr algn="l" rtl="0">
              <a:defRPr sz="1800"/>
            </a:lvl4pPr>
            <a:lvl5pPr marL="2011328" algn="l" rtl="0">
              <a:defRPr sz="1800"/>
            </a:lvl5pPr>
            <a:lvl6pPr marL="2011328" algn="l" rtl="0">
              <a:defRPr sz="1800"/>
            </a:lvl6pPr>
            <a:lvl7pPr marL="2011328" algn="l" rtl="0">
              <a:defRPr sz="1800"/>
            </a:lvl7pPr>
            <a:lvl8pPr marL="2011328" algn="l" rtl="0">
              <a:defRPr sz="1800"/>
            </a:lvl8pPr>
            <a:lvl9pPr marL="2011328" algn="l" rtl="0">
              <a:defRPr sz="18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C73BADE-92FB-4604-9148-56AD70A3ECD3}" type="datetime1">
              <a:rPr lang="sl-SI" smtClean="0"/>
              <a:pPr/>
              <a:t>28. 01. 2021</a:t>
            </a:fld>
            <a:endParaRPr lang="sl-SI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99D7E30-E2AB-4C63-AD35-541B7A285D4F}" type="datetime1">
              <a:rPr lang="sl-SI" smtClean="0"/>
              <a:pPr/>
              <a:t>28. 01. 2021</a:t>
            </a:fld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E05F3E9-5875-4200-8E84-804D9F0771C8}" type="datetime1">
              <a:rPr lang="sl-SI" smtClean="0"/>
              <a:pPr/>
              <a:t>28. 01. 2021</a:t>
            </a:fld>
            <a:endParaRPr lang="sl-SI" dirty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B37DED6-D4C7-42EE-AB49-D2E39E64FDE4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sl-SI" noProof="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800"/>
            </a:lvl4pPr>
            <a:lvl5pPr algn="l" rtl="0">
              <a:defRPr sz="1800"/>
            </a:lvl5pPr>
            <a:lvl6pPr algn="l" rtl="0">
              <a:defRPr sz="1800"/>
            </a:lvl6pPr>
            <a:lvl7pPr algn="l" rtl="0">
              <a:defRPr sz="1800"/>
            </a:lvl7pPr>
            <a:lvl8pPr algn="l" rtl="0">
              <a:defRPr sz="1800"/>
            </a:lvl8pPr>
            <a:lvl9pPr algn="l" rtl="0">
              <a:defRPr sz="18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5280166-3F3F-4C5F-9A42-090F79599782}" type="datetime1">
              <a:rPr lang="sl-SI" smtClean="0"/>
              <a:pPr/>
              <a:t>28. 01. 2021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avokotnik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sl-SI" noProof="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rtlCol="0" anchor="b">
            <a:normAutofit/>
          </a:bodyPr>
          <a:lstStyle>
            <a:lvl1pPr algn="l" rtl="0">
              <a:defRPr sz="2000" b="1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sliko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12D7CF5-E904-4A09-A3E9-80A1D69E6E30}" type="datetime1">
              <a:rPr lang="sl-SI" smtClean="0"/>
              <a:pPr/>
              <a:t>28. 01. 2021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DFBB78A-01B4-41F2-96B0-677A4A282832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 rtl="0"/>
            <a:endParaRPr lang="sl-SI" noProof="0" dirty="0"/>
          </a:p>
        </p:txBody>
      </p:sp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sl-SI" noProof="0" dirty="0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2905D459-4C1E-4E18-B6B6-C73F1D79325C}" type="datetime1">
              <a:rPr lang="sl-SI" smtClean="0"/>
              <a:pPr/>
              <a:t>28. 01. 2021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 rtl="0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hyperlink" Target="https://sl.religiousopinions.com/pictures-constantine-great" TargetMode="Externa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sl-SI" dirty="0"/>
              <a:t>KRŠČANSTVO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sl-SI" dirty="0"/>
              <a:t>ZGODOVINA 7, januar 2021, mag. Bernarda </a:t>
            </a:r>
            <a:r>
              <a:rPr lang="sl-SI" dirty="0" err="1"/>
              <a:t>Roudi</a:t>
            </a:r>
            <a:endParaRPr lang="sl-SI" dirty="0"/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1C1C50B6-EF8F-4933-AFC0-FC3E31BB23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4372" y="2348880"/>
            <a:ext cx="1440160" cy="144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 rtlCol="0" anchor="b">
            <a:normAutofit/>
          </a:bodyPr>
          <a:lstStyle/>
          <a:p>
            <a:pPr rtl="0"/>
            <a:r>
              <a:rPr lang="sl-SI" dirty="0"/>
              <a:t>JEZUS</a:t>
            </a:r>
          </a:p>
        </p:txBody>
      </p:sp>
      <p:sp>
        <p:nvSpPr>
          <p:cNvPr id="14" name="Označba mesta za vsebino 13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/>
          <a:p>
            <a:pPr rtl="0"/>
            <a:r>
              <a:rPr lang="sl-SI" dirty="0"/>
              <a:t>Betlehem ok. l. 0</a:t>
            </a:r>
          </a:p>
          <a:p>
            <a:pPr rtl="0"/>
            <a:r>
              <a:rPr lang="sl-SI" dirty="0"/>
              <a:t>Jezusovi nauki</a:t>
            </a:r>
          </a:p>
          <a:p>
            <a:pPr rtl="0"/>
            <a:r>
              <a:rPr lang="sl-SI" dirty="0"/>
              <a:t>Učenci – apostoli /12/</a:t>
            </a:r>
          </a:p>
          <a:p>
            <a:pPr rtl="0"/>
            <a:r>
              <a:rPr lang="sl-SI" dirty="0"/>
              <a:t>Jezus Kristus</a:t>
            </a:r>
          </a:p>
          <a:p>
            <a:pPr rtl="0"/>
            <a:r>
              <a:rPr lang="sl-SI" dirty="0"/>
              <a:t>Smrt na križu</a:t>
            </a:r>
          </a:p>
          <a:p>
            <a:pPr rtl="0"/>
            <a:r>
              <a:rPr lang="sl-SI" dirty="0"/>
              <a:t>SVETO PISMO NOVE ZAVEZE</a:t>
            </a:r>
          </a:p>
        </p:txBody>
      </p:sp>
      <p:pic>
        <p:nvPicPr>
          <p:cNvPr id="3" name="Slika 2" descr="Slika, ki vsebuje besede besedilo, nebo, trava&#10;&#10;Opis je samodejno ustvarjen">
            <a:extLst>
              <a:ext uri="{FF2B5EF4-FFF2-40B4-BE49-F238E27FC236}">
                <a16:creationId xmlns:a16="http://schemas.microsoft.com/office/drawing/2014/main" id="{333EAEC6-36AD-4DB4-A519-01AB7AEA25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3" r="22120" b="1"/>
          <a:stretch/>
        </p:blipFill>
        <p:spPr>
          <a:xfrm>
            <a:off x="6297559" y="1701800"/>
            <a:ext cx="4977104" cy="4470400"/>
          </a:xfrm>
          <a:prstGeom prst="rect">
            <a:avLst/>
          </a:prstGeom>
          <a:noFill/>
        </p:spPr>
      </p:pic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AE2EAB60-60CA-4190-A919-4C7B4CB66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8188" y="685800"/>
            <a:ext cx="864096" cy="8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2589" y="4421186"/>
            <a:ext cx="7008574" cy="1954213"/>
          </a:xfrm>
        </p:spPr>
        <p:txBody>
          <a:bodyPr rtlCol="0">
            <a:normAutofit fontScale="90000"/>
          </a:bodyPr>
          <a:lstStyle/>
          <a:p>
            <a:pPr rtl="0"/>
            <a:r>
              <a:rPr lang="sl-SI" sz="2000" b="1" dirty="0">
                <a:solidFill>
                  <a:srgbClr val="FF0000"/>
                </a:solidFill>
              </a:rPr>
              <a:t>AKTIVNOST 1: Vir 1, SDZ str. 110</a:t>
            </a:r>
            <a:br>
              <a:rPr lang="sl-SI" sz="2000" b="1" dirty="0">
                <a:solidFill>
                  <a:srgbClr val="FF0000"/>
                </a:solidFill>
              </a:rPr>
            </a:br>
            <a:r>
              <a:rPr lang="sl-SI" sz="2000" b="1" dirty="0">
                <a:solidFill>
                  <a:srgbClr val="FF0000"/>
                </a:solidFill>
              </a:rPr>
              <a:t>1. preberi besedilo</a:t>
            </a:r>
            <a:br>
              <a:rPr lang="sl-SI" sz="2000" b="1" dirty="0">
                <a:solidFill>
                  <a:srgbClr val="FF0000"/>
                </a:solidFill>
              </a:rPr>
            </a:br>
            <a:r>
              <a:rPr lang="sl-SI" sz="2000" b="1" dirty="0">
                <a:solidFill>
                  <a:srgbClr val="FF0000"/>
                </a:solidFill>
              </a:rPr>
              <a:t> </a:t>
            </a:r>
            <a:br>
              <a:rPr lang="sl-SI" sz="2000" b="1" dirty="0">
                <a:solidFill>
                  <a:srgbClr val="FF0000"/>
                </a:solidFill>
              </a:rPr>
            </a:br>
            <a:r>
              <a:rPr lang="sl-SI" sz="2000" b="1" dirty="0">
                <a:solidFill>
                  <a:srgbClr val="FF0000"/>
                </a:solidFill>
              </a:rPr>
              <a:t>2. na črte zapiši pomen pojmov: škof, papež, BIBLIJA</a:t>
            </a:r>
            <a:br>
              <a:rPr lang="sl-SI" sz="2000" b="1" dirty="0">
                <a:solidFill>
                  <a:srgbClr val="FF0000"/>
                </a:solidFill>
              </a:rPr>
            </a:br>
            <a:br>
              <a:rPr lang="sl-SI" sz="2000" b="1" dirty="0">
                <a:solidFill>
                  <a:srgbClr val="FF0000"/>
                </a:solidFill>
              </a:rPr>
            </a:br>
            <a:r>
              <a:rPr lang="sl-SI" sz="2000" b="1" dirty="0">
                <a:solidFill>
                  <a:srgbClr val="FF0000"/>
                </a:solidFill>
              </a:rPr>
              <a:t>3. zapiši odgovore ob razlagi SDZ/111-2. a, b, c</a:t>
            </a:r>
            <a:br>
              <a:rPr lang="sl-SI" sz="3600" b="1" dirty="0">
                <a:solidFill>
                  <a:srgbClr val="FF0000"/>
                </a:solidFill>
              </a:rPr>
            </a:br>
            <a:endParaRPr lang="sl-SI" sz="3600" b="1" dirty="0">
              <a:solidFill>
                <a:srgbClr val="FF0000"/>
              </a:solidFill>
            </a:endParaRP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sl-SI" dirty="0"/>
              <a:t>JEZUSOVI NAUKI</a:t>
            </a:r>
          </a:p>
        </p:txBody>
      </p:sp>
      <p:pic>
        <p:nvPicPr>
          <p:cNvPr id="4" name="Posnet zvok">
            <a:hlinkClick r:id="" action="ppaction://media"/>
            <a:extLst>
              <a:ext uri="{FF2B5EF4-FFF2-40B4-BE49-F238E27FC236}">
                <a16:creationId xmlns:a16="http://schemas.microsoft.com/office/drawing/2014/main" id="{9885CA83-801D-4B1D-9C9C-47DBB96BE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74332" y="1124744"/>
            <a:ext cx="1152126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</p:spPr>
        <p:txBody>
          <a:bodyPr rtlCol="0" anchor="b">
            <a:normAutofit/>
          </a:bodyPr>
          <a:lstStyle/>
          <a:p>
            <a:pPr rtl="0"/>
            <a:r>
              <a:rPr lang="sl-SI" dirty="0"/>
              <a:t>RIMLJANI IN KRŠČANSTVO</a:t>
            </a:r>
          </a:p>
        </p:txBody>
      </p:sp>
      <p:sp>
        <p:nvSpPr>
          <p:cNvPr id="14" name="Označba mesta za vsebino 13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 rtlCol="0">
            <a:normAutofit/>
          </a:bodyPr>
          <a:lstStyle/>
          <a:p>
            <a:pPr rtl="0"/>
            <a:r>
              <a:rPr lang="sl-SI" dirty="0">
                <a:solidFill>
                  <a:srgbClr val="C00000"/>
                </a:solidFill>
              </a:rPr>
              <a:t>sovraštvo</a:t>
            </a:r>
          </a:p>
          <a:p>
            <a:pPr rtl="0"/>
            <a:r>
              <a:rPr lang="sl-SI" dirty="0">
                <a:solidFill>
                  <a:srgbClr val="C00000"/>
                </a:solidFill>
              </a:rPr>
              <a:t>preganjanje</a:t>
            </a:r>
          </a:p>
          <a:p>
            <a:pPr rtl="0"/>
            <a:r>
              <a:rPr lang="sl-SI" dirty="0">
                <a:solidFill>
                  <a:srgbClr val="C00000"/>
                </a:solidFill>
              </a:rPr>
              <a:t>Učenci – mučenci</a:t>
            </a:r>
          </a:p>
          <a:p>
            <a:pPr rtl="0"/>
            <a:r>
              <a:rPr lang="sl-SI" dirty="0">
                <a:solidFill>
                  <a:srgbClr val="C00000"/>
                </a:solidFill>
              </a:rPr>
              <a:t>KATAKOMBE</a:t>
            </a:r>
          </a:p>
          <a:p>
            <a:pPr rtl="0"/>
            <a:r>
              <a:rPr lang="sl-SI" dirty="0">
                <a:solidFill>
                  <a:srgbClr val="C00000"/>
                </a:solidFill>
                <a:highlight>
                  <a:srgbClr val="FFFF00"/>
                </a:highlight>
              </a:rPr>
              <a:t>AKTIVNOST 2: </a:t>
            </a:r>
          </a:p>
          <a:p>
            <a:pPr rtl="0"/>
            <a:r>
              <a:rPr lang="sl-SI" dirty="0">
                <a:solidFill>
                  <a:srgbClr val="C00000"/>
                </a:solidFill>
                <a:highlight>
                  <a:srgbClr val="FFFF00"/>
                </a:highlight>
              </a:rPr>
              <a:t>Naloge SDZ str. 111/3 - 67</a:t>
            </a:r>
          </a:p>
        </p:txBody>
      </p:sp>
      <p:pic>
        <p:nvPicPr>
          <p:cNvPr id="3" name="Slika 2" descr="Slika, ki vsebuje besede besedilo, nebo, trava&#10;&#10;Opis je samodejno ustvarjen">
            <a:extLst>
              <a:ext uri="{FF2B5EF4-FFF2-40B4-BE49-F238E27FC236}">
                <a16:creationId xmlns:a16="http://schemas.microsoft.com/office/drawing/2014/main" id="{333EAEC6-36AD-4DB4-A519-01AB7AEA25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3" r="22120" b="1"/>
          <a:stretch/>
        </p:blipFill>
        <p:spPr>
          <a:xfrm>
            <a:off x="6297559" y="1701800"/>
            <a:ext cx="4977104" cy="4470400"/>
          </a:xfrm>
          <a:prstGeom prst="rect">
            <a:avLst/>
          </a:prstGeom>
          <a:noFill/>
        </p:spPr>
      </p:pic>
      <p:pic>
        <p:nvPicPr>
          <p:cNvPr id="2" name="Posnet zvok">
            <a:hlinkClick r:id="" action="ppaction://media"/>
            <a:extLst>
              <a:ext uri="{FF2B5EF4-FFF2-40B4-BE49-F238E27FC236}">
                <a16:creationId xmlns:a16="http://schemas.microsoft.com/office/drawing/2014/main" id="{609D63EA-F1B1-41C2-932E-42BA8C1683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4732" y="620688"/>
            <a:ext cx="1080120" cy="10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3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/>
              <a:t>KO CESAR POSTANE KRISTJAN</a:t>
            </a:r>
          </a:p>
        </p:txBody>
      </p:sp>
      <p:sp>
        <p:nvSpPr>
          <p:cNvPr id="5" name="Označba mesta za besedilo 4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sl-SI" dirty="0"/>
              <a:t>KONSTANTIN VELIKI</a:t>
            </a:r>
          </a:p>
        </p:txBody>
      </p:sp>
      <p:pic>
        <p:nvPicPr>
          <p:cNvPr id="8" name="Označba mesta vsebine 7" descr="Slika, ki vsebuje besede besedilo, zunanje, moški, stavba&#10;&#10;Opis je samodejno ustvarjen">
            <a:extLst>
              <a:ext uri="{FF2B5EF4-FFF2-40B4-BE49-F238E27FC236}">
                <a16:creationId xmlns:a16="http://schemas.microsoft.com/office/drawing/2014/main" id="{46945AAC-BFDC-4DD3-BB58-14FBF458EF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883" y="2564904"/>
            <a:ext cx="4014771" cy="3456384"/>
          </a:xfrm>
        </p:spPr>
      </p:pic>
      <p:sp>
        <p:nvSpPr>
          <p:cNvPr id="6" name="Označba mesta za besedilo 5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740044"/>
          </a:xfrm>
        </p:spPr>
        <p:txBody>
          <a:bodyPr rtlCol="0"/>
          <a:lstStyle/>
          <a:p>
            <a:pPr rtl="0"/>
            <a:r>
              <a:rPr lang="sl-SI" dirty="0"/>
              <a:t>KRŠČANSTVO POSTANE DRŽAVNA VERA 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quarter" idx="4"/>
          </p:nvPr>
        </p:nvSpPr>
        <p:spPr/>
        <p:txBody>
          <a:bodyPr rtlCol="0"/>
          <a:lstStyle/>
          <a:p>
            <a:endParaRPr lang="sl-SI" dirty="0"/>
          </a:p>
          <a:p>
            <a:r>
              <a:rPr lang="sl-SI" b="1" dirty="0">
                <a:solidFill>
                  <a:srgbClr val="FF0000"/>
                </a:solidFill>
              </a:rPr>
              <a:t>ČE TE ZANIMA VEČ, PREBERI</a:t>
            </a:r>
          </a:p>
          <a:p>
            <a:endParaRPr lang="sl-SI" b="1" dirty="0">
              <a:solidFill>
                <a:srgbClr val="FF0000"/>
              </a:solidFill>
            </a:endParaRPr>
          </a:p>
          <a:p>
            <a:r>
              <a:rPr lang="sl-SI" dirty="0">
                <a:hlinkClick r:id="rId5"/>
              </a:rPr>
              <a:t>https://sl.religiousopinions.com/pictures-constantine-great</a:t>
            </a:r>
            <a:endParaRPr lang="sl-SI" dirty="0"/>
          </a:p>
          <a:p>
            <a:endParaRPr lang="sl-SI" dirty="0"/>
          </a:p>
          <a:p>
            <a:r>
              <a:rPr lang="sl-SI" b="1" dirty="0">
                <a:solidFill>
                  <a:srgbClr val="FF0000"/>
                </a:solidFill>
              </a:rPr>
              <a:t>NALOGA ZA SPLETNO UČILNICO: </a:t>
            </a:r>
          </a:p>
          <a:p>
            <a:r>
              <a:rPr lang="sl-SI" b="1" dirty="0">
                <a:solidFill>
                  <a:srgbClr val="FF0000"/>
                </a:solidFill>
              </a:rPr>
              <a:t>SDZ str. 113/POVZEMI</a:t>
            </a:r>
          </a:p>
        </p:txBody>
      </p:sp>
      <p:pic>
        <p:nvPicPr>
          <p:cNvPr id="9" name="Posnet zvok">
            <a:hlinkClick r:id="" action="ppaction://media"/>
            <a:extLst>
              <a:ext uri="{FF2B5EF4-FFF2-40B4-BE49-F238E27FC236}">
                <a16:creationId xmlns:a16="http://schemas.microsoft.com/office/drawing/2014/main" id="{4F006B10-ED07-4B9B-B9B1-F7CCAD9A3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82844" y="677008"/>
            <a:ext cx="1008112" cy="100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njige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412016_TF02787940_TF02787940" id="{5AA99637-86DC-4E5B-A262-464895658E23}" vid="{A5ACF47A-A59A-4F2F-B481-546258C9F260}"/>
    </a:ext>
  </a:extLst>
</a:theme>
</file>

<file path=ppt/theme/theme2.xml><?xml version="1.0" encoding="utf-8"?>
<a:theme xmlns:a="http://schemas.openxmlformats.org/drawingml/2006/main" name="Officeova tema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301D382-32B0-43EE-932C-28906AF37617}">
  <ds:schemaRefs>
    <ds:schemaRef ds:uri="http://schemas.microsoft.com/office/2006/metadata/properties"/>
    <ds:schemaRef ds:uri="http://schemas.microsoft.com/office/infopath/2007/PartnerControls"/>
    <ds:schemaRef ds:uri="4873beb7-5857-4685-be1f-d57550cc96cc"/>
  </ds:schemaRefs>
</ds:datastoreItem>
</file>

<file path=customXml/itemProps2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141</Words>
  <Application>Microsoft Office PowerPoint</Application>
  <PresentationFormat>Po meri</PresentationFormat>
  <Paragraphs>28</Paragraphs>
  <Slides>5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8" baseType="lpstr">
      <vt:lpstr>Arial</vt:lpstr>
      <vt:lpstr>Century Gothic</vt:lpstr>
      <vt:lpstr>Knjige 16x9</vt:lpstr>
      <vt:lpstr>KRŠČANSTVO</vt:lpstr>
      <vt:lpstr>JEZUS</vt:lpstr>
      <vt:lpstr>AKTIVNOST 1: Vir 1, SDZ str. 110 1. preberi besedilo   2. na črte zapiši pomen pojmov: škof, papež, BIBLIJA  3. zapiši odgovore ob razlagi SDZ/111-2. a, b, c </vt:lpstr>
      <vt:lpstr>RIMLJANI IN KRŠČANSTVO</vt:lpstr>
      <vt:lpstr>KO CESAR POSTANE KRISTJAN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KRŠČANSTVO</dc:title>
  <dc:creator>bernarda.roudi@gmail.com</dc:creator>
  <cp:lastModifiedBy>bernarda.roudi@gmail.com</cp:lastModifiedBy>
  <cp:revision>5</cp:revision>
  <dcterms:created xsi:type="dcterms:W3CDTF">2021-01-28T06:06:22Z</dcterms:created>
  <dcterms:modified xsi:type="dcterms:W3CDTF">2021-01-28T08:13:38Z</dcterms:modified>
</cp:coreProperties>
</file>