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73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80" d="100"/>
          <a:sy n="80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92398" y="1664575"/>
            <a:ext cx="6815669" cy="1722089"/>
          </a:xfrm>
        </p:spPr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LIKOVNA UMETNOST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SNEŽAK S PISANIM KLOBUKOM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7C6E35D5-E8E0-4DD3-A72C-9909D505A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059" y="4069080"/>
            <a:ext cx="4396695" cy="298917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05FC4F4-B981-403A-819D-3B65C03DF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446" y="3297950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6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xmlns="" id="{82CADBFC-996F-4DB5-8473-DB059074C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503" y="2459277"/>
            <a:ext cx="9601196" cy="3451512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PRI DANAŠNJI LIKOVNI NALOGI BOSTE POTREBOVALI:</a:t>
            </a:r>
          </a:p>
          <a:p>
            <a:endParaRPr lang="sl-SI" dirty="0"/>
          </a:p>
        </p:txBody>
      </p:sp>
      <p:pic>
        <p:nvPicPr>
          <p:cNvPr id="1026" name="Picture 2" descr="Floating A4 Paper Sheets Mockup | Mockup World">
            <a:extLst>
              <a:ext uri="{FF2B5EF4-FFF2-40B4-BE49-F238E27FC236}">
                <a16:creationId xmlns:a16="http://schemas.microsoft.com/office/drawing/2014/main" xmlns="" id="{2FBF18B2-6747-46B3-8E49-417D92A64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71" y="3126511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xmlns="" id="{D31B23E3-4357-450E-8D24-EAFB1CCAAC7D}"/>
              </a:ext>
            </a:extLst>
          </p:cNvPr>
          <p:cNvSpPr txBox="1"/>
          <p:nvPr/>
        </p:nvSpPr>
        <p:spPr>
          <a:xfrm>
            <a:off x="1961965" y="5264458"/>
            <a:ext cx="261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BEL LIST/POLOVICO RISALNEGA LISTA</a:t>
            </a:r>
          </a:p>
        </p:txBody>
      </p:sp>
      <p:pic>
        <p:nvPicPr>
          <p:cNvPr id="1028" name="Picture 4" descr="Black Nataraj Lead/Coloured Pencils, Rs 3 /piece AP Associates | ID:  14907771655">
            <a:extLst>
              <a:ext uri="{FF2B5EF4-FFF2-40B4-BE49-F238E27FC236}">
                <a16:creationId xmlns:a16="http://schemas.microsoft.com/office/drawing/2014/main" xmlns="" id="{2B8DCF1F-1E7B-427E-81DD-5375AFB02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233" y="297559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xmlns="" id="{FF617AAC-B316-4B11-9ECC-36DAC282602A}"/>
              </a:ext>
            </a:extLst>
          </p:cNvPr>
          <p:cNvSpPr txBox="1"/>
          <p:nvPr/>
        </p:nvSpPr>
        <p:spPr>
          <a:xfrm>
            <a:off x="7611124" y="5155091"/>
            <a:ext cx="196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BARVICE</a:t>
            </a:r>
          </a:p>
        </p:txBody>
      </p:sp>
    </p:spTree>
    <p:extLst>
      <p:ext uri="{BB962C8B-B14F-4D97-AF65-F5344CB8AC3E}">
        <p14:creationId xmlns:p14="http://schemas.microsoft.com/office/powerpoint/2010/main" val="59950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43109" y="621438"/>
            <a:ext cx="9601196" cy="3823196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NA VELIKO NARIŠI SNEŽAKA. </a:t>
            </a:r>
          </a:p>
          <a:p>
            <a:pPr marL="0" indent="0">
              <a:buNone/>
            </a:pPr>
            <a:r>
              <a:rPr lang="sl-SI" dirty="0"/>
              <a:t>NE POZABI NA ŠAL IN KLOBUK, KI NAJ BO PISAN, LAHKO Z VZORČKI PO TVOJI ŽELJI. </a:t>
            </a:r>
          </a:p>
          <a:p>
            <a:pPr marL="0" indent="0">
              <a:buNone/>
            </a:pPr>
            <a:r>
              <a:rPr lang="sl-SI" dirty="0"/>
              <a:t>OZADJE POBARVAJ Z MODRO BARVICO. 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0882798-2CEE-4219-AFDC-B31D31443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759" y="2438593"/>
            <a:ext cx="4980511" cy="384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04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D4648C3-943F-4A3C-BF26-CBD7D04E7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KDAJ BO TVOJA NALOGA USPEŠNA?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xmlns="" id="{96E3226F-784D-484F-8818-1FD59D67B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08260" y="2491577"/>
            <a:ext cx="6217607" cy="3317875"/>
          </a:xfr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CB4E8C1B-9ED4-4D88-B5AD-ED2D15DCFBF5}"/>
              </a:ext>
            </a:extLst>
          </p:cNvPr>
          <p:cNvSpPr txBox="1"/>
          <p:nvPr/>
        </p:nvSpPr>
        <p:spPr>
          <a:xfrm>
            <a:off x="4714043" y="2574524"/>
            <a:ext cx="5078027" cy="341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xmlns="" id="{AFB9E91F-C187-410A-B48B-531C7EE2AE46}"/>
              </a:ext>
            </a:extLst>
          </p:cNvPr>
          <p:cNvSpPr txBox="1"/>
          <p:nvPr/>
        </p:nvSpPr>
        <p:spPr>
          <a:xfrm>
            <a:off x="4953740" y="2698812"/>
            <a:ext cx="42080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SNEŽAK JE NARISAN NA VELIKO.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SNEŽAK IMA PISAN KLOBUK.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OZADJE JE POBARVANO Z MODRO BARVICO.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42951AC8-C708-4474-AD9F-CA733E83A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182" y="2698812"/>
            <a:ext cx="476540" cy="46616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4E04CB9F-7D24-4317-B522-EF5F16312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434" y="3164972"/>
            <a:ext cx="476540" cy="46616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409A2C4D-86C3-4C8E-BEDE-75AB0A3F2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416" y="3864212"/>
            <a:ext cx="476540" cy="4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6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06719" y="771277"/>
            <a:ext cx="9601196" cy="5255666"/>
          </a:xfrm>
        </p:spPr>
        <p:txBody>
          <a:bodyPr/>
          <a:lstStyle/>
          <a:p>
            <a:r>
              <a:rPr lang="sl-SI" smtClean="0"/>
              <a:t>KOMAJ ČAKAM </a:t>
            </a:r>
            <a:r>
              <a:rPr lang="sl-SI" dirty="0"/>
              <a:t>NA TVOJ IZDELEK.</a:t>
            </a:r>
          </a:p>
          <a:p>
            <a:r>
              <a:rPr lang="sl-SI" dirty="0"/>
              <a:t>PROSI STARŠE, DA GA FOTOGRAFIRAJO TER POŠLJEJO PO ELEKTRONSKI POŠTI. </a:t>
            </a:r>
          </a:p>
        </p:txBody>
      </p:sp>
      <p:pic>
        <p:nvPicPr>
          <p:cNvPr id="8194" name="Picture 2" descr="https://scontent.xx.fbcdn.net/v/t1.15752-0/p280x280/127640014_402362147866497_238941038751852832_n.png?_nc_cat=104&amp;ccb=2&amp;_nc_sid=ae9488&amp;_nc_ohc=HUkkb6tz1y4AX80N2OC&amp;_nc_ad=z-m&amp;_nc_cid=0&amp;_nc_ht=scontent.xx&amp;oh=d5a404ba67abf79f8701ba48afb3ecd7&amp;oe=5FE508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467" y="2740725"/>
            <a:ext cx="2916677" cy="291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344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778</TotalTime>
  <Words>90</Words>
  <Application>Microsoft Office PowerPoint</Application>
  <PresentationFormat>Po meri</PresentationFormat>
  <Paragraphs>16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Naravno</vt:lpstr>
      <vt:lpstr>LIKOVNA UMETNOST</vt:lpstr>
      <vt:lpstr>PowerPointova predstavitev</vt:lpstr>
      <vt:lpstr>PowerPointova predstavitev</vt:lpstr>
      <vt:lpstr>KDAJ BO TVOJA NALOGA USPEŠNA?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LIKOVNA UMETNOST</dc:title>
  <dc:creator>Uporabnik</dc:creator>
  <cp:lastModifiedBy>Uporabnik</cp:lastModifiedBy>
  <cp:revision>24</cp:revision>
  <dcterms:created xsi:type="dcterms:W3CDTF">2020-11-26T07:06:01Z</dcterms:created>
  <dcterms:modified xsi:type="dcterms:W3CDTF">2021-01-31T11:22:50Z</dcterms:modified>
</cp:coreProperties>
</file>