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FB8E-AC27-4DB4-ADB8-F1E095050635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767F-FBD3-4A59-8803-48D16F6AC6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FB8E-AC27-4DB4-ADB8-F1E095050635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767F-FBD3-4A59-8803-48D16F6AC6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FB8E-AC27-4DB4-ADB8-F1E095050635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767F-FBD3-4A59-8803-48D16F6AC6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FB8E-AC27-4DB4-ADB8-F1E095050635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767F-FBD3-4A59-8803-48D16F6AC6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FB8E-AC27-4DB4-ADB8-F1E095050635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767F-FBD3-4A59-8803-48D16F6AC6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FB8E-AC27-4DB4-ADB8-F1E095050635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767F-FBD3-4A59-8803-48D16F6AC6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FB8E-AC27-4DB4-ADB8-F1E095050635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767F-FBD3-4A59-8803-48D16F6AC6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FB8E-AC27-4DB4-ADB8-F1E095050635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767F-FBD3-4A59-8803-48D16F6AC6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FB8E-AC27-4DB4-ADB8-F1E095050635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767F-FBD3-4A59-8803-48D16F6AC6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FB8E-AC27-4DB4-ADB8-F1E095050635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767F-FBD3-4A59-8803-48D16F6AC6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FB8E-AC27-4DB4-ADB8-F1E095050635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767F-FBD3-4A59-8803-48D16F6AC6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6FB8E-AC27-4DB4-ADB8-F1E095050635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767F-FBD3-4A59-8803-48D16F6AC6B6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-jBfb33_KH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</a:rPr>
              <a:t>UTRJEVANJE ZNANJA - </a:t>
            </a:r>
            <a:br>
              <a:rPr lang="sl-SI" b="1" dirty="0" smtClean="0">
                <a:solidFill>
                  <a:srgbClr val="00B050"/>
                </a:solidFill>
              </a:rPr>
            </a:br>
            <a:r>
              <a:rPr lang="sl-SI" b="1" dirty="0" smtClean="0">
                <a:solidFill>
                  <a:srgbClr val="00B050"/>
                </a:solidFill>
              </a:rPr>
              <a:t>CLOTHES</a:t>
            </a:r>
            <a:endParaRPr lang="sl-SI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B050"/>
                </a:solidFill>
              </a:rPr>
              <a:t>1. R</a:t>
            </a:r>
            <a:endParaRPr lang="sl-SI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3" descr="Winter Hat Stocking Hat Clipart Collection - Red Winter Hat Clipart , Free  Transparent Clipart - ClipartKe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1357298"/>
            <a:ext cx="2066925" cy="2023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4" descr="How To Draw Scarf - Draw A Scarf Step By Step , Free Transparent Clipart -  ClipartKe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13685"/>
          <a:stretch/>
        </p:blipFill>
        <p:spPr bwMode="auto">
          <a:xfrm>
            <a:off x="6215074" y="1500174"/>
            <a:ext cx="1890986" cy="1924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ka 30" descr="mitten clipart - Clip Art Librar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285852" y="4143380"/>
            <a:ext cx="189547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Sweater with heart clipart. Free download transparent .PNG | Creazill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071942"/>
            <a:ext cx="1932759" cy="1761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2" descr="Baby Shoe Clipart | Free Images at Clker.com - vector clip art online,  royalty free &amp; public domai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500174"/>
            <a:ext cx="2121850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4" descr="How To Draw Scarf - Draw A Scarf Step By Step , Free Transparent Clipart -  ClipartKe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13685"/>
          <a:stretch/>
        </p:blipFill>
        <p:spPr bwMode="auto">
          <a:xfrm>
            <a:off x="6215074" y="1500174"/>
            <a:ext cx="1890986" cy="1924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Slika 7" descr="Sweater with heart clipart. Free download transparent .PNG | Creazill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071942"/>
            <a:ext cx="1932759" cy="176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6" descr="Coat Clothing Jacket Outerwear Clip Art Transparent - Winter Coat Clipart  Png, Png Download , Transparent Png Image - PNGite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000504"/>
            <a:ext cx="1729609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2" descr="Baby Shoe Clipart | Free Images at Clker.com - vector clip art online,  royalty free &amp; public domai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500174"/>
            <a:ext cx="2121850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30" descr="mitten clipart - Clip Art Librar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285852" y="4143380"/>
            <a:ext cx="189547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Sweater with heart clipart. Free download transparent .PNG | Creazill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071942"/>
            <a:ext cx="1932759" cy="176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6" descr="Coat Clothing Jacket Outerwear Clip Art Transparent - Winter Coat Clipart  Png, Png Download , Transparent Png Image - PNGite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000504"/>
            <a:ext cx="1729609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2" descr="Baby Shoe Clipart | Free Images at Clker.com - vector clip art online,  royalty free &amp; public domai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500174"/>
            <a:ext cx="2121850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3" descr="Winter Hat Stocking Hat Clipart Collection - Red Winter Hat Clipart , Free  Transparent Clipart - ClipartKe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1357298"/>
            <a:ext cx="2066925" cy="2023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30" descr="mitten clipart - Clip Art Librar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285852" y="4143380"/>
            <a:ext cx="189547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Sweater with heart clipart. Free download transparent .PNG | Creazill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071942"/>
            <a:ext cx="1932759" cy="1761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e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10"/>
          <p:cNvSpPr txBox="1"/>
          <p:nvPr/>
        </p:nvSpPr>
        <p:spPr>
          <a:xfrm>
            <a:off x="323528" y="0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POSLUŠAJ IN POIŠČI NA SLIKI.</a:t>
            </a:r>
            <a:endParaRPr lang="sl-SI" sz="2400" b="1" dirty="0"/>
          </a:p>
        </p:txBody>
      </p:sp>
      <p:pic>
        <p:nvPicPr>
          <p:cNvPr id="2" name="Posnet zvok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637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/>
        </p:nvSpPr>
        <p:spPr>
          <a:xfrm>
            <a:off x="827584" y="40466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POSLUŠAJ PESMICO, KI SMO SE JO NAUČILI PREJŠNJI TEDEN:</a:t>
            </a:r>
            <a:endParaRPr lang="sl-SI" sz="2400" b="1" dirty="0"/>
          </a:p>
        </p:txBody>
      </p:sp>
      <p:sp>
        <p:nvSpPr>
          <p:cNvPr id="6" name="Pravokotnik 5"/>
          <p:cNvSpPr/>
          <p:nvPr/>
        </p:nvSpPr>
        <p:spPr>
          <a:xfrm>
            <a:off x="2195736" y="1052736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2"/>
              </a:rPr>
              <a:t>https://www.youtube.com/watch?v=-jBfb33_KHU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1331640" y="3068960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 smtClean="0">
                <a:solidFill>
                  <a:srgbClr val="00B050"/>
                </a:solidFill>
              </a:rPr>
              <a:t>ČESTITAM, USPELO TI JE </a:t>
            </a:r>
            <a:endParaRPr lang="sl-SI" sz="40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Pin on emoj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33056"/>
            <a:ext cx="2180184" cy="218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17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2" descr="Baby Shoe Clipart | Free Images at Clker.com - vector clip art online,  royalty free &amp; public domai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500174"/>
            <a:ext cx="2121850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3" descr="Winter Hat Stocking Hat Clipart Collection - Red Winter Hat Clipart , Free  Transparent Clipart - ClipartKey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1357298"/>
            <a:ext cx="2066925" cy="2023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4" descr="How To Draw Scarf - Draw A Scarf Step By Step , Free Transparent Clipart -  ClipartKey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13685"/>
          <a:stretch/>
        </p:blipFill>
        <p:spPr bwMode="auto">
          <a:xfrm>
            <a:off x="6215074" y="1500174"/>
            <a:ext cx="1890986" cy="1924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ka 30" descr="mitten clipart - Clip Art Library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285852" y="4143380"/>
            <a:ext cx="189547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Sweater with heart clipart. Free download transparent .PNG | Creazilla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071942"/>
            <a:ext cx="1932759" cy="176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6" descr="Coat Clothing Jacket Outerwear Clip Art Transparent - Winter Coat Clipart  Png, Png Download , Transparent Png Image - PNGitem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000504"/>
            <a:ext cx="1729609" cy="18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28596" y="357166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POSLUŠAJ IZGOVORJAVO IN PONOVI.</a:t>
            </a:r>
            <a:endParaRPr lang="sl-SI" sz="2400" b="1" dirty="0"/>
          </a:p>
        </p:txBody>
      </p:sp>
      <p:pic>
        <p:nvPicPr>
          <p:cNvPr id="2" name="Posnet zvok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552878" y="28319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2" descr="Baby Shoe Clipart | Free Images at Clker.com - vector clip art online,  royalty free &amp; public domai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500174"/>
            <a:ext cx="2121850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4" descr="How To Draw Scarf - Draw A Scarf Step By Step , Free Transparent Clipart -  ClipartKe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13685"/>
          <a:stretch/>
        </p:blipFill>
        <p:spPr bwMode="auto">
          <a:xfrm>
            <a:off x="6215074" y="1500174"/>
            <a:ext cx="1890986" cy="1924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ka 30" descr="mitten clipart - Clip Art Librar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285852" y="4143380"/>
            <a:ext cx="189547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Sweater with heart clipart. Free download transparent .PNG | Creazill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071942"/>
            <a:ext cx="1932759" cy="176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6" descr="Coat Clothing Jacket Outerwear Clip Art Transparent - Winter Coat Clipart  Png, Png Download , Transparent Png Image - PNGite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000504"/>
            <a:ext cx="1729609" cy="18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10"/>
          <p:cNvSpPr txBox="1"/>
          <p:nvPr/>
        </p:nvSpPr>
        <p:spPr>
          <a:xfrm>
            <a:off x="428596" y="357166"/>
            <a:ext cx="817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DOBRO SI OGLEJ PREJŠNJE SLIKE IN UGOTOVI KATERO OBLAČILO MANJKA.</a:t>
            </a:r>
            <a:endParaRPr lang="sl-SI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2" descr="Baby Shoe Clipart | Free Images at Clker.com - vector clip art online,  royalty free &amp; public domai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500174"/>
            <a:ext cx="2121850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3" descr="Winter Hat Stocking Hat Clipart Collection - Red Winter Hat Clipart , Free  Transparent Clipart - ClipartKe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1357298"/>
            <a:ext cx="2066925" cy="2023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4" descr="How To Draw Scarf - Draw A Scarf Step By Step , Free Transparent Clipart -  ClipartKey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13685"/>
          <a:stretch/>
        </p:blipFill>
        <p:spPr bwMode="auto">
          <a:xfrm>
            <a:off x="6215074" y="1500174"/>
            <a:ext cx="1890986" cy="1924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Slika 7" descr="Sweater with heart clipart. Free download transparent .PNG | Creazill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071942"/>
            <a:ext cx="1932759" cy="176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6" descr="Coat Clothing Jacket Outerwear Clip Art Transparent - Winter Coat Clipart  Png, Png Download , Transparent Png Image - PNGite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000504"/>
            <a:ext cx="1729609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2" descr="Baby Shoe Clipart | Free Images at Clker.com - vector clip art online,  royalty free &amp; public domai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500174"/>
            <a:ext cx="2121850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3" descr="Winter Hat Stocking Hat Clipart Collection - Red Winter Hat Clipart , Free  Transparent Clipart - ClipartKe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1357298"/>
            <a:ext cx="2066925" cy="2023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30" descr="mitten clipart - Clip Art Librar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285852" y="4143380"/>
            <a:ext cx="189547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Sweater with heart clipart. Free download transparent .PNG | Creazill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071942"/>
            <a:ext cx="1932759" cy="176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6" descr="Coat Clothing Jacket Outerwear Clip Art Transparent - Winter Coat Clipart  Png, Png Download , Transparent Png Image - PNGite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000504"/>
            <a:ext cx="1729609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2" descr="Baby Shoe Clipart | Free Images at Clker.com - vector clip art online,  royalty free &amp; public domai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500174"/>
            <a:ext cx="2121850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3" descr="Winter Hat Stocking Hat Clipart Collection - Red Winter Hat Clipart , Free  Transparent Clipart - ClipartKe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1357298"/>
            <a:ext cx="2066925" cy="2023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4" descr="How To Draw Scarf - Draw A Scarf Step By Step , Free Transparent Clipart -  ClipartKey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13685"/>
          <a:stretch/>
        </p:blipFill>
        <p:spPr bwMode="auto">
          <a:xfrm>
            <a:off x="6215074" y="1500174"/>
            <a:ext cx="1890986" cy="1924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ka 30" descr="mitten clipart - Clip Art Library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285852" y="4143380"/>
            <a:ext cx="189547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Sweater with heart clipart. Free download transparent .PNG | Creazilla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071942"/>
            <a:ext cx="1932759" cy="1761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3" descr="Winter Hat Stocking Hat Clipart Collection - Red Winter Hat Clipart , Free  Transparent Clipart - ClipartKe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1357298"/>
            <a:ext cx="2066925" cy="2023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4" descr="How To Draw Scarf - Draw A Scarf Step By Step , Free Transparent Clipart -  ClipartKe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13685"/>
          <a:stretch/>
        </p:blipFill>
        <p:spPr bwMode="auto">
          <a:xfrm>
            <a:off x="6215074" y="1500174"/>
            <a:ext cx="1890986" cy="1924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ka 30" descr="mitten clipart - Clip Art Librar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285852" y="4143380"/>
            <a:ext cx="189547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Sweater with heart clipart. Free download transparent .PNG | Creazill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071942"/>
            <a:ext cx="1932759" cy="176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6" descr="Coat Clothing Jacket Outerwear Clip Art Transparent - Winter Coat Clipart  Png, Png Download , Transparent Png Image - PNGite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000504"/>
            <a:ext cx="1729609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2" descr="Baby Shoe Clipart | Free Images at Clker.com - vector clip art online,  royalty free &amp; public domai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500174"/>
            <a:ext cx="2121850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3" descr="Winter Hat Stocking Hat Clipart Collection - Red Winter Hat Clipart , Free  Transparent Clipart - ClipartKe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1357298"/>
            <a:ext cx="2066925" cy="2023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4" descr="How To Draw Scarf - Draw A Scarf Step By Step , Free Transparent Clipart -  ClipartKey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13685"/>
          <a:stretch/>
        </p:blipFill>
        <p:spPr bwMode="auto">
          <a:xfrm>
            <a:off x="6215074" y="1500174"/>
            <a:ext cx="1890986" cy="1924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ka 30" descr="mitten clipart - Clip Art Library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285852" y="4143380"/>
            <a:ext cx="189547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Sweater with heart clipart. Free download transparent .PNG | Creazilla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071942"/>
            <a:ext cx="1932759" cy="1761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2" descr="Baby Shoe Clipart | Free Images at Clker.com - vector clip art online,  royalty free &amp; public domai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500174"/>
            <a:ext cx="2121850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3" descr="Winter Hat Stocking Hat Clipart Collection - Red Winter Hat Clipart , Free  Transparent Clipart - ClipartKe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1357298"/>
            <a:ext cx="2066925" cy="2023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4" descr="How To Draw Scarf - Draw A Scarf Step By Step , Free Transparent Clipart -  ClipartKey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13685"/>
          <a:stretch/>
        </p:blipFill>
        <p:spPr bwMode="auto">
          <a:xfrm>
            <a:off x="6215074" y="1500174"/>
            <a:ext cx="1890986" cy="1924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ka 30" descr="mitten clipart - Clip Art Library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285852" y="4143380"/>
            <a:ext cx="189547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6" descr="Coat Clothing Jacket Outerwear Clip Art Transparent - Winter Coat Clipart  Png, Png Download , Transparent Png Image - PNGite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000504"/>
            <a:ext cx="1729609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49</Words>
  <Application>Microsoft Office PowerPoint</Application>
  <PresentationFormat>Diaprojekcija na zaslonu (4:3)</PresentationFormat>
  <Paragraphs>8</Paragraphs>
  <Slides>15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UTRJEVANJE ZNANJA -  CLOTHES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UTRJEVANJE ZNANJA -  CLOTHES</dc:title>
  <dc:creator>Tanja Teraž Železnik</dc:creator>
  <cp:lastModifiedBy>Uporabnik sistema Windows</cp:lastModifiedBy>
  <cp:revision>4</cp:revision>
  <dcterms:created xsi:type="dcterms:W3CDTF">2021-01-29T10:20:53Z</dcterms:created>
  <dcterms:modified xsi:type="dcterms:W3CDTF">2021-02-01T05:40:13Z</dcterms:modified>
</cp:coreProperties>
</file>