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D978-7C87-4E5D-AE91-DE608A0A09D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xuc9LCGNtdU&amp;ab_channel=JavniskladRSzakulturnedejavnost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498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POJMO PESMICE!</a:t>
            </a:r>
          </a:p>
        </p:txBody>
      </p:sp>
      <p:pic>
        <p:nvPicPr>
          <p:cNvPr id="1026" name="Picture 2" descr="Premium Vector | Singing kids. music school, kid vocal group and children  choir sing carto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0" y="2204864"/>
            <a:ext cx="7059117" cy="41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8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TI SI FUČ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1. KLIKNI NA POVEZAVO IN POSLUŠAJ POSNETEK</a:t>
            </a:r>
            <a:endParaRPr lang="en-US" sz="2500" dirty="0">
              <a:hlinkClick r:id="rId2"/>
            </a:endParaRPr>
          </a:p>
          <a:p>
            <a:pPr marL="0" indent="0">
              <a:buNone/>
            </a:pPr>
            <a:r>
              <a:rPr lang="en-US" sz="3000" dirty="0">
                <a:hlinkClick r:id="rId2"/>
              </a:rPr>
              <a:t>https://www.youtube.com/watch?v=xuc9LCGNtdU&amp;ab_channel=JavniskladRSzakulturnedejavnosti</a:t>
            </a:r>
            <a:endParaRPr lang="en-US" sz="3000" dirty="0"/>
          </a:p>
        </p:txBody>
      </p:sp>
      <p:pic>
        <p:nvPicPr>
          <p:cNvPr id="2050" name="Picture 2" descr="Children Listen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1" b="6700"/>
          <a:stretch/>
        </p:blipFill>
        <p:spPr bwMode="auto">
          <a:xfrm>
            <a:off x="1835696" y="4105655"/>
            <a:ext cx="5472608" cy="25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6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02" y="4725144"/>
            <a:ext cx="328975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/>
              <a:t>2. </a:t>
            </a:r>
            <a:r>
              <a:rPr lang="sl-SI" sz="3900" dirty="0"/>
              <a:t>Zapoj ob posnetku</a:t>
            </a:r>
            <a:r>
              <a:rPr lang="en-US" sz="3900" dirty="0"/>
              <a:t> </a:t>
            </a:r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/>
              <a:t>RECI LIPA, LIPA.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TI SI PIPA, PIPA.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RECI LAJNA, LAJNA.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TI SI CAJNA, CAJNA.</a:t>
            </a: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sl-SI" sz="3600" dirty="0"/>
              <a:t>RECI LADJA, RECI LADJA,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LADJA!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POLNA SADJA, POLNA SADJA,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SADJA!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RECI, RECI, RECI, RECI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LOK, LOK, LOK.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NIMA, NIMA, NIMA, NIMA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ROK, ROK, ROK.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/>
              <a:t>RECI, RECI, RECI, RECI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LOV, LOV, LOV.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SKRIJ SE V ROV, ROV, ROV.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RECI, RECI LUČ, LUČ!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TI SI</a:t>
            </a:r>
            <a:r>
              <a:rPr lang="en-US" sz="3600" dirty="0"/>
              <a:t>,</a:t>
            </a:r>
          </a:p>
          <a:p>
            <a:pPr marL="0" indent="0">
              <a:buNone/>
            </a:pPr>
            <a:r>
              <a:rPr lang="en-US" sz="3600" dirty="0"/>
              <a:t>TI SI,</a:t>
            </a:r>
          </a:p>
          <a:p>
            <a:pPr marL="0" indent="0">
              <a:buNone/>
            </a:pPr>
            <a:r>
              <a:rPr lang="sl-SI" sz="3600" dirty="0"/>
              <a:t>TI SI FUČ!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Ti si fuc melodija.mp3">
            <a:hlinkClick r:id="" action="ppaction://media"/>
            <a:extLst>
              <a:ext uri="{FF2B5EF4-FFF2-40B4-BE49-F238E27FC236}">
                <a16:creationId xmlns:a16="http://schemas.microsoft.com/office/drawing/2014/main" id="{78265CFB-2C82-487F-A75C-42498DFF6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12286" y="3636752"/>
            <a:ext cx="919411" cy="91941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764FA20-672B-4B43-A70E-46A8F90DCF6C}"/>
              </a:ext>
            </a:extLst>
          </p:cNvPr>
          <p:cNvSpPr txBox="1"/>
          <p:nvPr/>
        </p:nvSpPr>
        <p:spPr>
          <a:xfrm>
            <a:off x="7101525" y="3159408"/>
            <a:ext cx="202747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Melodija na klavirju</a:t>
            </a:r>
          </a:p>
        </p:txBody>
      </p:sp>
      <p:pic>
        <p:nvPicPr>
          <p:cNvPr id="5" name="D50E525F">
            <a:hlinkClick r:id="" action="ppaction://media"/>
            <a:extLst>
              <a:ext uri="{FF2B5EF4-FFF2-40B4-BE49-F238E27FC236}">
                <a16:creationId xmlns:a16="http://schemas.microsoft.com/office/drawing/2014/main" id="{093F0FED-DA55-40C3-875D-BAFAA96BAC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69851" y="5301208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1EA7C5D-7B5B-4164-8D14-E276796E14DC}"/>
              </a:ext>
            </a:extLst>
          </p:cNvPr>
          <p:cNvSpPr txBox="1"/>
          <p:nvPr/>
        </p:nvSpPr>
        <p:spPr>
          <a:xfrm>
            <a:off x="4902371" y="4806573"/>
            <a:ext cx="64633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Glas:</a:t>
            </a:r>
          </a:p>
        </p:txBody>
      </p:sp>
    </p:spTree>
    <p:extLst>
      <p:ext uri="{BB962C8B-B14F-4D97-AF65-F5344CB8AC3E}">
        <p14:creationId xmlns:p14="http://schemas.microsoft.com/office/powerpoint/2010/main" val="18850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ZAPOJ OB MOJI KLAVIRSKI SPREMLJAVI</a:t>
            </a:r>
          </a:p>
        </p:txBody>
      </p:sp>
      <p:pic>
        <p:nvPicPr>
          <p:cNvPr id="4098" name="Picture 2" descr="School Children Singing Stock Photo, Picture And Royalty Free Image. Image  91889375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12090"/>
          <a:stretch/>
        </p:blipFill>
        <p:spPr bwMode="auto">
          <a:xfrm>
            <a:off x="457200" y="3611087"/>
            <a:ext cx="4038228" cy="30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 si fuc spremljav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2201974"/>
            <a:ext cx="866986" cy="8669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12" name="PoljeZBesedilom 11"/>
          <p:cNvSpPr txBox="1"/>
          <p:nvPr/>
        </p:nvSpPr>
        <p:spPr>
          <a:xfrm>
            <a:off x="3995936" y="1711762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Spremljava</a:t>
            </a:r>
            <a:endParaRPr lang="en-US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1CCA411-B453-4072-9887-AA71D3383BAE}"/>
              </a:ext>
            </a:extLst>
          </p:cNvPr>
          <p:cNvSpPr txBox="1"/>
          <p:nvPr/>
        </p:nvSpPr>
        <p:spPr>
          <a:xfrm>
            <a:off x="5580112" y="4797152"/>
            <a:ext cx="295232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VABIM TE, DA SE POSNAMEŠ IN POSNETEK POŠLJEŠ</a:t>
            </a:r>
          </a:p>
          <a:p>
            <a:r>
              <a:rPr lang="sl-SI" dirty="0"/>
              <a:t>NA NASLOV natasa.banko@osmenges.si</a:t>
            </a:r>
          </a:p>
        </p:txBody>
      </p:sp>
    </p:spTree>
    <p:extLst>
      <p:ext uri="{BB962C8B-B14F-4D97-AF65-F5344CB8AC3E}">
        <p14:creationId xmlns:p14="http://schemas.microsoft.com/office/powerpoint/2010/main" val="121105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175</Words>
  <Application>Microsoft Office PowerPoint</Application>
  <PresentationFormat>Diaprojekcija na zaslonu (4:3)</PresentationFormat>
  <Paragraphs>34</Paragraphs>
  <Slides>4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POJMO PESMICE!</vt:lpstr>
      <vt:lpstr>TI SI FUČ</vt:lpstr>
      <vt:lpstr>2. Zapoj ob posnetku </vt:lpstr>
      <vt:lpstr>3. ZAPOJ OB MOJI KLAVIRSKI SPREMLJAVI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POJMO PESMICE!</dc:title>
  <dc:creator>Rina</dc:creator>
  <cp:lastModifiedBy>Uporabnik</cp:lastModifiedBy>
  <cp:revision>11</cp:revision>
  <dcterms:created xsi:type="dcterms:W3CDTF">2020-11-03T12:23:14Z</dcterms:created>
  <dcterms:modified xsi:type="dcterms:W3CDTF">2021-02-03T10:11:11Z</dcterms:modified>
</cp:coreProperties>
</file>