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80" r:id="rId1"/>
  </p:sldMasterIdLst>
  <p:sldIdLst>
    <p:sldId id="283" r:id="rId2"/>
    <p:sldId id="256" r:id="rId3"/>
    <p:sldId id="293" r:id="rId4"/>
    <p:sldId id="296" r:id="rId5"/>
    <p:sldId id="302" r:id="rId6"/>
    <p:sldId id="303" r:id="rId7"/>
  </p:sldIdLst>
  <p:sldSz cx="9144000" cy="6858000" type="screen4x3"/>
  <p:notesSz cx="6858000" cy="9144000"/>
  <p:photoAlbum layout="4pic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9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rostoročno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Ograda no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ročno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rostoročno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97B0257-70A4-4145-9A38-EFE391C99134}" type="datetimeFigureOut">
              <a:rPr lang="sl-SI" smtClean="0"/>
              <a:pPr/>
              <a:t>4. 02. 2021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A2C7B15-B631-4C7E-9B7E-F3CD789D343B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81" r:id="rId1"/>
    <p:sldLayoutId id="2147484382" r:id="rId2"/>
    <p:sldLayoutId id="2147484383" r:id="rId3"/>
    <p:sldLayoutId id="2147484384" r:id="rId4"/>
    <p:sldLayoutId id="2147484385" r:id="rId5"/>
    <p:sldLayoutId id="2147484386" r:id="rId6"/>
    <p:sldLayoutId id="2147484387" r:id="rId7"/>
    <p:sldLayoutId id="2147484388" r:id="rId8"/>
    <p:sldLayoutId id="2147484389" r:id="rId9"/>
    <p:sldLayoutId id="2147484390" r:id="rId10"/>
    <p:sldLayoutId id="214748439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www.24sata.hr/image/gledanje-novijih-fotografija-potice-ucenje-kod-djece-504x335-20080625-20101019005808-1023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895992"/>
            <a:ext cx="2980678" cy="2077849"/>
          </a:xfrm>
          <a:prstGeom prst="rect">
            <a:avLst/>
          </a:prstGeom>
          <a:noFill/>
        </p:spPr>
      </p:pic>
      <p:pic>
        <p:nvPicPr>
          <p:cNvPr id="39940" name="Picture 4" descr="http://kodele.blog.siol.net/files/2007/09/274j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71" y="895993"/>
            <a:ext cx="2903545" cy="2077849"/>
          </a:xfrm>
          <a:prstGeom prst="rect">
            <a:avLst/>
          </a:prstGeom>
          <a:noFill/>
        </p:spPr>
      </p:pic>
      <p:pic>
        <p:nvPicPr>
          <p:cNvPr id="4" name="Picture 2" descr="http://www.zdravstudent.si/image/large/12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0222" y="895992"/>
            <a:ext cx="2951954" cy="2172967"/>
          </a:xfrm>
          <a:prstGeom prst="rect">
            <a:avLst/>
          </a:prstGeom>
          <a:noFill/>
        </p:spPr>
      </p:pic>
      <p:pic>
        <p:nvPicPr>
          <p:cNvPr id="5" name="Picture 2" descr="http://www.ezadar.hr/repository/image_raw/63189/large/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271" y="3284984"/>
            <a:ext cx="2903545" cy="2181501"/>
          </a:xfrm>
          <a:prstGeom prst="rect">
            <a:avLst/>
          </a:prstGeom>
          <a:noFill/>
        </p:spPr>
      </p:pic>
      <p:pic>
        <p:nvPicPr>
          <p:cNvPr id="6" name="Picture 2" descr="http://www.intersport-bernik.com/files/07_fotogalerija/smucanje_tecaj_odrasli/IMG_508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56739" y="3284984"/>
            <a:ext cx="2955421" cy="1967379"/>
          </a:xfrm>
          <a:prstGeom prst="rect">
            <a:avLst/>
          </a:prstGeom>
          <a:noFill/>
        </p:spPr>
      </p:pic>
      <p:pic>
        <p:nvPicPr>
          <p:cNvPr id="7" name="Picture 4" descr="http://www.svrez.gov.si/fileadmin/svez.gov.si/pageuploads/docs/slike/vsezivljensko_ucenje_EK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39848" y="3273372"/>
            <a:ext cx="2952328" cy="19605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8031368" cy="2301240"/>
          </a:xfrm>
        </p:spPr>
        <p:txBody>
          <a:bodyPr>
            <a:normAutofit fontScale="90000"/>
          </a:bodyPr>
          <a:lstStyle/>
          <a:p>
            <a:pPr algn="l"/>
            <a:r>
              <a:rPr lang="sl-SI" dirty="0" err="1" smtClean="0"/>
              <a:t>Dke</a:t>
            </a:r>
            <a:r>
              <a:rPr lang="sl-SI" dirty="0" smtClean="0"/>
              <a:t> -</a:t>
            </a:r>
            <a:br>
              <a:rPr lang="sl-SI" dirty="0" smtClean="0"/>
            </a:br>
            <a:r>
              <a:rPr lang="sl-SI" dirty="0" smtClean="0"/>
              <a:t>DOMOVINSKA IN DRŽAVLJANSKA KULTURA IN ETIKA</a:t>
            </a:r>
            <a:br>
              <a:rPr lang="sl-SI" dirty="0" smtClean="0"/>
            </a:b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3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145435"/>
          </a:xfrm>
        </p:spPr>
        <p:txBody>
          <a:bodyPr/>
          <a:lstStyle/>
          <a:p>
            <a:pPr lvl="0"/>
            <a:r>
              <a:rPr lang="sl-SI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  <a:t>DRŽAVLJANSKA KULTURA/VZGOJA - </a:t>
            </a:r>
            <a:r>
              <a:rPr lang="sl-SI" b="1" dirty="0" smtClean="0"/>
              <a:t>je poučevanje o državi, njeni sestavi in delovanju ter naši vlogi v njej.</a:t>
            </a:r>
          </a:p>
          <a:p>
            <a:pPr lvl="0"/>
            <a:r>
              <a:rPr lang="sl-SI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  <a:t>DOMOVINA – </a:t>
            </a:r>
            <a:r>
              <a:rPr lang="sl-SI" b="1" dirty="0" smtClean="0"/>
              <a:t>dežela, v kateri se je nekdo rodil.</a:t>
            </a:r>
          </a:p>
          <a:p>
            <a:pPr lvl="0"/>
            <a:r>
              <a:rPr lang="sl-SI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  <a:t>ETIKA - </a:t>
            </a:r>
            <a:r>
              <a:rPr lang="sl-SI" b="1" dirty="0" smtClean="0"/>
              <a:t>del filozofije. Vsebuje razmišljanje o tem, kaj je moralno (pravilno, dobro) in kaj ne.</a:t>
            </a:r>
            <a:endParaRPr lang="sl-SI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vsebine 3"/>
          <p:cNvSpPr>
            <a:spLocks noGrp="1"/>
          </p:cNvSpPr>
          <p:nvPr>
            <p:ph idx="1"/>
          </p:nvPr>
        </p:nvSpPr>
        <p:spPr>
          <a:xfrm>
            <a:off x="251520" y="980728"/>
            <a:ext cx="8579296" cy="5145435"/>
          </a:xfrm>
        </p:spPr>
        <p:txBody>
          <a:bodyPr/>
          <a:lstStyle/>
          <a:p>
            <a:pPr lvl="0">
              <a:buNone/>
            </a:pPr>
            <a:r>
              <a:rPr lang="sl-SI" sz="41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  <a:t>VSEBINE PRI PREDMETU:</a:t>
            </a:r>
          </a:p>
          <a:p>
            <a:pPr lvl="0"/>
            <a:endParaRPr lang="sl-SI" b="1" dirty="0" smtClean="0"/>
          </a:p>
          <a:p>
            <a:pPr marL="550926" lvl="0" indent="-514350">
              <a:buFont typeface="+mj-lt"/>
              <a:buAutoNum type="arabicPeriod"/>
            </a:pPr>
            <a:r>
              <a:rPr lang="sl-SI" b="1" dirty="0" smtClean="0"/>
              <a:t>Posameznik, skupnosti, država</a:t>
            </a:r>
          </a:p>
          <a:p>
            <a:pPr marL="550926" lvl="0" indent="-514350">
              <a:buFont typeface="+mj-lt"/>
              <a:buAutoNum type="arabicPeriod"/>
            </a:pPr>
            <a:r>
              <a:rPr lang="sl-SI" b="1" dirty="0" smtClean="0"/>
              <a:t>Skupnost državljanov Republike Slovenije</a:t>
            </a:r>
          </a:p>
          <a:p>
            <a:pPr marL="550926" lvl="0" indent="-514350">
              <a:buFont typeface="+mj-lt"/>
              <a:buAutoNum type="arabicPeriod"/>
            </a:pPr>
            <a:r>
              <a:rPr lang="sl-SI" b="1" dirty="0" smtClean="0"/>
              <a:t>Slovenija in človekove pravice</a:t>
            </a:r>
          </a:p>
          <a:p>
            <a:pPr marL="550926" lvl="0" indent="-514350">
              <a:buFont typeface="+mj-lt"/>
              <a:buAutoNum type="arabicPeriod"/>
            </a:pPr>
            <a:r>
              <a:rPr lang="sl-SI" b="1" dirty="0" smtClean="0"/>
              <a:t>Verovanje, verstva in država</a:t>
            </a:r>
            <a:endParaRPr lang="sl-SI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 descr="PRIPRAVA ZA UČNO U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224" y="476672"/>
            <a:ext cx="3940399" cy="5386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oat of Arms | Teaching Resourc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3" y="-6452"/>
            <a:ext cx="5076056" cy="6864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jeZBesedilom 3"/>
          <p:cNvSpPr txBox="1"/>
          <p:nvPr/>
        </p:nvSpPr>
        <p:spPr>
          <a:xfrm>
            <a:off x="971600" y="1988840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chemeClr val="bg1"/>
                </a:solidFill>
              </a:rPr>
              <a:t>NARIŠI IME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3059832" y="2060848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chemeClr val="bg1"/>
                </a:solidFill>
              </a:rPr>
              <a:t>INTERESI</a:t>
            </a:r>
            <a:r>
              <a:rPr lang="sl-SI" smtClean="0">
                <a:solidFill>
                  <a:schemeClr val="bg1"/>
                </a:solidFill>
              </a:rPr>
              <a:t>, HOBIJI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995636" y="3573016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chemeClr val="bg1"/>
                </a:solidFill>
              </a:rPr>
              <a:t>MOČNA PODROČJA…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2987824" y="364502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chemeClr val="bg1"/>
                </a:solidFill>
              </a:rPr>
              <a:t>RAD BI BIL…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1751720" y="5756831"/>
            <a:ext cx="2232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MOTO ŽIVLJENJA</a:t>
            </a:r>
            <a:endParaRPr lang="sl-S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95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4624"/>
            <a:ext cx="4680520" cy="6702968"/>
          </a:xfrm>
        </p:spPr>
      </p:pic>
    </p:spTree>
    <p:extLst>
      <p:ext uri="{BB962C8B-B14F-4D97-AF65-F5344CB8AC3E}">
        <p14:creationId xmlns:p14="http://schemas.microsoft.com/office/powerpoint/2010/main" val="1028718477"/>
      </p:ext>
    </p:extLst>
  </p:cSld>
  <p:clrMapOvr>
    <a:masterClrMapping/>
  </p:clrMapOvr>
</p:sld>
</file>

<file path=ppt/theme/theme1.xml><?xml version="1.0" encoding="utf-8"?>
<a:theme xmlns:a="http://schemas.openxmlformats.org/drawingml/2006/main" name="Tehnik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e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redinsk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1029</TotalTime>
  <Words>89</Words>
  <Application>Microsoft Office PowerPoint</Application>
  <PresentationFormat>Diaprojekcija na zaslonu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Franklin Gothic Book</vt:lpstr>
      <vt:lpstr>Wingdings 2</vt:lpstr>
      <vt:lpstr>Tehnika</vt:lpstr>
      <vt:lpstr>PowerPointova predstavitev</vt:lpstr>
      <vt:lpstr>Dke - DOMOVINSKA IN DRŽAVLJANSKA KULTURA IN ETIKA 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Album s fotografijami</dc:title>
  <dc:creator>jozi</dc:creator>
  <cp:lastModifiedBy>Tadeja Z</cp:lastModifiedBy>
  <cp:revision>108</cp:revision>
  <dcterms:created xsi:type="dcterms:W3CDTF">2011-01-03T19:31:53Z</dcterms:created>
  <dcterms:modified xsi:type="dcterms:W3CDTF">2021-02-04T08:55:57Z</dcterms:modified>
</cp:coreProperties>
</file>