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 id="2147485173" r:id="rId2"/>
  </p:sldMasterIdLst>
  <p:notesMasterIdLst>
    <p:notesMasterId r:id="rId28"/>
  </p:notesMasterIdLst>
  <p:handoutMasterIdLst>
    <p:handoutMasterId r:id="rId29"/>
  </p:handoutMasterIdLst>
  <p:sldIdLst>
    <p:sldId id="256" r:id="rId3"/>
    <p:sldId id="292" r:id="rId4"/>
    <p:sldId id="305" r:id="rId5"/>
    <p:sldId id="257" r:id="rId6"/>
    <p:sldId id="296" r:id="rId7"/>
    <p:sldId id="264" r:id="rId8"/>
    <p:sldId id="266" r:id="rId9"/>
    <p:sldId id="351" r:id="rId10"/>
    <p:sldId id="346" r:id="rId11"/>
    <p:sldId id="347" r:id="rId12"/>
    <p:sldId id="348" r:id="rId13"/>
    <p:sldId id="349" r:id="rId14"/>
    <p:sldId id="352" r:id="rId15"/>
    <p:sldId id="318" r:id="rId16"/>
    <p:sldId id="319" r:id="rId17"/>
    <p:sldId id="320" r:id="rId18"/>
    <p:sldId id="326" r:id="rId19"/>
    <p:sldId id="317" r:id="rId20"/>
    <p:sldId id="324" r:id="rId21"/>
    <p:sldId id="289" r:id="rId22"/>
    <p:sldId id="285" r:id="rId23"/>
    <p:sldId id="300" r:id="rId24"/>
    <p:sldId id="291" r:id="rId25"/>
    <p:sldId id="350" r:id="rId26"/>
    <p:sldId id="288" r:id="rId27"/>
  </p:sldIdLst>
  <p:sldSz cx="9144000" cy="6858000" type="screen4x3"/>
  <p:notesSz cx="6864350" cy="9998075"/>
  <p:defaultTextStyle>
    <a:defPPr>
      <a:defRPr lang="sl-SI"/>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000000"/>
    <a:srgbClr val="FF6600"/>
    <a:srgbClr val="3333FF"/>
    <a:srgbClr val="CC3300"/>
    <a:srgbClr val="663300"/>
    <a:srgbClr val="FF9900"/>
    <a:srgbClr val="FFAF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59" autoAdjust="0"/>
    <p:restoredTop sz="95268" autoAdjust="0"/>
  </p:normalViewPr>
  <p:slideViewPr>
    <p:cSldViewPr>
      <p:cViewPr varScale="1">
        <p:scale>
          <a:sx n="86" d="100"/>
          <a:sy n="86" d="100"/>
        </p:scale>
        <p:origin x="1262" y="58"/>
      </p:cViewPr>
      <p:guideLst>
        <p:guide orient="horz" pos="2160"/>
        <p:guide pos="2880"/>
      </p:guideLst>
    </p:cSldViewPr>
  </p:slideViewPr>
  <p:outlineViewPr>
    <p:cViewPr>
      <p:scale>
        <a:sx n="33" d="100"/>
        <a:sy n="33" d="100"/>
      </p:scale>
      <p:origin x="0" y="429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na Meglič" userId="10a26e52-d28a-43cc-889f-40205a0b5c0a" providerId="ADAL" clId="{724BEB5F-699A-41C0-8031-BBB46FEDE7D1}"/>
    <pc:docChg chg="undo redo custSel delSld modSld">
      <pc:chgData name="Erna Meglič" userId="10a26e52-d28a-43cc-889f-40205a0b5c0a" providerId="ADAL" clId="{724BEB5F-699A-41C0-8031-BBB46FEDE7D1}" dt="2026-03-03T11:30:17.249" v="2138" actId="1076"/>
      <pc:docMkLst>
        <pc:docMk/>
      </pc:docMkLst>
      <pc:sldChg chg="modSp mod">
        <pc:chgData name="Erna Meglič" userId="10a26e52-d28a-43cc-889f-40205a0b5c0a" providerId="ADAL" clId="{724BEB5F-699A-41C0-8031-BBB46FEDE7D1}" dt="2026-01-30T10:38:37.535" v="1" actId="20577"/>
        <pc:sldMkLst>
          <pc:docMk/>
          <pc:sldMk cId="0" sldId="256"/>
        </pc:sldMkLst>
        <pc:spChg chg="mod">
          <ac:chgData name="Erna Meglič" userId="10a26e52-d28a-43cc-889f-40205a0b5c0a" providerId="ADAL" clId="{724BEB5F-699A-41C0-8031-BBB46FEDE7D1}" dt="2026-01-30T10:38:37.535" v="1" actId="20577"/>
          <ac:spMkLst>
            <pc:docMk/>
            <pc:sldMk cId="0" sldId="256"/>
            <ac:spMk id="9219" creationId="{B3DF9BD9-4B49-4B18-A810-955CCD4AF5F3}"/>
          </ac:spMkLst>
        </pc:spChg>
      </pc:sldChg>
      <pc:sldChg chg="modSp mod">
        <pc:chgData name="Erna Meglič" userId="10a26e52-d28a-43cc-889f-40205a0b5c0a" providerId="ADAL" clId="{724BEB5F-699A-41C0-8031-BBB46FEDE7D1}" dt="2026-02-05T14:32:57.322" v="898" actId="20577"/>
        <pc:sldMkLst>
          <pc:docMk/>
          <pc:sldMk cId="0" sldId="264"/>
        </pc:sldMkLst>
        <pc:spChg chg="mod">
          <ac:chgData name="Erna Meglič" userId="10a26e52-d28a-43cc-889f-40205a0b5c0a" providerId="ADAL" clId="{724BEB5F-699A-41C0-8031-BBB46FEDE7D1}" dt="2026-02-05T14:32:57.322" v="898" actId="20577"/>
          <ac:spMkLst>
            <pc:docMk/>
            <pc:sldMk cId="0" sldId="264"/>
            <ac:spMk id="16387" creationId="{409CFB7F-69EE-42E8-87DB-04BD778D9413}"/>
          </ac:spMkLst>
        </pc:spChg>
      </pc:sldChg>
      <pc:sldChg chg="modSp mod">
        <pc:chgData name="Erna Meglič" userId="10a26e52-d28a-43cc-889f-40205a0b5c0a" providerId="ADAL" clId="{724BEB5F-699A-41C0-8031-BBB46FEDE7D1}" dt="2026-03-03T07:57:55.091" v="1718" actId="207"/>
        <pc:sldMkLst>
          <pc:docMk/>
          <pc:sldMk cId="0" sldId="266"/>
        </pc:sldMkLst>
        <pc:spChg chg="mod">
          <ac:chgData name="Erna Meglič" userId="10a26e52-d28a-43cc-889f-40205a0b5c0a" providerId="ADAL" clId="{724BEB5F-699A-41C0-8031-BBB46FEDE7D1}" dt="2026-03-03T07:57:55.091" v="1718" actId="207"/>
          <ac:spMkLst>
            <pc:docMk/>
            <pc:sldMk cId="0" sldId="266"/>
            <ac:spMk id="17411" creationId="{07077323-C4EB-40A4-86B9-1242EFF1F986}"/>
          </ac:spMkLst>
        </pc:spChg>
        <pc:picChg chg="mod">
          <ac:chgData name="Erna Meglič" userId="10a26e52-d28a-43cc-889f-40205a0b5c0a" providerId="ADAL" clId="{724BEB5F-699A-41C0-8031-BBB46FEDE7D1}" dt="2026-02-05T12:42:07.081" v="262" actId="1076"/>
          <ac:picMkLst>
            <pc:docMk/>
            <pc:sldMk cId="0" sldId="266"/>
            <ac:picMk id="17412" creationId="{4475A762-2E1A-4242-8AFD-4216E420395C}"/>
          </ac:picMkLst>
        </pc:picChg>
      </pc:sldChg>
      <pc:sldChg chg="modSp mod">
        <pc:chgData name="Erna Meglič" userId="10a26e52-d28a-43cc-889f-40205a0b5c0a" providerId="ADAL" clId="{724BEB5F-699A-41C0-8031-BBB46FEDE7D1}" dt="2026-03-03T11:30:00.228" v="2137" actId="255"/>
        <pc:sldMkLst>
          <pc:docMk/>
          <pc:sldMk cId="0" sldId="285"/>
        </pc:sldMkLst>
        <pc:spChg chg="mod">
          <ac:chgData name="Erna Meglič" userId="10a26e52-d28a-43cc-889f-40205a0b5c0a" providerId="ADAL" clId="{724BEB5F-699A-41C0-8031-BBB46FEDE7D1}" dt="2026-03-03T11:30:00.228" v="2137" actId="255"/>
          <ac:spMkLst>
            <pc:docMk/>
            <pc:sldMk cId="0" sldId="285"/>
            <ac:spMk id="21507" creationId="{A763189F-367A-487A-BFF6-CA7DC58752EC}"/>
          </ac:spMkLst>
        </pc:spChg>
      </pc:sldChg>
      <pc:sldChg chg="del">
        <pc:chgData name="Erna Meglič" userId="10a26e52-d28a-43cc-889f-40205a0b5c0a" providerId="ADAL" clId="{724BEB5F-699A-41C0-8031-BBB46FEDE7D1}" dt="2026-02-05T16:20:01.547" v="1246" actId="47"/>
        <pc:sldMkLst>
          <pc:docMk/>
          <pc:sldMk cId="0" sldId="288"/>
        </pc:sldMkLst>
      </pc:sldChg>
      <pc:sldChg chg="modSp mod">
        <pc:chgData name="Erna Meglič" userId="10a26e52-d28a-43cc-889f-40205a0b5c0a" providerId="ADAL" clId="{724BEB5F-699A-41C0-8031-BBB46FEDE7D1}" dt="2026-03-03T11:30:17.249" v="2138" actId="1076"/>
        <pc:sldMkLst>
          <pc:docMk/>
          <pc:sldMk cId="0" sldId="291"/>
        </pc:sldMkLst>
        <pc:spChg chg="mod">
          <ac:chgData name="Erna Meglič" userId="10a26e52-d28a-43cc-889f-40205a0b5c0a" providerId="ADAL" clId="{724BEB5F-699A-41C0-8031-BBB46FEDE7D1}" dt="2026-03-03T11:30:17.249" v="2138" actId="1076"/>
          <ac:spMkLst>
            <pc:docMk/>
            <pc:sldMk cId="0" sldId="291"/>
            <ac:spMk id="32771" creationId="{02E02769-6251-447A-81D2-D60C8D1C8850}"/>
          </ac:spMkLst>
        </pc:spChg>
      </pc:sldChg>
      <pc:sldChg chg="modSp mod">
        <pc:chgData name="Erna Meglič" userId="10a26e52-d28a-43cc-889f-40205a0b5c0a" providerId="ADAL" clId="{724BEB5F-699A-41C0-8031-BBB46FEDE7D1}" dt="2026-02-05T16:17:09.710" v="1244" actId="20577"/>
        <pc:sldMkLst>
          <pc:docMk/>
          <pc:sldMk cId="0" sldId="292"/>
        </pc:sldMkLst>
        <pc:spChg chg="mod">
          <ac:chgData name="Erna Meglič" userId="10a26e52-d28a-43cc-889f-40205a0b5c0a" providerId="ADAL" clId="{724BEB5F-699A-41C0-8031-BBB46FEDE7D1}" dt="2026-02-05T16:17:09.710" v="1244" actId="20577"/>
          <ac:spMkLst>
            <pc:docMk/>
            <pc:sldMk cId="0" sldId="292"/>
            <ac:spMk id="8195" creationId="{B7B80DD6-8D52-417D-816B-A73361A30E68}"/>
          </ac:spMkLst>
        </pc:spChg>
      </pc:sldChg>
      <pc:sldChg chg="modSp mod">
        <pc:chgData name="Erna Meglič" userId="10a26e52-d28a-43cc-889f-40205a0b5c0a" providerId="ADAL" clId="{724BEB5F-699A-41C0-8031-BBB46FEDE7D1}" dt="2026-02-05T12:24:26.791" v="251" actId="6549"/>
        <pc:sldMkLst>
          <pc:docMk/>
          <pc:sldMk cId="0" sldId="296"/>
        </pc:sldMkLst>
        <pc:spChg chg="mod">
          <ac:chgData name="Erna Meglič" userId="10a26e52-d28a-43cc-889f-40205a0b5c0a" providerId="ADAL" clId="{724BEB5F-699A-41C0-8031-BBB46FEDE7D1}" dt="2026-02-05T12:24:26.791" v="251" actId="6549"/>
          <ac:spMkLst>
            <pc:docMk/>
            <pc:sldMk cId="0" sldId="296"/>
            <ac:spMk id="15363" creationId="{F2AB4283-9111-43F6-B616-2CD15F1B0263}"/>
          </ac:spMkLst>
        </pc:spChg>
        <pc:spChg chg="mod">
          <ac:chgData name="Erna Meglič" userId="10a26e52-d28a-43cc-889f-40205a0b5c0a" providerId="ADAL" clId="{724BEB5F-699A-41C0-8031-BBB46FEDE7D1}" dt="2026-01-30T10:40:42.729" v="36" actId="20577"/>
          <ac:spMkLst>
            <pc:docMk/>
            <pc:sldMk cId="0" sldId="296"/>
            <ac:spMk id="15364" creationId="{7A63AF95-FFCA-4AC5-A8F1-F265C4475350}"/>
          </ac:spMkLst>
        </pc:spChg>
      </pc:sldChg>
      <pc:sldChg chg="modSp mod">
        <pc:chgData name="Erna Meglič" userId="10a26e52-d28a-43cc-889f-40205a0b5c0a" providerId="ADAL" clId="{724BEB5F-699A-41C0-8031-BBB46FEDE7D1}" dt="2026-02-05T14:43:12.186" v="905" actId="11"/>
        <pc:sldMkLst>
          <pc:docMk/>
          <pc:sldMk cId="0" sldId="300"/>
        </pc:sldMkLst>
        <pc:spChg chg="mod">
          <ac:chgData name="Erna Meglič" userId="10a26e52-d28a-43cc-889f-40205a0b5c0a" providerId="ADAL" clId="{724BEB5F-699A-41C0-8031-BBB46FEDE7D1}" dt="2026-02-05T14:42:18.822" v="902" actId="20577"/>
          <ac:spMkLst>
            <pc:docMk/>
            <pc:sldMk cId="0" sldId="300"/>
            <ac:spMk id="31746" creationId="{128F6F6E-C321-44DB-B990-C8B958621EE4}"/>
          </ac:spMkLst>
        </pc:spChg>
        <pc:graphicFrameChg chg="modGraphic">
          <ac:chgData name="Erna Meglič" userId="10a26e52-d28a-43cc-889f-40205a0b5c0a" providerId="ADAL" clId="{724BEB5F-699A-41C0-8031-BBB46FEDE7D1}" dt="2026-02-05T14:43:12.186" v="905" actId="11"/>
          <ac:graphicFrameMkLst>
            <pc:docMk/>
            <pc:sldMk cId="0" sldId="300"/>
            <ac:graphicFrameMk id="4" creationId="{01D863BB-3423-4AEE-80CF-05EF79ECDAFA}"/>
          </ac:graphicFrameMkLst>
        </pc:graphicFrameChg>
      </pc:sldChg>
      <pc:sldChg chg="modSp mod">
        <pc:chgData name="Erna Meglič" userId="10a26e52-d28a-43cc-889f-40205a0b5c0a" providerId="ADAL" clId="{724BEB5F-699A-41C0-8031-BBB46FEDE7D1}" dt="2026-02-05T16:17:22.573" v="1245" actId="207"/>
        <pc:sldMkLst>
          <pc:docMk/>
          <pc:sldMk cId="0" sldId="305"/>
        </pc:sldMkLst>
        <pc:spChg chg="mod">
          <ac:chgData name="Erna Meglič" userId="10a26e52-d28a-43cc-889f-40205a0b5c0a" providerId="ADAL" clId="{724BEB5F-699A-41C0-8031-BBB46FEDE7D1}" dt="2026-02-05T16:17:22.573" v="1245" actId="207"/>
          <ac:spMkLst>
            <pc:docMk/>
            <pc:sldMk cId="0" sldId="305"/>
            <ac:spMk id="12291" creationId="{FBB54D7F-6EA0-40C9-863C-9D84F7DABA08}"/>
          </ac:spMkLst>
        </pc:spChg>
      </pc:sldChg>
      <pc:sldChg chg="modSp mod">
        <pc:chgData name="Erna Meglič" userId="10a26e52-d28a-43cc-889f-40205a0b5c0a" providerId="ADAL" clId="{724BEB5F-699A-41C0-8031-BBB46FEDE7D1}" dt="2026-02-05T14:53:35.722" v="925" actId="20577"/>
        <pc:sldMkLst>
          <pc:docMk/>
          <pc:sldMk cId="0" sldId="317"/>
        </pc:sldMkLst>
        <pc:spChg chg="mod">
          <ac:chgData name="Erna Meglič" userId="10a26e52-d28a-43cc-889f-40205a0b5c0a" providerId="ADAL" clId="{724BEB5F-699A-41C0-8031-BBB46FEDE7D1}" dt="2026-02-05T14:53:35.722" v="925" actId="20577"/>
          <ac:spMkLst>
            <pc:docMk/>
            <pc:sldMk cId="0" sldId="317"/>
            <ac:spMk id="26626" creationId="{3E8B6395-6F13-40E5-AB06-0FF1314D8FB8}"/>
          </ac:spMkLst>
        </pc:spChg>
      </pc:sldChg>
      <pc:sldChg chg="modSp mod">
        <pc:chgData name="Erna Meglič" userId="10a26e52-d28a-43cc-889f-40205a0b5c0a" providerId="ADAL" clId="{724BEB5F-699A-41C0-8031-BBB46FEDE7D1}" dt="2026-02-05T15:12:57.893" v="1205" actId="948"/>
        <pc:sldMkLst>
          <pc:docMk/>
          <pc:sldMk cId="0" sldId="324"/>
        </pc:sldMkLst>
        <pc:spChg chg="mod">
          <ac:chgData name="Erna Meglič" userId="10a26e52-d28a-43cc-889f-40205a0b5c0a" providerId="ADAL" clId="{724BEB5F-699A-41C0-8031-BBB46FEDE7D1}" dt="2026-02-05T15:12:57.893" v="1205" actId="948"/>
          <ac:spMkLst>
            <pc:docMk/>
            <pc:sldMk cId="0" sldId="324"/>
            <ac:spMk id="28674" creationId="{B90F83B4-3889-4399-A432-197CC4BF2402}"/>
          </ac:spMkLst>
        </pc:spChg>
        <pc:spChg chg="mod">
          <ac:chgData name="Erna Meglič" userId="10a26e52-d28a-43cc-889f-40205a0b5c0a" providerId="ADAL" clId="{724BEB5F-699A-41C0-8031-BBB46FEDE7D1}" dt="2026-02-05T15:03:13.152" v="927" actId="20577"/>
          <ac:spMkLst>
            <pc:docMk/>
            <pc:sldMk cId="0" sldId="324"/>
            <ac:spMk id="28676" creationId="{5275B359-DA34-4735-88DA-5B139E6246A1}"/>
          </ac:spMkLst>
        </pc:spChg>
      </pc:sldChg>
      <pc:sldChg chg="del">
        <pc:chgData name="Erna Meglič" userId="10a26e52-d28a-43cc-889f-40205a0b5c0a" providerId="ADAL" clId="{724BEB5F-699A-41C0-8031-BBB46FEDE7D1}" dt="2026-02-05T16:09:40.394" v="1206" actId="47"/>
        <pc:sldMkLst>
          <pc:docMk/>
          <pc:sldMk cId="4271950570" sldId="327"/>
        </pc:sldMkLst>
      </pc:sldChg>
      <pc:sldChg chg="delSp modSp mod">
        <pc:chgData name="Erna Meglič" userId="10a26e52-d28a-43cc-889f-40205a0b5c0a" providerId="ADAL" clId="{724BEB5F-699A-41C0-8031-BBB46FEDE7D1}" dt="2026-02-05T13:56:58.459" v="629" actId="6549"/>
        <pc:sldMkLst>
          <pc:docMk/>
          <pc:sldMk cId="1643525902" sldId="346"/>
        </pc:sldMkLst>
        <pc:spChg chg="mod">
          <ac:chgData name="Erna Meglič" userId="10a26e52-d28a-43cc-889f-40205a0b5c0a" providerId="ADAL" clId="{724BEB5F-699A-41C0-8031-BBB46FEDE7D1}" dt="2026-02-05T13:07:53.447" v="593" actId="20577"/>
          <ac:spMkLst>
            <pc:docMk/>
            <pc:sldMk cId="1643525902" sldId="346"/>
            <ac:spMk id="23554" creationId="{50D18AD1-3122-4DD8-86E0-88101B4ACD6C}"/>
          </ac:spMkLst>
        </pc:spChg>
        <pc:spChg chg="mod">
          <ac:chgData name="Erna Meglič" userId="10a26e52-d28a-43cc-889f-40205a0b5c0a" providerId="ADAL" clId="{724BEB5F-699A-41C0-8031-BBB46FEDE7D1}" dt="2026-02-05T13:56:58.459" v="629" actId="6549"/>
          <ac:spMkLst>
            <pc:docMk/>
            <pc:sldMk cId="1643525902" sldId="346"/>
            <ac:spMk id="23555" creationId="{E7A56925-08CA-4E50-AA03-38AB70E1FBE1}"/>
          </ac:spMkLst>
        </pc:spChg>
        <pc:picChg chg="del">
          <ac:chgData name="Erna Meglič" userId="10a26e52-d28a-43cc-889f-40205a0b5c0a" providerId="ADAL" clId="{724BEB5F-699A-41C0-8031-BBB46FEDE7D1}" dt="2026-02-05T13:06:59.367" v="556" actId="478"/>
          <ac:picMkLst>
            <pc:docMk/>
            <pc:sldMk cId="1643525902" sldId="346"/>
            <ac:picMk id="3" creationId="{598FB885-7758-4B2B-8FAF-BAB0DD65ED84}"/>
          </ac:picMkLst>
        </pc:picChg>
      </pc:sldChg>
      <pc:sldChg chg="modSp mod">
        <pc:chgData name="Erna Meglič" userId="10a26e52-d28a-43cc-889f-40205a0b5c0a" providerId="ADAL" clId="{724BEB5F-699A-41C0-8031-BBB46FEDE7D1}" dt="2026-02-05T14:23:15.103" v="829" actId="20577"/>
        <pc:sldMkLst>
          <pc:docMk/>
          <pc:sldMk cId="0" sldId="347"/>
        </pc:sldMkLst>
        <pc:spChg chg="mod">
          <ac:chgData name="Erna Meglič" userId="10a26e52-d28a-43cc-889f-40205a0b5c0a" providerId="ADAL" clId="{724BEB5F-699A-41C0-8031-BBB46FEDE7D1}" dt="2026-01-30T10:45:57.246" v="49" actId="20577"/>
          <ac:spMkLst>
            <pc:docMk/>
            <pc:sldMk cId="0" sldId="347"/>
            <ac:spMk id="23554" creationId="{50D18AD1-3122-4DD8-86E0-88101B4ACD6C}"/>
          </ac:spMkLst>
        </pc:spChg>
        <pc:spChg chg="mod">
          <ac:chgData name="Erna Meglič" userId="10a26e52-d28a-43cc-889f-40205a0b5c0a" providerId="ADAL" clId="{724BEB5F-699A-41C0-8031-BBB46FEDE7D1}" dt="2026-02-05T14:23:15.103" v="829" actId="20577"/>
          <ac:spMkLst>
            <pc:docMk/>
            <pc:sldMk cId="0" sldId="347"/>
            <ac:spMk id="23555" creationId="{E7A56925-08CA-4E50-AA03-38AB70E1FBE1}"/>
          </ac:spMkLst>
        </pc:spChg>
      </pc:sldChg>
      <pc:sldChg chg="modSp mod">
        <pc:chgData name="Erna Meglič" userId="10a26e52-d28a-43cc-889f-40205a0b5c0a" providerId="ADAL" clId="{724BEB5F-699A-41C0-8031-BBB46FEDE7D1}" dt="2026-02-05T14:26:25.373" v="853" actId="1076"/>
        <pc:sldMkLst>
          <pc:docMk/>
          <pc:sldMk cId="0" sldId="348"/>
        </pc:sldMkLst>
        <pc:spChg chg="mod">
          <ac:chgData name="Erna Meglič" userId="10a26e52-d28a-43cc-889f-40205a0b5c0a" providerId="ADAL" clId="{724BEB5F-699A-41C0-8031-BBB46FEDE7D1}" dt="2026-02-05T13:58:29.018" v="642" actId="20577"/>
          <ac:spMkLst>
            <pc:docMk/>
            <pc:sldMk cId="0" sldId="348"/>
            <ac:spMk id="24578" creationId="{646951BB-9B10-4FEB-9E1F-2660CA4C9C71}"/>
          </ac:spMkLst>
        </pc:spChg>
        <pc:spChg chg="mod">
          <ac:chgData name="Erna Meglič" userId="10a26e52-d28a-43cc-889f-40205a0b5c0a" providerId="ADAL" clId="{724BEB5F-699A-41C0-8031-BBB46FEDE7D1}" dt="2026-02-05T14:26:25.373" v="853" actId="1076"/>
          <ac:spMkLst>
            <pc:docMk/>
            <pc:sldMk cId="0" sldId="348"/>
            <ac:spMk id="25603" creationId="{1282A18C-120A-42D3-AC73-4BCBBAE76418}"/>
          </ac:spMkLst>
        </pc:spChg>
      </pc:sldChg>
      <pc:sldChg chg="modSp mod">
        <pc:chgData name="Erna Meglič" userId="10a26e52-d28a-43cc-889f-40205a0b5c0a" providerId="ADAL" clId="{724BEB5F-699A-41C0-8031-BBB46FEDE7D1}" dt="2026-02-05T14:22:38.248" v="825" actId="14100"/>
        <pc:sldMkLst>
          <pc:docMk/>
          <pc:sldMk cId="0" sldId="349"/>
        </pc:sldMkLst>
        <pc:spChg chg="mod">
          <ac:chgData name="Erna Meglič" userId="10a26e52-d28a-43cc-889f-40205a0b5c0a" providerId="ADAL" clId="{724BEB5F-699A-41C0-8031-BBB46FEDE7D1}" dt="2026-02-05T14:22:38.248" v="825" actId="14100"/>
          <ac:spMkLst>
            <pc:docMk/>
            <pc:sldMk cId="0" sldId="349"/>
            <ac:spMk id="20483" creationId="{2E859C94-6128-4459-9851-24302936A5FD}"/>
          </ac:spMkLst>
        </pc:spChg>
        <pc:spChg chg="mod">
          <ac:chgData name="Erna Meglič" userId="10a26e52-d28a-43cc-889f-40205a0b5c0a" providerId="ADAL" clId="{724BEB5F-699A-41C0-8031-BBB46FEDE7D1}" dt="2026-02-05T13:59:13.484" v="649" actId="20577"/>
          <ac:spMkLst>
            <pc:docMk/>
            <pc:sldMk cId="0" sldId="349"/>
            <ac:spMk id="25602" creationId="{C944D4C5-076D-4E6E-834E-DFECA3FCA31B}"/>
          </ac:spMkLst>
        </pc:spChg>
      </pc:sldChg>
      <pc:sldChg chg="modSp mod">
        <pc:chgData name="Erna Meglič" userId="10a26e52-d28a-43cc-889f-40205a0b5c0a" providerId="ADAL" clId="{724BEB5F-699A-41C0-8031-BBB46FEDE7D1}" dt="2026-02-25T13:36:18.675" v="1713" actId="6549"/>
        <pc:sldMkLst>
          <pc:docMk/>
          <pc:sldMk cId="0" sldId="350"/>
        </pc:sldMkLst>
        <pc:spChg chg="mod">
          <ac:chgData name="Erna Meglič" userId="10a26e52-d28a-43cc-889f-40205a0b5c0a" providerId="ADAL" clId="{724BEB5F-699A-41C0-8031-BBB46FEDE7D1}" dt="2026-02-25T13:36:18.675" v="1713" actId="6549"/>
          <ac:spMkLst>
            <pc:docMk/>
            <pc:sldMk cId="0" sldId="350"/>
            <ac:spMk id="27651" creationId="{5F302150-D406-4987-93EE-9FFA53CC6191}"/>
          </ac:spMkLst>
        </pc:spChg>
      </pc:sldChg>
      <pc:sldChg chg="modSp mod">
        <pc:chgData name="Erna Meglič" userId="10a26e52-d28a-43cc-889f-40205a0b5c0a" providerId="ADAL" clId="{724BEB5F-699A-41C0-8031-BBB46FEDE7D1}" dt="2026-02-05T13:06:02.678" v="554" actId="255"/>
        <pc:sldMkLst>
          <pc:docMk/>
          <pc:sldMk cId="0" sldId="351"/>
        </pc:sldMkLst>
        <pc:spChg chg="mod">
          <ac:chgData name="Erna Meglič" userId="10a26e52-d28a-43cc-889f-40205a0b5c0a" providerId="ADAL" clId="{724BEB5F-699A-41C0-8031-BBB46FEDE7D1}" dt="2026-02-05T13:06:02.678" v="554" actId="255"/>
          <ac:spMkLst>
            <pc:docMk/>
            <pc:sldMk cId="0" sldId="351"/>
            <ac:spMk id="4099" creationId="{4FEAF74F-63F1-414B-A88E-23C791BAB143}"/>
          </ac:spMkLst>
        </pc:spChg>
      </pc:sldChg>
      <pc:sldChg chg="modSp mod">
        <pc:chgData name="Erna Meglič" userId="10a26e52-d28a-43cc-889f-40205a0b5c0a" providerId="ADAL" clId="{724BEB5F-699A-41C0-8031-BBB46FEDE7D1}" dt="2026-02-05T14:27:23.500" v="855" actId="948"/>
        <pc:sldMkLst>
          <pc:docMk/>
          <pc:sldMk cId="62323346" sldId="352"/>
        </pc:sldMkLst>
        <pc:spChg chg="mod">
          <ac:chgData name="Erna Meglič" userId="10a26e52-d28a-43cc-889f-40205a0b5c0a" providerId="ADAL" clId="{724BEB5F-699A-41C0-8031-BBB46FEDE7D1}" dt="2026-02-05T14:27:23.500" v="855" actId="948"/>
          <ac:spMkLst>
            <pc:docMk/>
            <pc:sldMk cId="62323346" sldId="352"/>
            <ac:spMk id="23555" creationId="{E7A56925-08CA-4E50-AA03-38AB70E1FBE1}"/>
          </ac:spMkLst>
        </pc:spChg>
      </pc:sldChg>
    </pc:docChg>
  </pc:docChgLst>
  <pc:docChgLst>
    <pc:chgData name="Erna Meglič" userId="10a26e52-d28a-43cc-889f-40205a0b5c0a" providerId="ADAL" clId="{207D22B8-5A6B-4308-BF7D-FF86D6493C0F}"/>
    <pc:docChg chg="undo redo custSel addSld delSld modSld sldOrd modNotesMaster modHandout">
      <pc:chgData name="Erna Meglič" userId="10a26e52-d28a-43cc-889f-40205a0b5c0a" providerId="ADAL" clId="{207D22B8-5A6B-4308-BF7D-FF86D6493C0F}" dt="2025-02-12T10:20:30.962" v="5993" actId="6549"/>
      <pc:docMkLst>
        <pc:docMk/>
      </pc:docMkLst>
      <pc:sldChg chg="modSp mod">
        <pc:chgData name="Erna Meglič" userId="10a26e52-d28a-43cc-889f-40205a0b5c0a" providerId="ADAL" clId="{207D22B8-5A6B-4308-BF7D-FF86D6493C0F}" dt="2025-02-04T11:48:26.626" v="1" actId="20577"/>
        <pc:sldMkLst>
          <pc:docMk/>
          <pc:sldMk cId="0" sldId="256"/>
        </pc:sldMkLst>
        <pc:spChg chg="mod">
          <ac:chgData name="Erna Meglič" userId="10a26e52-d28a-43cc-889f-40205a0b5c0a" providerId="ADAL" clId="{207D22B8-5A6B-4308-BF7D-FF86D6493C0F}" dt="2025-02-04T11:48:26.626" v="1" actId="20577"/>
          <ac:spMkLst>
            <pc:docMk/>
            <pc:sldMk cId="0" sldId="256"/>
            <ac:spMk id="9219" creationId="{B3DF9BD9-4B49-4B18-A810-955CCD4AF5F3}"/>
          </ac:spMkLst>
        </pc:spChg>
      </pc:sldChg>
      <pc:sldChg chg="modSp mod">
        <pc:chgData name="Erna Meglič" userId="10a26e52-d28a-43cc-889f-40205a0b5c0a" providerId="ADAL" clId="{207D22B8-5A6B-4308-BF7D-FF86D6493C0F}" dt="2025-02-06T10:12:41.796" v="3052" actId="255"/>
        <pc:sldMkLst>
          <pc:docMk/>
          <pc:sldMk cId="0" sldId="257"/>
        </pc:sldMkLst>
        <pc:spChg chg="mod">
          <ac:chgData name="Erna Meglič" userId="10a26e52-d28a-43cc-889f-40205a0b5c0a" providerId="ADAL" clId="{207D22B8-5A6B-4308-BF7D-FF86D6493C0F}" dt="2025-02-06T10:12:41.796" v="3052" actId="255"/>
          <ac:spMkLst>
            <pc:docMk/>
            <pc:sldMk cId="0" sldId="257"/>
            <ac:spMk id="13314" creationId="{576B199E-61D2-4342-A390-154765581824}"/>
          </ac:spMkLst>
        </pc:spChg>
      </pc:sldChg>
      <pc:sldChg chg="modSp mod">
        <pc:chgData name="Erna Meglič" userId="10a26e52-d28a-43cc-889f-40205a0b5c0a" providerId="ADAL" clId="{207D22B8-5A6B-4308-BF7D-FF86D6493C0F}" dt="2025-02-06T14:13:47.408" v="3994" actId="20577"/>
        <pc:sldMkLst>
          <pc:docMk/>
          <pc:sldMk cId="0" sldId="264"/>
        </pc:sldMkLst>
        <pc:spChg chg="mod">
          <ac:chgData name="Erna Meglič" userId="10a26e52-d28a-43cc-889f-40205a0b5c0a" providerId="ADAL" clId="{207D22B8-5A6B-4308-BF7D-FF86D6493C0F}" dt="2025-02-06T14:13:47.408" v="3994" actId="20577"/>
          <ac:spMkLst>
            <pc:docMk/>
            <pc:sldMk cId="0" sldId="264"/>
            <ac:spMk id="16387" creationId="{409CFB7F-69EE-42E8-87DB-04BD778D9413}"/>
          </ac:spMkLst>
        </pc:spChg>
        <pc:picChg chg="mod">
          <ac:chgData name="Erna Meglič" userId="10a26e52-d28a-43cc-889f-40205a0b5c0a" providerId="ADAL" clId="{207D22B8-5A6B-4308-BF7D-FF86D6493C0F}" dt="2025-02-06T11:19:38.552" v="3716" actId="1076"/>
          <ac:picMkLst>
            <pc:docMk/>
            <pc:sldMk cId="0" sldId="264"/>
            <ac:picMk id="16388" creationId="{91B67C47-4BF8-40B9-910A-564FEFC9421B}"/>
          </ac:picMkLst>
        </pc:picChg>
      </pc:sldChg>
      <pc:sldChg chg="modSp mod">
        <pc:chgData name="Erna Meglič" userId="10a26e52-d28a-43cc-889f-40205a0b5c0a" providerId="ADAL" clId="{207D22B8-5A6B-4308-BF7D-FF86D6493C0F}" dt="2025-02-06T15:42:14.186" v="5354" actId="1076"/>
        <pc:sldMkLst>
          <pc:docMk/>
          <pc:sldMk cId="0" sldId="266"/>
        </pc:sldMkLst>
        <pc:spChg chg="mod">
          <ac:chgData name="Erna Meglič" userId="10a26e52-d28a-43cc-889f-40205a0b5c0a" providerId="ADAL" clId="{207D22B8-5A6B-4308-BF7D-FF86D6493C0F}" dt="2025-02-06T10:13:01.209" v="3054" actId="255"/>
          <ac:spMkLst>
            <pc:docMk/>
            <pc:sldMk cId="0" sldId="266"/>
            <ac:spMk id="17410" creationId="{79F33EE7-112B-4C45-A411-525A08F62F8C}"/>
          </ac:spMkLst>
        </pc:spChg>
        <pc:spChg chg="mod">
          <ac:chgData name="Erna Meglič" userId="10a26e52-d28a-43cc-889f-40205a0b5c0a" providerId="ADAL" clId="{207D22B8-5A6B-4308-BF7D-FF86D6493C0F}" dt="2025-02-06T15:42:14.186" v="5354" actId="1076"/>
          <ac:spMkLst>
            <pc:docMk/>
            <pc:sldMk cId="0" sldId="266"/>
            <ac:spMk id="17411" creationId="{07077323-C4EB-40A4-86B9-1242EFF1F986}"/>
          </ac:spMkLst>
        </pc:spChg>
        <pc:picChg chg="mod">
          <ac:chgData name="Erna Meglič" userId="10a26e52-d28a-43cc-889f-40205a0b5c0a" providerId="ADAL" clId="{207D22B8-5A6B-4308-BF7D-FF86D6493C0F}" dt="2025-02-06T11:04:28.474" v="3626" actId="1076"/>
          <ac:picMkLst>
            <pc:docMk/>
            <pc:sldMk cId="0" sldId="266"/>
            <ac:picMk id="17412" creationId="{4475A762-2E1A-4242-8AFD-4216E420395C}"/>
          </ac:picMkLst>
        </pc:picChg>
      </pc:sldChg>
      <pc:sldChg chg="modSp mod">
        <pc:chgData name="Erna Meglič" userId="10a26e52-d28a-43cc-889f-40205a0b5c0a" providerId="ADAL" clId="{207D22B8-5A6B-4308-BF7D-FF86D6493C0F}" dt="2025-02-06T10:14:32.432" v="3062" actId="255"/>
        <pc:sldMkLst>
          <pc:docMk/>
          <pc:sldMk cId="0" sldId="285"/>
        </pc:sldMkLst>
        <pc:spChg chg="mod">
          <ac:chgData name="Erna Meglič" userId="10a26e52-d28a-43cc-889f-40205a0b5c0a" providerId="ADAL" clId="{207D22B8-5A6B-4308-BF7D-FF86D6493C0F}" dt="2025-02-05T11:58:39.080" v="2819" actId="14100"/>
          <ac:spMkLst>
            <pc:docMk/>
            <pc:sldMk cId="0" sldId="285"/>
            <ac:spMk id="21507" creationId="{A763189F-367A-487A-BFF6-CA7DC58752EC}"/>
          </ac:spMkLst>
        </pc:spChg>
        <pc:spChg chg="mod">
          <ac:chgData name="Erna Meglič" userId="10a26e52-d28a-43cc-889f-40205a0b5c0a" providerId="ADAL" clId="{207D22B8-5A6B-4308-BF7D-FF86D6493C0F}" dt="2025-02-06T10:14:32.432" v="3062" actId="255"/>
          <ac:spMkLst>
            <pc:docMk/>
            <pc:sldMk cId="0" sldId="285"/>
            <ac:spMk id="30722" creationId="{5A2BDDC7-F717-4D12-904D-B26EA119D33C}"/>
          </ac:spMkLst>
        </pc:spChg>
      </pc:sldChg>
      <pc:sldChg chg="modSp add del mod">
        <pc:chgData name="Erna Meglič" userId="10a26e52-d28a-43cc-889f-40205a0b5c0a" providerId="ADAL" clId="{207D22B8-5A6B-4308-BF7D-FF86D6493C0F}" dt="2025-02-06T11:44:16.971" v="3944" actId="47"/>
        <pc:sldMkLst>
          <pc:docMk/>
          <pc:sldMk cId="0" sldId="288"/>
        </pc:sldMkLst>
        <pc:spChg chg="mod">
          <ac:chgData name="Erna Meglič" userId="10a26e52-d28a-43cc-889f-40205a0b5c0a" providerId="ADAL" clId="{207D22B8-5A6B-4308-BF7D-FF86D6493C0F}" dt="2025-02-06T10:15:31.468" v="3073" actId="20577"/>
          <ac:spMkLst>
            <pc:docMk/>
            <pc:sldMk cId="0" sldId="288"/>
            <ac:spMk id="34819" creationId="{4FF926E8-67D4-4B16-8EEE-CEA29E06ACD5}"/>
          </ac:spMkLst>
        </pc:spChg>
      </pc:sldChg>
      <pc:sldChg chg="modSp mod">
        <pc:chgData name="Erna Meglič" userId="10a26e52-d28a-43cc-889f-40205a0b5c0a" providerId="ADAL" clId="{207D22B8-5A6B-4308-BF7D-FF86D6493C0F}" dt="2025-02-12T07:54:04.154" v="5544" actId="20577"/>
        <pc:sldMkLst>
          <pc:docMk/>
          <pc:sldMk cId="0" sldId="289"/>
        </pc:sldMkLst>
        <pc:spChg chg="mod">
          <ac:chgData name="Erna Meglič" userId="10a26e52-d28a-43cc-889f-40205a0b5c0a" providerId="ADAL" clId="{207D22B8-5A6B-4308-BF7D-FF86D6493C0F}" dt="2025-02-12T07:54:04.154" v="5544" actId="20577"/>
          <ac:spMkLst>
            <pc:docMk/>
            <pc:sldMk cId="0" sldId="289"/>
            <ac:spMk id="20483" creationId="{AB668CEB-60E2-426E-9682-9C5AF7D75E63}"/>
          </ac:spMkLst>
        </pc:spChg>
        <pc:spChg chg="mod">
          <ac:chgData name="Erna Meglič" userId="10a26e52-d28a-43cc-889f-40205a0b5c0a" providerId="ADAL" clId="{207D22B8-5A6B-4308-BF7D-FF86D6493C0F}" dt="2025-02-06T10:14:25.053" v="3061" actId="255"/>
          <ac:spMkLst>
            <pc:docMk/>
            <pc:sldMk cId="0" sldId="289"/>
            <ac:spMk id="29698" creationId="{7025C6D9-D094-4372-9CD3-844D0A36CA9C}"/>
          </ac:spMkLst>
        </pc:spChg>
      </pc:sldChg>
      <pc:sldChg chg="modSp mod">
        <pc:chgData name="Erna Meglič" userId="10a26e52-d28a-43cc-889f-40205a0b5c0a" providerId="ADAL" clId="{207D22B8-5A6B-4308-BF7D-FF86D6493C0F}" dt="2025-02-12T07:55:08.994" v="5696" actId="6549"/>
        <pc:sldMkLst>
          <pc:docMk/>
          <pc:sldMk cId="0" sldId="291"/>
        </pc:sldMkLst>
        <pc:spChg chg="mod">
          <ac:chgData name="Erna Meglič" userId="10a26e52-d28a-43cc-889f-40205a0b5c0a" providerId="ADAL" clId="{207D22B8-5A6B-4308-BF7D-FF86D6493C0F}" dt="2025-02-06T10:14:44.461" v="3063" actId="255"/>
          <ac:spMkLst>
            <pc:docMk/>
            <pc:sldMk cId="0" sldId="291"/>
            <ac:spMk id="32770" creationId="{2B5A4E80-ABA2-4CC4-B3B2-68E3DE7DE4E4}"/>
          </ac:spMkLst>
        </pc:spChg>
        <pc:spChg chg="mod">
          <ac:chgData name="Erna Meglič" userId="10a26e52-d28a-43cc-889f-40205a0b5c0a" providerId="ADAL" clId="{207D22B8-5A6B-4308-BF7D-FF86D6493C0F}" dt="2025-02-12T07:55:08.994" v="5696" actId="6549"/>
          <ac:spMkLst>
            <pc:docMk/>
            <pc:sldMk cId="0" sldId="291"/>
            <ac:spMk id="32771" creationId="{02E02769-6251-447A-81D2-D60C8D1C8850}"/>
          </ac:spMkLst>
        </pc:spChg>
      </pc:sldChg>
      <pc:sldChg chg="modSp mod">
        <pc:chgData name="Erna Meglič" userId="10a26e52-d28a-43cc-889f-40205a0b5c0a" providerId="ADAL" clId="{207D22B8-5A6B-4308-BF7D-FF86D6493C0F}" dt="2025-02-06T11:25:24.902" v="3939" actId="1076"/>
        <pc:sldMkLst>
          <pc:docMk/>
          <pc:sldMk cId="0" sldId="292"/>
        </pc:sldMkLst>
        <pc:spChg chg="mod">
          <ac:chgData name="Erna Meglič" userId="10a26e52-d28a-43cc-889f-40205a0b5c0a" providerId="ADAL" clId="{207D22B8-5A6B-4308-BF7D-FF86D6493C0F}" dt="2025-02-06T11:25:24.902" v="3939" actId="1076"/>
          <ac:spMkLst>
            <pc:docMk/>
            <pc:sldMk cId="0" sldId="292"/>
            <ac:spMk id="8195" creationId="{B7B80DD6-8D52-417D-816B-A73361A30E68}"/>
          </ac:spMkLst>
        </pc:spChg>
        <pc:spChg chg="mod">
          <ac:chgData name="Erna Meglič" userId="10a26e52-d28a-43cc-889f-40205a0b5c0a" providerId="ADAL" clId="{207D22B8-5A6B-4308-BF7D-FF86D6493C0F}" dt="2025-02-06T10:12:26.854" v="3050" actId="255"/>
          <ac:spMkLst>
            <pc:docMk/>
            <pc:sldMk cId="0" sldId="292"/>
            <ac:spMk id="11266" creationId="{E5E0F312-902B-42B9-ACBF-D9CE36CC326F}"/>
          </ac:spMkLst>
        </pc:spChg>
      </pc:sldChg>
      <pc:sldChg chg="modSp mod">
        <pc:chgData name="Erna Meglič" userId="10a26e52-d28a-43cc-889f-40205a0b5c0a" providerId="ADAL" clId="{207D22B8-5A6B-4308-BF7D-FF86D6493C0F}" dt="2025-02-06T10:12:50.581" v="3053" actId="255"/>
        <pc:sldMkLst>
          <pc:docMk/>
          <pc:sldMk cId="0" sldId="296"/>
        </pc:sldMkLst>
        <pc:spChg chg="mod">
          <ac:chgData name="Erna Meglič" userId="10a26e52-d28a-43cc-889f-40205a0b5c0a" providerId="ADAL" clId="{207D22B8-5A6B-4308-BF7D-FF86D6493C0F}" dt="2025-02-06T10:12:50.581" v="3053" actId="255"/>
          <ac:spMkLst>
            <pc:docMk/>
            <pc:sldMk cId="0" sldId="296"/>
            <ac:spMk id="15362" creationId="{8BA7D128-8628-46E9-A557-34BC6D3C6CFD}"/>
          </ac:spMkLst>
        </pc:spChg>
        <pc:spChg chg="mod">
          <ac:chgData name="Erna Meglič" userId="10a26e52-d28a-43cc-889f-40205a0b5c0a" providerId="ADAL" clId="{207D22B8-5A6B-4308-BF7D-FF86D6493C0F}" dt="2025-02-05T12:05:09.980" v="2917" actId="14100"/>
          <ac:spMkLst>
            <pc:docMk/>
            <pc:sldMk cId="0" sldId="296"/>
            <ac:spMk id="15363" creationId="{F2AB4283-9111-43F6-B616-2CD15F1B0263}"/>
          </ac:spMkLst>
        </pc:spChg>
      </pc:sldChg>
      <pc:sldChg chg="modSp mod">
        <pc:chgData name="Erna Meglič" userId="10a26e52-d28a-43cc-889f-40205a0b5c0a" providerId="ADAL" clId="{207D22B8-5A6B-4308-BF7D-FF86D6493C0F}" dt="2025-02-12T07:52:40.120" v="5513" actId="14734"/>
        <pc:sldMkLst>
          <pc:docMk/>
          <pc:sldMk cId="0" sldId="300"/>
        </pc:sldMkLst>
        <pc:spChg chg="mod">
          <ac:chgData name="Erna Meglič" userId="10a26e52-d28a-43cc-889f-40205a0b5c0a" providerId="ADAL" clId="{207D22B8-5A6B-4308-BF7D-FF86D6493C0F}" dt="2025-02-05T10:18:18.283" v="1461" actId="20577"/>
          <ac:spMkLst>
            <pc:docMk/>
            <pc:sldMk cId="0" sldId="300"/>
            <ac:spMk id="31746" creationId="{128F6F6E-C321-44DB-B990-C8B958621EE4}"/>
          </ac:spMkLst>
        </pc:spChg>
        <pc:graphicFrameChg chg="mod modGraphic">
          <ac:chgData name="Erna Meglič" userId="10a26e52-d28a-43cc-889f-40205a0b5c0a" providerId="ADAL" clId="{207D22B8-5A6B-4308-BF7D-FF86D6493C0F}" dt="2025-02-12T07:52:40.120" v="5513" actId="14734"/>
          <ac:graphicFrameMkLst>
            <pc:docMk/>
            <pc:sldMk cId="0" sldId="300"/>
            <ac:graphicFrameMk id="4" creationId="{01D863BB-3423-4AEE-80CF-05EF79ECDAFA}"/>
          </ac:graphicFrameMkLst>
        </pc:graphicFrameChg>
      </pc:sldChg>
      <pc:sldChg chg="modSp mod">
        <pc:chgData name="Erna Meglič" userId="10a26e52-d28a-43cc-889f-40205a0b5c0a" providerId="ADAL" clId="{207D22B8-5A6B-4308-BF7D-FF86D6493C0F}" dt="2025-02-06T10:12:34.998" v="3051" actId="255"/>
        <pc:sldMkLst>
          <pc:docMk/>
          <pc:sldMk cId="0" sldId="305"/>
        </pc:sldMkLst>
        <pc:spChg chg="mod">
          <ac:chgData name="Erna Meglič" userId="10a26e52-d28a-43cc-889f-40205a0b5c0a" providerId="ADAL" clId="{207D22B8-5A6B-4308-BF7D-FF86D6493C0F}" dt="2025-02-06T10:12:34.998" v="3051" actId="255"/>
          <ac:spMkLst>
            <pc:docMk/>
            <pc:sldMk cId="0" sldId="305"/>
            <ac:spMk id="12290" creationId="{8770733C-5535-452E-908B-0FE6D2D4AB46}"/>
          </ac:spMkLst>
        </pc:spChg>
        <pc:spChg chg="mod">
          <ac:chgData name="Erna Meglič" userId="10a26e52-d28a-43cc-889f-40205a0b5c0a" providerId="ADAL" clId="{207D22B8-5A6B-4308-BF7D-FF86D6493C0F}" dt="2025-02-04T11:52:00.007" v="26" actId="20577"/>
          <ac:spMkLst>
            <pc:docMk/>
            <pc:sldMk cId="0" sldId="305"/>
            <ac:spMk id="12291" creationId="{FBB54D7F-6EA0-40C9-863C-9D84F7DABA08}"/>
          </ac:spMkLst>
        </pc:spChg>
      </pc:sldChg>
      <pc:sldChg chg="del">
        <pc:chgData name="Erna Meglič" userId="10a26e52-d28a-43cc-889f-40205a0b5c0a" providerId="ADAL" clId="{207D22B8-5A6B-4308-BF7D-FF86D6493C0F}" dt="2025-02-04T13:12:25.148" v="844" actId="47"/>
        <pc:sldMkLst>
          <pc:docMk/>
          <pc:sldMk cId="0" sldId="316"/>
        </pc:sldMkLst>
      </pc:sldChg>
      <pc:sldChg chg="modSp mod">
        <pc:chgData name="Erna Meglič" userId="10a26e52-d28a-43cc-889f-40205a0b5c0a" providerId="ADAL" clId="{207D22B8-5A6B-4308-BF7D-FF86D6493C0F}" dt="2025-02-05T10:24:18.092" v="1477" actId="20577"/>
        <pc:sldMkLst>
          <pc:docMk/>
          <pc:sldMk cId="0" sldId="317"/>
        </pc:sldMkLst>
        <pc:spChg chg="mod">
          <ac:chgData name="Erna Meglič" userId="10a26e52-d28a-43cc-889f-40205a0b5c0a" providerId="ADAL" clId="{207D22B8-5A6B-4308-BF7D-FF86D6493C0F}" dt="2025-02-05T10:24:18.092" v="1477" actId="20577"/>
          <ac:spMkLst>
            <pc:docMk/>
            <pc:sldMk cId="0" sldId="317"/>
            <ac:spMk id="26626" creationId="{3E8B6395-6F13-40E5-AB06-0FF1314D8FB8}"/>
          </ac:spMkLst>
        </pc:spChg>
      </pc:sldChg>
      <pc:sldChg chg="modSp mod ord modNotes">
        <pc:chgData name="Erna Meglič" userId="10a26e52-d28a-43cc-889f-40205a0b5c0a" providerId="ADAL" clId="{207D22B8-5A6B-4308-BF7D-FF86D6493C0F}" dt="2025-02-12T07:57:39.346" v="5723" actId="1076"/>
        <pc:sldMkLst>
          <pc:docMk/>
          <pc:sldMk cId="0" sldId="318"/>
        </pc:sldMkLst>
        <pc:spChg chg="mod">
          <ac:chgData name="Erna Meglič" userId="10a26e52-d28a-43cc-889f-40205a0b5c0a" providerId="ADAL" clId="{207D22B8-5A6B-4308-BF7D-FF86D6493C0F}" dt="2025-02-12T07:56:57.887" v="5712" actId="20577"/>
          <ac:spMkLst>
            <pc:docMk/>
            <pc:sldMk cId="0" sldId="318"/>
            <ac:spMk id="18435" creationId="{40CC4366-D739-4308-945F-16A2DA7C788D}"/>
          </ac:spMkLst>
        </pc:spChg>
        <pc:spChg chg="mod">
          <ac:chgData name="Erna Meglič" userId="10a26e52-d28a-43cc-889f-40205a0b5c0a" providerId="ADAL" clId="{207D22B8-5A6B-4308-BF7D-FF86D6493C0F}" dt="2025-02-12T07:57:27.706" v="5721" actId="14100"/>
          <ac:spMkLst>
            <pc:docMk/>
            <pc:sldMk cId="0" sldId="318"/>
            <ac:spMk id="18436" creationId="{4AE93C0F-B4FA-4B22-82BF-A1115AF88161}"/>
          </ac:spMkLst>
        </pc:spChg>
        <pc:spChg chg="mod">
          <ac:chgData name="Erna Meglič" userId="10a26e52-d28a-43cc-889f-40205a0b5c0a" providerId="ADAL" clId="{207D22B8-5A6B-4308-BF7D-FF86D6493C0F}" dt="2025-02-12T07:57:39.346" v="5723" actId="1076"/>
          <ac:spMkLst>
            <pc:docMk/>
            <pc:sldMk cId="0" sldId="318"/>
            <ac:spMk id="18437" creationId="{A6DC0FA5-758B-49D4-9960-9061E4583F68}"/>
          </ac:spMkLst>
        </pc:spChg>
        <pc:spChg chg="mod">
          <ac:chgData name="Erna Meglič" userId="10a26e52-d28a-43cc-889f-40205a0b5c0a" providerId="ADAL" clId="{207D22B8-5A6B-4308-BF7D-FF86D6493C0F}" dt="2025-02-12T07:57:23.434" v="5719" actId="14100"/>
          <ac:spMkLst>
            <pc:docMk/>
            <pc:sldMk cId="0" sldId="318"/>
            <ac:spMk id="18438" creationId="{3B114022-59CA-49D2-9B08-B992C4F2A227}"/>
          </ac:spMkLst>
        </pc:spChg>
        <pc:spChg chg="mod">
          <ac:chgData name="Erna Meglič" userId="10a26e52-d28a-43cc-889f-40205a0b5c0a" providerId="ADAL" clId="{207D22B8-5A6B-4308-BF7D-FF86D6493C0F}" dt="2025-02-12T07:57:21.564" v="5718" actId="14100"/>
          <ac:spMkLst>
            <pc:docMk/>
            <pc:sldMk cId="0" sldId="318"/>
            <ac:spMk id="18439" creationId="{4F9BCD33-629B-457D-8E95-E17E949E368A}"/>
          </ac:spMkLst>
        </pc:spChg>
        <pc:spChg chg="mod">
          <ac:chgData name="Erna Meglič" userId="10a26e52-d28a-43cc-889f-40205a0b5c0a" providerId="ADAL" clId="{207D22B8-5A6B-4308-BF7D-FF86D6493C0F}" dt="2025-02-04T11:55:39.707" v="41" actId="6549"/>
          <ac:spMkLst>
            <pc:docMk/>
            <pc:sldMk cId="0" sldId="318"/>
            <ac:spMk id="18473" creationId="{E970F0BC-59C9-490E-B9B9-09842EFBFD44}"/>
          </ac:spMkLst>
        </pc:spChg>
      </pc:sldChg>
      <pc:sldChg chg="ord">
        <pc:chgData name="Erna Meglič" userId="10a26e52-d28a-43cc-889f-40205a0b5c0a" providerId="ADAL" clId="{207D22B8-5A6B-4308-BF7D-FF86D6493C0F}" dt="2025-02-06T14:26:53.093" v="4002"/>
        <pc:sldMkLst>
          <pc:docMk/>
          <pc:sldMk cId="0" sldId="319"/>
        </pc:sldMkLst>
      </pc:sldChg>
      <pc:sldChg chg="modSp mod ord">
        <pc:chgData name="Erna Meglič" userId="10a26e52-d28a-43cc-889f-40205a0b5c0a" providerId="ADAL" clId="{207D22B8-5A6B-4308-BF7D-FF86D6493C0F}" dt="2025-02-12T09:43:30.329" v="5885" actId="255"/>
        <pc:sldMkLst>
          <pc:docMk/>
          <pc:sldMk cId="0" sldId="320"/>
        </pc:sldMkLst>
        <pc:spChg chg="mod">
          <ac:chgData name="Erna Meglič" userId="10a26e52-d28a-43cc-889f-40205a0b5c0a" providerId="ADAL" clId="{207D22B8-5A6B-4308-BF7D-FF86D6493C0F}" dt="2025-02-12T09:43:30.329" v="5885" actId="255"/>
          <ac:spMkLst>
            <pc:docMk/>
            <pc:sldMk cId="0" sldId="320"/>
            <ac:spMk id="17411" creationId="{5976AE0B-1C2F-455B-B3B8-5148983F12C6}"/>
          </ac:spMkLst>
        </pc:spChg>
        <pc:spChg chg="mod">
          <ac:chgData name="Erna Meglič" userId="10a26e52-d28a-43cc-889f-40205a0b5c0a" providerId="ADAL" clId="{207D22B8-5A6B-4308-BF7D-FF86D6493C0F}" dt="2025-02-06T10:13:18.130" v="3055" actId="255"/>
          <ac:spMkLst>
            <pc:docMk/>
            <pc:sldMk cId="0" sldId="320"/>
            <ac:spMk id="21506" creationId="{C06E4EDB-555A-411B-9794-254E1B9F8B81}"/>
          </ac:spMkLst>
        </pc:spChg>
      </pc:sldChg>
      <pc:sldChg chg="del">
        <pc:chgData name="Erna Meglič" userId="10a26e52-d28a-43cc-889f-40205a0b5c0a" providerId="ADAL" clId="{207D22B8-5A6B-4308-BF7D-FF86D6493C0F}" dt="2025-02-04T12:01:26.991" v="136" actId="47"/>
        <pc:sldMkLst>
          <pc:docMk/>
          <pc:sldMk cId="0" sldId="321"/>
        </pc:sldMkLst>
      </pc:sldChg>
      <pc:sldChg chg="del">
        <pc:chgData name="Erna Meglič" userId="10a26e52-d28a-43cc-889f-40205a0b5c0a" providerId="ADAL" clId="{207D22B8-5A6B-4308-BF7D-FF86D6493C0F}" dt="2025-02-04T12:01:28.321" v="137" actId="47"/>
        <pc:sldMkLst>
          <pc:docMk/>
          <pc:sldMk cId="0" sldId="322"/>
        </pc:sldMkLst>
      </pc:sldChg>
      <pc:sldChg chg="del">
        <pc:chgData name="Erna Meglič" userId="10a26e52-d28a-43cc-889f-40205a0b5c0a" providerId="ADAL" clId="{207D22B8-5A6B-4308-BF7D-FF86D6493C0F}" dt="2025-02-04T12:01:29.915" v="138" actId="47"/>
        <pc:sldMkLst>
          <pc:docMk/>
          <pc:sldMk cId="0" sldId="323"/>
        </pc:sldMkLst>
      </pc:sldChg>
      <pc:sldChg chg="modSp mod">
        <pc:chgData name="Erna Meglič" userId="10a26e52-d28a-43cc-889f-40205a0b5c0a" providerId="ADAL" clId="{207D22B8-5A6B-4308-BF7D-FF86D6493C0F}" dt="2025-02-05T11:56:05.176" v="2797" actId="20577"/>
        <pc:sldMkLst>
          <pc:docMk/>
          <pc:sldMk cId="0" sldId="324"/>
        </pc:sldMkLst>
        <pc:spChg chg="mod">
          <ac:chgData name="Erna Meglič" userId="10a26e52-d28a-43cc-889f-40205a0b5c0a" providerId="ADAL" clId="{207D22B8-5A6B-4308-BF7D-FF86D6493C0F}" dt="2025-02-05T11:56:05.176" v="2797" actId="20577"/>
          <ac:spMkLst>
            <pc:docMk/>
            <pc:sldMk cId="0" sldId="324"/>
            <ac:spMk id="28674" creationId="{B90F83B4-3889-4399-A432-197CC4BF2402}"/>
          </ac:spMkLst>
        </pc:spChg>
        <pc:spChg chg="mod">
          <ac:chgData name="Erna Meglič" userId="10a26e52-d28a-43cc-889f-40205a0b5c0a" providerId="ADAL" clId="{207D22B8-5A6B-4308-BF7D-FF86D6493C0F}" dt="2025-02-05T11:37:31.059" v="2416" actId="255"/>
          <ac:spMkLst>
            <pc:docMk/>
            <pc:sldMk cId="0" sldId="324"/>
            <ac:spMk id="28676" creationId="{5275B359-DA34-4735-88DA-5B139E6246A1}"/>
          </ac:spMkLst>
        </pc:spChg>
      </pc:sldChg>
      <pc:sldChg chg="del">
        <pc:chgData name="Erna Meglič" userId="10a26e52-d28a-43cc-889f-40205a0b5c0a" providerId="ADAL" clId="{207D22B8-5A6B-4308-BF7D-FF86D6493C0F}" dt="2025-02-04T12:01:25.318" v="135" actId="47"/>
        <pc:sldMkLst>
          <pc:docMk/>
          <pc:sldMk cId="1369275563" sldId="325"/>
        </pc:sldMkLst>
      </pc:sldChg>
      <pc:sldChg chg="modSp mod ord">
        <pc:chgData name="Erna Meglič" userId="10a26e52-d28a-43cc-889f-40205a0b5c0a" providerId="ADAL" clId="{207D22B8-5A6B-4308-BF7D-FF86D6493C0F}" dt="2025-02-12T10:20:30.962" v="5993" actId="6549"/>
        <pc:sldMkLst>
          <pc:docMk/>
          <pc:sldMk cId="3877715857" sldId="326"/>
        </pc:sldMkLst>
        <pc:spChg chg="mod">
          <ac:chgData name="Erna Meglič" userId="10a26e52-d28a-43cc-889f-40205a0b5c0a" providerId="ADAL" clId="{207D22B8-5A6B-4308-BF7D-FF86D6493C0F}" dt="2025-02-12T10:20:30.962" v="5993" actId="6549"/>
          <ac:spMkLst>
            <pc:docMk/>
            <pc:sldMk cId="3877715857" sldId="326"/>
            <ac:spMk id="17411" creationId="{5976AE0B-1C2F-455B-B3B8-5148983F12C6}"/>
          </ac:spMkLst>
        </pc:spChg>
        <pc:spChg chg="mod">
          <ac:chgData name="Erna Meglič" userId="10a26e52-d28a-43cc-889f-40205a0b5c0a" providerId="ADAL" clId="{207D22B8-5A6B-4308-BF7D-FF86D6493C0F}" dt="2025-02-12T10:03:46.186" v="5992" actId="1076"/>
          <ac:spMkLst>
            <pc:docMk/>
            <pc:sldMk cId="3877715857" sldId="326"/>
            <ac:spMk id="21508" creationId="{3C72578A-5C60-4FF1-8306-36A141DA88FC}"/>
          </ac:spMkLst>
        </pc:spChg>
      </pc:sldChg>
      <pc:sldChg chg="modSp mod">
        <pc:chgData name="Erna Meglič" userId="10a26e52-d28a-43cc-889f-40205a0b5c0a" providerId="ADAL" clId="{207D22B8-5A6B-4308-BF7D-FF86D6493C0F}" dt="2025-02-05T11:54:49.041" v="2761" actId="20577"/>
        <pc:sldMkLst>
          <pc:docMk/>
          <pc:sldMk cId="4271950570" sldId="327"/>
        </pc:sldMkLst>
        <pc:spChg chg="mod">
          <ac:chgData name="Erna Meglič" userId="10a26e52-d28a-43cc-889f-40205a0b5c0a" providerId="ADAL" clId="{207D22B8-5A6B-4308-BF7D-FF86D6493C0F}" dt="2025-02-05T11:54:49.041" v="2761" actId="20577"/>
          <ac:spMkLst>
            <pc:docMk/>
            <pc:sldMk cId="4271950570" sldId="327"/>
            <ac:spMk id="28674" creationId="{B90F83B4-3889-4399-A432-197CC4BF2402}"/>
          </ac:spMkLst>
        </pc:spChg>
        <pc:spChg chg="mod">
          <ac:chgData name="Erna Meglič" userId="10a26e52-d28a-43cc-889f-40205a0b5c0a" providerId="ADAL" clId="{207D22B8-5A6B-4308-BF7D-FF86D6493C0F}" dt="2025-02-05T11:54:24.986" v="2725" actId="20578"/>
          <ac:spMkLst>
            <pc:docMk/>
            <pc:sldMk cId="4271950570" sldId="327"/>
            <ac:spMk id="28675" creationId="{2335E321-D476-4BC2-B6C0-3B68B6B7C619}"/>
          </ac:spMkLst>
        </pc:spChg>
      </pc:sldChg>
      <pc:sldChg chg="addSp modSp mod">
        <pc:chgData name="Erna Meglič" userId="10a26e52-d28a-43cc-889f-40205a0b5c0a" providerId="ADAL" clId="{207D22B8-5A6B-4308-BF7D-FF86D6493C0F}" dt="2025-02-06T10:13:37.616" v="3056" actId="255"/>
        <pc:sldMkLst>
          <pc:docMk/>
          <pc:sldMk cId="1643525902" sldId="346"/>
        </pc:sldMkLst>
        <pc:spChg chg="mod">
          <ac:chgData name="Erna Meglič" userId="10a26e52-d28a-43cc-889f-40205a0b5c0a" providerId="ADAL" clId="{207D22B8-5A6B-4308-BF7D-FF86D6493C0F}" dt="2025-02-06T10:13:37.616" v="3056" actId="255"/>
          <ac:spMkLst>
            <pc:docMk/>
            <pc:sldMk cId="1643525902" sldId="346"/>
            <ac:spMk id="23554" creationId="{50D18AD1-3122-4DD8-86E0-88101B4ACD6C}"/>
          </ac:spMkLst>
        </pc:spChg>
        <pc:spChg chg="mod">
          <ac:chgData name="Erna Meglič" userId="10a26e52-d28a-43cc-889f-40205a0b5c0a" providerId="ADAL" clId="{207D22B8-5A6B-4308-BF7D-FF86D6493C0F}" dt="2025-02-04T13:43:25.456" v="1001" actId="948"/>
          <ac:spMkLst>
            <pc:docMk/>
            <pc:sldMk cId="1643525902" sldId="346"/>
            <ac:spMk id="23555" creationId="{E7A56925-08CA-4E50-AA03-38AB70E1FBE1}"/>
          </ac:spMkLst>
        </pc:spChg>
        <pc:picChg chg="add mod">
          <ac:chgData name="Erna Meglič" userId="10a26e52-d28a-43cc-889f-40205a0b5c0a" providerId="ADAL" clId="{207D22B8-5A6B-4308-BF7D-FF86D6493C0F}" dt="2025-02-04T13:25:17.251" v="873" actId="1076"/>
          <ac:picMkLst>
            <pc:docMk/>
            <pc:sldMk cId="1643525902" sldId="346"/>
            <ac:picMk id="3" creationId="{598FB885-7758-4B2B-8FAF-BAB0DD65ED84}"/>
          </ac:picMkLst>
        </pc:picChg>
      </pc:sldChg>
      <pc:sldChg chg="modSp mod">
        <pc:chgData name="Erna Meglič" userId="10a26e52-d28a-43cc-889f-40205a0b5c0a" providerId="ADAL" clId="{207D22B8-5A6B-4308-BF7D-FF86D6493C0F}" dt="2025-02-06T11:54:29.850" v="3953" actId="1076"/>
        <pc:sldMkLst>
          <pc:docMk/>
          <pc:sldMk cId="0" sldId="347"/>
        </pc:sldMkLst>
        <pc:spChg chg="mod">
          <ac:chgData name="Erna Meglič" userId="10a26e52-d28a-43cc-889f-40205a0b5c0a" providerId="ADAL" clId="{207D22B8-5A6B-4308-BF7D-FF86D6493C0F}" dt="2025-02-06T10:13:56.325" v="3058" actId="255"/>
          <ac:spMkLst>
            <pc:docMk/>
            <pc:sldMk cId="0" sldId="347"/>
            <ac:spMk id="23554" creationId="{50D18AD1-3122-4DD8-86E0-88101B4ACD6C}"/>
          </ac:spMkLst>
        </pc:spChg>
        <pc:spChg chg="mod">
          <ac:chgData name="Erna Meglič" userId="10a26e52-d28a-43cc-889f-40205a0b5c0a" providerId="ADAL" clId="{207D22B8-5A6B-4308-BF7D-FF86D6493C0F}" dt="2025-02-06T11:54:29.850" v="3953" actId="1076"/>
          <ac:spMkLst>
            <pc:docMk/>
            <pc:sldMk cId="0" sldId="347"/>
            <ac:spMk id="23555" creationId="{E7A56925-08CA-4E50-AA03-38AB70E1FBE1}"/>
          </ac:spMkLst>
        </pc:spChg>
      </pc:sldChg>
      <pc:sldChg chg="modSp mod">
        <pc:chgData name="Erna Meglič" userId="10a26e52-d28a-43cc-889f-40205a0b5c0a" providerId="ADAL" clId="{207D22B8-5A6B-4308-BF7D-FF86D6493C0F}" dt="2025-02-06T11:54:08.064" v="3949" actId="948"/>
        <pc:sldMkLst>
          <pc:docMk/>
          <pc:sldMk cId="0" sldId="348"/>
        </pc:sldMkLst>
        <pc:spChg chg="mod">
          <ac:chgData name="Erna Meglič" userId="10a26e52-d28a-43cc-889f-40205a0b5c0a" providerId="ADAL" clId="{207D22B8-5A6B-4308-BF7D-FF86D6493C0F}" dt="2025-02-06T10:14:03.499" v="3059" actId="255"/>
          <ac:spMkLst>
            <pc:docMk/>
            <pc:sldMk cId="0" sldId="348"/>
            <ac:spMk id="24578" creationId="{646951BB-9B10-4FEB-9E1F-2660CA4C9C71}"/>
          </ac:spMkLst>
        </pc:spChg>
        <pc:spChg chg="mod">
          <ac:chgData name="Erna Meglič" userId="10a26e52-d28a-43cc-889f-40205a0b5c0a" providerId="ADAL" clId="{207D22B8-5A6B-4308-BF7D-FF86D6493C0F}" dt="2025-02-06T11:54:08.064" v="3949" actId="948"/>
          <ac:spMkLst>
            <pc:docMk/>
            <pc:sldMk cId="0" sldId="348"/>
            <ac:spMk id="25603" creationId="{1282A18C-120A-42D3-AC73-4BCBBAE76418}"/>
          </ac:spMkLst>
        </pc:spChg>
      </pc:sldChg>
      <pc:sldChg chg="modSp mod">
        <pc:chgData name="Erna Meglič" userId="10a26e52-d28a-43cc-889f-40205a0b5c0a" providerId="ADAL" clId="{207D22B8-5A6B-4308-BF7D-FF86D6493C0F}" dt="2025-02-06T11:54:38.805" v="3954" actId="1076"/>
        <pc:sldMkLst>
          <pc:docMk/>
          <pc:sldMk cId="0" sldId="349"/>
        </pc:sldMkLst>
        <pc:spChg chg="mod">
          <ac:chgData name="Erna Meglič" userId="10a26e52-d28a-43cc-889f-40205a0b5c0a" providerId="ADAL" clId="{207D22B8-5A6B-4308-BF7D-FF86D6493C0F}" dt="2025-02-06T11:54:38.805" v="3954" actId="1076"/>
          <ac:spMkLst>
            <pc:docMk/>
            <pc:sldMk cId="0" sldId="349"/>
            <ac:spMk id="20483" creationId="{2E859C94-6128-4459-9851-24302936A5FD}"/>
          </ac:spMkLst>
        </pc:spChg>
        <pc:spChg chg="mod">
          <ac:chgData name="Erna Meglič" userId="10a26e52-d28a-43cc-889f-40205a0b5c0a" providerId="ADAL" clId="{207D22B8-5A6B-4308-BF7D-FF86D6493C0F}" dt="2025-02-06T10:14:09.720" v="3060" actId="255"/>
          <ac:spMkLst>
            <pc:docMk/>
            <pc:sldMk cId="0" sldId="349"/>
            <ac:spMk id="25602" creationId="{C944D4C5-076D-4E6E-834E-DFECA3FCA31B}"/>
          </ac:spMkLst>
        </pc:spChg>
      </pc:sldChg>
      <pc:sldChg chg="modSp mod">
        <pc:chgData name="Erna Meglič" userId="10a26e52-d28a-43cc-889f-40205a0b5c0a" providerId="ADAL" clId="{207D22B8-5A6B-4308-BF7D-FF86D6493C0F}" dt="2025-02-12T07:55:43.231" v="5706" actId="1076"/>
        <pc:sldMkLst>
          <pc:docMk/>
          <pc:sldMk cId="0" sldId="350"/>
        </pc:sldMkLst>
        <pc:spChg chg="mod">
          <ac:chgData name="Erna Meglič" userId="10a26e52-d28a-43cc-889f-40205a0b5c0a" providerId="ADAL" clId="{207D22B8-5A6B-4308-BF7D-FF86D6493C0F}" dt="2025-02-12T07:55:43.231" v="5706" actId="1076"/>
          <ac:spMkLst>
            <pc:docMk/>
            <pc:sldMk cId="0" sldId="350"/>
            <ac:spMk id="27651" creationId="{5F302150-D406-4987-93EE-9FFA53CC6191}"/>
          </ac:spMkLst>
        </pc:spChg>
        <pc:spChg chg="mod">
          <ac:chgData name="Erna Meglič" userId="10a26e52-d28a-43cc-889f-40205a0b5c0a" providerId="ADAL" clId="{207D22B8-5A6B-4308-BF7D-FF86D6493C0F}" dt="2025-02-06T10:14:54.125" v="3064" actId="255"/>
          <ac:spMkLst>
            <pc:docMk/>
            <pc:sldMk cId="0" sldId="350"/>
            <ac:spMk id="33794" creationId="{2770DE3E-8C2C-411D-BFAD-610515E6ECFC}"/>
          </ac:spMkLst>
        </pc:spChg>
      </pc:sldChg>
      <pc:sldChg chg="modSp mod ord">
        <pc:chgData name="Erna Meglič" userId="10a26e52-d28a-43cc-889f-40205a0b5c0a" providerId="ADAL" clId="{207D22B8-5A6B-4308-BF7D-FF86D6493C0F}" dt="2025-02-06T16:17:48.217" v="5443" actId="113"/>
        <pc:sldMkLst>
          <pc:docMk/>
          <pc:sldMk cId="0" sldId="351"/>
        </pc:sldMkLst>
        <pc:spChg chg="mod">
          <ac:chgData name="Erna Meglič" userId="10a26e52-d28a-43cc-889f-40205a0b5c0a" providerId="ADAL" clId="{207D22B8-5A6B-4308-BF7D-FF86D6493C0F}" dt="2025-02-06T16:17:48.217" v="5443" actId="113"/>
          <ac:spMkLst>
            <pc:docMk/>
            <pc:sldMk cId="0" sldId="351"/>
            <ac:spMk id="4099" creationId="{4FEAF74F-63F1-414B-A88E-23C791BAB143}"/>
          </ac:spMkLst>
        </pc:spChg>
      </pc:sldChg>
      <pc:sldChg chg="add del">
        <pc:chgData name="Erna Meglič" userId="10a26e52-d28a-43cc-889f-40205a0b5c0a" providerId="ADAL" clId="{207D22B8-5A6B-4308-BF7D-FF86D6493C0F}" dt="2025-02-04T13:11:35.680" v="838" actId="47"/>
        <pc:sldMkLst>
          <pc:docMk/>
          <pc:sldMk cId="62323346" sldId="352"/>
        </pc:sldMkLst>
      </pc:sldChg>
      <pc:sldChg chg="new del">
        <pc:chgData name="Erna Meglič" userId="10a26e52-d28a-43cc-889f-40205a0b5c0a" providerId="ADAL" clId="{207D22B8-5A6B-4308-BF7D-FF86D6493C0F}" dt="2025-02-06T15:21:04.794" v="4874" actId="680"/>
        <pc:sldMkLst>
          <pc:docMk/>
          <pc:sldMk cId="960131426" sldId="352"/>
        </pc:sldMkLst>
      </pc:sldChg>
      <pc:sldChg chg="new del">
        <pc:chgData name="Erna Meglič" userId="10a26e52-d28a-43cc-889f-40205a0b5c0a" providerId="ADAL" clId="{207D22B8-5A6B-4308-BF7D-FF86D6493C0F}" dt="2025-02-06T11:44:14.845" v="3943" actId="680"/>
        <pc:sldMkLst>
          <pc:docMk/>
          <pc:sldMk cId="1813641819" sldId="352"/>
        </pc:sldMkLst>
      </pc:sldChg>
    </pc:docChg>
  </pc:docChgLst>
  <pc:docChgLst>
    <pc:chgData name="Erna Meglič" userId="10a26e52-d28a-43cc-889f-40205a0b5c0a" providerId="ADAL" clId="{6B2A590C-B766-4111-8953-E0BA0A494ADB}"/>
    <pc:docChg chg="delSld modSld">
      <pc:chgData name="Erna Meglič" userId="10a26e52-d28a-43cc-889f-40205a0b5c0a" providerId="ADAL" clId="{6B2A590C-B766-4111-8953-E0BA0A494ADB}" dt="2024-05-15T10:39:28.881" v="10" actId="47"/>
      <pc:docMkLst>
        <pc:docMk/>
      </pc:docMkLst>
      <pc:sldChg chg="modSp del mod">
        <pc:chgData name="Erna Meglič" userId="10a26e52-d28a-43cc-889f-40205a0b5c0a" providerId="ADAL" clId="{6B2A590C-B766-4111-8953-E0BA0A494ADB}" dt="2024-05-15T10:39:28.881" v="10" actId="47"/>
        <pc:sldMkLst>
          <pc:docMk/>
          <pc:sldMk cId="0" sldId="304"/>
        </pc:sldMkLst>
        <pc:spChg chg="mod">
          <ac:chgData name="Erna Meglič" userId="10a26e52-d28a-43cc-889f-40205a0b5c0a" providerId="ADAL" clId="{6B2A590C-B766-4111-8953-E0BA0A494ADB}" dt="2024-05-15T10:37:20.803" v="9" actId="1076"/>
          <ac:spMkLst>
            <pc:docMk/>
            <pc:sldMk cId="0" sldId="304"/>
            <ac:spMk id="27651" creationId="{5F302150-D406-4987-93EE-9FFA53CC619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značba mesta glave 1">
            <a:extLst>
              <a:ext uri="{FF2B5EF4-FFF2-40B4-BE49-F238E27FC236}">
                <a16:creationId xmlns:a16="http://schemas.microsoft.com/office/drawing/2014/main" id="{0F745E32-CE73-46B7-8B00-D58389C4AAD7}"/>
              </a:ext>
            </a:extLst>
          </p:cNvPr>
          <p:cNvSpPr>
            <a:spLocks noGrp="1"/>
          </p:cNvSpPr>
          <p:nvPr>
            <p:ph type="hdr" sz="quarter"/>
          </p:nvPr>
        </p:nvSpPr>
        <p:spPr>
          <a:xfrm>
            <a:off x="1" y="0"/>
            <a:ext cx="2974975" cy="501809"/>
          </a:xfrm>
          <a:prstGeom prst="rect">
            <a:avLst/>
          </a:prstGeom>
        </p:spPr>
        <p:txBody>
          <a:bodyPr vert="horz" lIns="91440" tIns="45720" rIns="91440" bIns="45720" rtlCol="0"/>
          <a:lstStyle>
            <a:lvl1pPr algn="l">
              <a:defRPr sz="1200"/>
            </a:lvl1pPr>
          </a:lstStyle>
          <a:p>
            <a:pPr>
              <a:defRPr/>
            </a:pPr>
            <a:endParaRPr lang="sl-SI"/>
          </a:p>
        </p:txBody>
      </p:sp>
      <p:sp>
        <p:nvSpPr>
          <p:cNvPr id="3" name="Označba mesta datuma 2">
            <a:extLst>
              <a:ext uri="{FF2B5EF4-FFF2-40B4-BE49-F238E27FC236}">
                <a16:creationId xmlns:a16="http://schemas.microsoft.com/office/drawing/2014/main" id="{09066422-C97D-48A5-A721-B7DD0A5BB5D4}"/>
              </a:ext>
            </a:extLst>
          </p:cNvPr>
          <p:cNvSpPr>
            <a:spLocks noGrp="1"/>
          </p:cNvSpPr>
          <p:nvPr>
            <p:ph type="dt" sz="quarter" idx="1"/>
          </p:nvPr>
        </p:nvSpPr>
        <p:spPr>
          <a:xfrm>
            <a:off x="3887789" y="0"/>
            <a:ext cx="2974975" cy="501809"/>
          </a:xfrm>
          <a:prstGeom prst="rect">
            <a:avLst/>
          </a:prstGeom>
        </p:spPr>
        <p:txBody>
          <a:bodyPr vert="horz" lIns="91440" tIns="45720" rIns="91440" bIns="45720" rtlCol="0"/>
          <a:lstStyle>
            <a:lvl1pPr algn="r">
              <a:defRPr sz="1200"/>
            </a:lvl1pPr>
          </a:lstStyle>
          <a:p>
            <a:pPr>
              <a:defRPr/>
            </a:pPr>
            <a:fld id="{422E141A-6AF3-4964-AD40-908D0DC451AB}" type="datetimeFigureOut">
              <a:rPr lang="sl-SI"/>
              <a:pPr>
                <a:defRPr/>
              </a:pPr>
              <a:t>3. 03. 2026</a:t>
            </a:fld>
            <a:endParaRPr lang="sl-SI"/>
          </a:p>
        </p:txBody>
      </p:sp>
      <p:sp>
        <p:nvSpPr>
          <p:cNvPr id="4" name="Označba mesta noge 3">
            <a:extLst>
              <a:ext uri="{FF2B5EF4-FFF2-40B4-BE49-F238E27FC236}">
                <a16:creationId xmlns:a16="http://schemas.microsoft.com/office/drawing/2014/main" id="{917EE9AF-114F-4E93-90AF-8E08786A8A93}"/>
              </a:ext>
            </a:extLst>
          </p:cNvPr>
          <p:cNvSpPr>
            <a:spLocks noGrp="1"/>
          </p:cNvSpPr>
          <p:nvPr>
            <p:ph type="ftr" sz="quarter" idx="2"/>
          </p:nvPr>
        </p:nvSpPr>
        <p:spPr>
          <a:xfrm>
            <a:off x="1" y="9496266"/>
            <a:ext cx="2974975" cy="501809"/>
          </a:xfrm>
          <a:prstGeom prst="rect">
            <a:avLst/>
          </a:prstGeom>
        </p:spPr>
        <p:txBody>
          <a:bodyPr vert="horz" lIns="91440" tIns="45720" rIns="91440" bIns="45720" rtlCol="0" anchor="b"/>
          <a:lstStyle>
            <a:lvl1pPr algn="l">
              <a:defRPr sz="1200"/>
            </a:lvl1pPr>
          </a:lstStyle>
          <a:p>
            <a:pPr>
              <a:defRPr/>
            </a:pPr>
            <a:endParaRPr lang="sl-SI"/>
          </a:p>
        </p:txBody>
      </p:sp>
      <p:sp>
        <p:nvSpPr>
          <p:cNvPr id="5" name="Označba mesta številke diapozitiva 4">
            <a:extLst>
              <a:ext uri="{FF2B5EF4-FFF2-40B4-BE49-F238E27FC236}">
                <a16:creationId xmlns:a16="http://schemas.microsoft.com/office/drawing/2014/main" id="{BE6E3446-E6DC-46F5-AE94-81CFDDAC4067}"/>
              </a:ext>
            </a:extLst>
          </p:cNvPr>
          <p:cNvSpPr>
            <a:spLocks noGrp="1"/>
          </p:cNvSpPr>
          <p:nvPr>
            <p:ph type="sldNum" sz="quarter" idx="3"/>
          </p:nvPr>
        </p:nvSpPr>
        <p:spPr>
          <a:xfrm>
            <a:off x="3887789" y="9496266"/>
            <a:ext cx="2974975" cy="501809"/>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5376F0DA-0C25-4221-A5D7-8C7DA8337B15}" type="slidenum">
              <a:rPr lang="sl-SI" altLang="sl-SI"/>
              <a:pPr>
                <a:defRPr/>
              </a:pPr>
              <a:t>‹#›</a:t>
            </a:fld>
            <a:endParaRPr lang="sl-SI" altLang="sl-SI"/>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725CF01-2E1A-44E4-952E-40F677616923}"/>
              </a:ext>
            </a:extLst>
          </p:cNvPr>
          <p:cNvSpPr>
            <a:spLocks noGrp="1"/>
          </p:cNvSpPr>
          <p:nvPr>
            <p:ph type="hdr" sz="quarter"/>
          </p:nvPr>
        </p:nvSpPr>
        <p:spPr>
          <a:xfrm>
            <a:off x="1" y="0"/>
            <a:ext cx="2974975" cy="500222"/>
          </a:xfrm>
          <a:prstGeom prst="rect">
            <a:avLst/>
          </a:prstGeom>
        </p:spPr>
        <p:txBody>
          <a:bodyPr vert="horz" lIns="92866" tIns="46433" rIns="92866" bIns="46433" rtlCol="0"/>
          <a:lstStyle>
            <a:lvl1pPr algn="l" eaLnBrk="1" hangingPunct="1">
              <a:defRPr sz="1200"/>
            </a:lvl1pPr>
          </a:lstStyle>
          <a:p>
            <a:pPr>
              <a:defRPr/>
            </a:pPr>
            <a:endParaRPr lang="sl-SI"/>
          </a:p>
        </p:txBody>
      </p:sp>
      <p:sp>
        <p:nvSpPr>
          <p:cNvPr id="3" name="Date Placeholder 2">
            <a:extLst>
              <a:ext uri="{FF2B5EF4-FFF2-40B4-BE49-F238E27FC236}">
                <a16:creationId xmlns:a16="http://schemas.microsoft.com/office/drawing/2014/main" id="{728A810C-C43A-417E-ACC6-C2445EE75C64}"/>
              </a:ext>
            </a:extLst>
          </p:cNvPr>
          <p:cNvSpPr>
            <a:spLocks noGrp="1"/>
          </p:cNvSpPr>
          <p:nvPr>
            <p:ph type="dt" idx="1"/>
          </p:nvPr>
        </p:nvSpPr>
        <p:spPr>
          <a:xfrm>
            <a:off x="3887789" y="0"/>
            <a:ext cx="2974975" cy="500222"/>
          </a:xfrm>
          <a:prstGeom prst="rect">
            <a:avLst/>
          </a:prstGeom>
        </p:spPr>
        <p:txBody>
          <a:bodyPr vert="horz" lIns="92866" tIns="46433" rIns="92866" bIns="46433" rtlCol="0"/>
          <a:lstStyle>
            <a:lvl1pPr algn="r" eaLnBrk="1" hangingPunct="1">
              <a:defRPr sz="1200"/>
            </a:lvl1pPr>
          </a:lstStyle>
          <a:p>
            <a:pPr>
              <a:defRPr/>
            </a:pPr>
            <a:fld id="{4B1E3013-D7B1-46FD-9916-0DDD4FB0D276}" type="datetimeFigureOut">
              <a:rPr lang="sl-SI"/>
              <a:pPr>
                <a:defRPr/>
              </a:pPr>
              <a:t>3. 03. 2026</a:t>
            </a:fld>
            <a:endParaRPr lang="sl-SI"/>
          </a:p>
        </p:txBody>
      </p:sp>
      <p:sp>
        <p:nvSpPr>
          <p:cNvPr id="4" name="Slide Image Placeholder 3">
            <a:extLst>
              <a:ext uri="{FF2B5EF4-FFF2-40B4-BE49-F238E27FC236}">
                <a16:creationId xmlns:a16="http://schemas.microsoft.com/office/drawing/2014/main" id="{C3FCCDDB-2FEA-48CC-B0DB-A253B959E0A1}"/>
              </a:ext>
            </a:extLst>
          </p:cNvPr>
          <p:cNvSpPr>
            <a:spLocks noGrp="1" noRot="1" noChangeAspect="1"/>
          </p:cNvSpPr>
          <p:nvPr>
            <p:ph type="sldImg" idx="2"/>
          </p:nvPr>
        </p:nvSpPr>
        <p:spPr>
          <a:xfrm>
            <a:off x="935038" y="750888"/>
            <a:ext cx="4995862" cy="3748087"/>
          </a:xfrm>
          <a:prstGeom prst="rect">
            <a:avLst/>
          </a:prstGeom>
          <a:noFill/>
          <a:ln w="12700">
            <a:solidFill>
              <a:prstClr val="black"/>
            </a:solidFill>
          </a:ln>
        </p:spPr>
        <p:txBody>
          <a:bodyPr vert="horz" lIns="92866" tIns="46433" rIns="92866" bIns="46433" rtlCol="0" anchor="ctr"/>
          <a:lstStyle/>
          <a:p>
            <a:pPr lvl="0"/>
            <a:endParaRPr lang="sl-SI" noProof="0"/>
          </a:p>
        </p:txBody>
      </p:sp>
      <p:sp>
        <p:nvSpPr>
          <p:cNvPr id="5" name="Notes Placeholder 4">
            <a:extLst>
              <a:ext uri="{FF2B5EF4-FFF2-40B4-BE49-F238E27FC236}">
                <a16:creationId xmlns:a16="http://schemas.microsoft.com/office/drawing/2014/main" id="{3A112A11-2E1B-4B9B-9694-D54662FF6097}"/>
              </a:ext>
            </a:extLst>
          </p:cNvPr>
          <p:cNvSpPr>
            <a:spLocks noGrp="1"/>
          </p:cNvSpPr>
          <p:nvPr>
            <p:ph type="body" sz="quarter" idx="3"/>
          </p:nvPr>
        </p:nvSpPr>
        <p:spPr>
          <a:xfrm>
            <a:off x="687389" y="4749722"/>
            <a:ext cx="5489575" cy="4498816"/>
          </a:xfrm>
          <a:prstGeom prst="rect">
            <a:avLst/>
          </a:prstGeom>
        </p:spPr>
        <p:txBody>
          <a:bodyPr vert="horz" lIns="92866" tIns="46433" rIns="92866" bIns="4643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sl-SI" noProof="0"/>
          </a:p>
        </p:txBody>
      </p:sp>
      <p:sp>
        <p:nvSpPr>
          <p:cNvPr id="6" name="Footer Placeholder 5">
            <a:extLst>
              <a:ext uri="{FF2B5EF4-FFF2-40B4-BE49-F238E27FC236}">
                <a16:creationId xmlns:a16="http://schemas.microsoft.com/office/drawing/2014/main" id="{50BD0213-D4EE-4F3B-9AFB-8781CEF154FD}"/>
              </a:ext>
            </a:extLst>
          </p:cNvPr>
          <p:cNvSpPr>
            <a:spLocks noGrp="1"/>
          </p:cNvSpPr>
          <p:nvPr>
            <p:ph type="ftr" sz="quarter" idx="4"/>
          </p:nvPr>
        </p:nvSpPr>
        <p:spPr>
          <a:xfrm>
            <a:off x="1" y="9496266"/>
            <a:ext cx="2974975" cy="500222"/>
          </a:xfrm>
          <a:prstGeom prst="rect">
            <a:avLst/>
          </a:prstGeom>
        </p:spPr>
        <p:txBody>
          <a:bodyPr vert="horz" lIns="92866" tIns="46433" rIns="92866" bIns="46433" rtlCol="0" anchor="b"/>
          <a:lstStyle>
            <a:lvl1pPr algn="l" eaLnBrk="1" hangingPunct="1">
              <a:defRPr sz="1200"/>
            </a:lvl1pPr>
          </a:lstStyle>
          <a:p>
            <a:pPr>
              <a:defRPr/>
            </a:pPr>
            <a:endParaRPr lang="sl-SI"/>
          </a:p>
        </p:txBody>
      </p:sp>
      <p:sp>
        <p:nvSpPr>
          <p:cNvPr id="7" name="Slide Number Placeholder 6">
            <a:extLst>
              <a:ext uri="{FF2B5EF4-FFF2-40B4-BE49-F238E27FC236}">
                <a16:creationId xmlns:a16="http://schemas.microsoft.com/office/drawing/2014/main" id="{44BA1040-9E25-4BCD-89CF-623B1382701C}"/>
              </a:ext>
            </a:extLst>
          </p:cNvPr>
          <p:cNvSpPr>
            <a:spLocks noGrp="1"/>
          </p:cNvSpPr>
          <p:nvPr>
            <p:ph type="sldNum" sz="quarter" idx="5"/>
          </p:nvPr>
        </p:nvSpPr>
        <p:spPr>
          <a:xfrm>
            <a:off x="3887789" y="9496266"/>
            <a:ext cx="2974975" cy="500222"/>
          </a:xfrm>
          <a:prstGeom prst="rect">
            <a:avLst/>
          </a:prstGeom>
        </p:spPr>
        <p:txBody>
          <a:bodyPr vert="horz" wrap="square" lIns="92866" tIns="46433" rIns="92866" bIns="46433" numCol="1" anchor="b" anchorCtr="0" compatLnSpc="1">
            <a:prstTxWarp prst="textNoShape">
              <a:avLst/>
            </a:prstTxWarp>
          </a:bodyPr>
          <a:lstStyle>
            <a:lvl1pPr algn="r" eaLnBrk="1" hangingPunct="1">
              <a:defRPr sz="1200" smtClean="0"/>
            </a:lvl1pPr>
          </a:lstStyle>
          <a:p>
            <a:pPr>
              <a:defRPr/>
            </a:pPr>
            <a:fld id="{AEDC7F63-FEAA-4F65-BEA0-9F09211AE48C}"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značba mesta stranske slike 1">
            <a:extLst>
              <a:ext uri="{FF2B5EF4-FFF2-40B4-BE49-F238E27FC236}">
                <a16:creationId xmlns:a16="http://schemas.microsoft.com/office/drawing/2014/main" id="{596C969E-7C27-4716-BD52-A5D300937C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Označba mesta opomb 2">
            <a:extLst>
              <a:ext uri="{FF2B5EF4-FFF2-40B4-BE49-F238E27FC236}">
                <a16:creationId xmlns:a16="http://schemas.microsoft.com/office/drawing/2014/main" id="{CAF362C9-CBBE-4500-9269-BA6044EAAE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sl-SI" altLang="sl-SI"/>
          </a:p>
        </p:txBody>
      </p:sp>
      <p:sp>
        <p:nvSpPr>
          <p:cNvPr id="10244" name="Označba mesta številke diapozitiva 3">
            <a:extLst>
              <a:ext uri="{FF2B5EF4-FFF2-40B4-BE49-F238E27FC236}">
                <a16:creationId xmlns:a16="http://schemas.microsoft.com/office/drawing/2014/main" id="{3C0F4E11-BC1B-4D2B-99AE-D430E1590A8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CB4C0395-3CAB-4D99-9798-5B1BD3959958}" type="slidenum">
              <a:rPr lang="sl-SI" altLang="sl-SI"/>
              <a:pPr/>
              <a:t>1</a:t>
            </a:fld>
            <a:endParaRPr lang="sl-SI" altLang="sl-S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97312BEC-CA33-4381-B045-D6AB2F5BAB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2B9766CD-FD43-4610-B0A4-3DA419385E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sl-SI" altLang="sl-SI"/>
          </a:p>
        </p:txBody>
      </p:sp>
      <p:sp>
        <p:nvSpPr>
          <p:cNvPr id="14340" name="Slide Number Placeholder 3">
            <a:extLst>
              <a:ext uri="{FF2B5EF4-FFF2-40B4-BE49-F238E27FC236}">
                <a16:creationId xmlns:a16="http://schemas.microsoft.com/office/drawing/2014/main" id="{089F9339-9756-40EA-A12B-AAE21C976B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B191101E-BBF0-47CC-9414-B72568692614}" type="slidenum">
              <a:rPr lang="sl-SI" altLang="sl-SI"/>
              <a:pPr/>
              <a:t>4</a:t>
            </a:fld>
            <a:endParaRPr lang="sl-SI" altLang="sl-SI"/>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pPr>
              <a:defRPr/>
            </a:pPr>
            <a:fld id="{AEDC7F63-FEAA-4F65-BEA0-9F09211AE48C}" type="slidenum">
              <a:rPr lang="sl-SI" altLang="sl-SI" smtClean="0"/>
              <a:pPr>
                <a:defRPr/>
              </a:pPr>
              <a:t>6</a:t>
            </a:fld>
            <a:endParaRPr lang="sl-SI" altLang="sl-SI"/>
          </a:p>
        </p:txBody>
      </p:sp>
    </p:spTree>
    <p:extLst>
      <p:ext uri="{BB962C8B-B14F-4D97-AF65-F5344CB8AC3E}">
        <p14:creationId xmlns:p14="http://schemas.microsoft.com/office/powerpoint/2010/main" val="664234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pPr>
              <a:defRPr/>
            </a:pPr>
            <a:fld id="{AEDC7F63-FEAA-4F65-BEA0-9F09211AE48C}" type="slidenum">
              <a:rPr lang="sl-SI" altLang="sl-SI" smtClean="0"/>
              <a:pPr>
                <a:defRPr/>
              </a:pPr>
              <a:t>7</a:t>
            </a:fld>
            <a:endParaRPr lang="sl-SI" altLang="sl-SI"/>
          </a:p>
        </p:txBody>
      </p:sp>
    </p:spTree>
    <p:extLst>
      <p:ext uri="{BB962C8B-B14F-4D97-AF65-F5344CB8AC3E}">
        <p14:creationId xmlns:p14="http://schemas.microsoft.com/office/powerpoint/2010/main" val="2290425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pPr>
              <a:defRPr/>
            </a:pPr>
            <a:fld id="{AEDC7F63-FEAA-4F65-BEA0-9F09211AE48C}" type="slidenum">
              <a:rPr lang="sl-SI" altLang="sl-SI" smtClean="0"/>
              <a:pPr>
                <a:defRPr/>
              </a:pPr>
              <a:t>12</a:t>
            </a:fld>
            <a:endParaRPr lang="sl-SI" altLang="sl-SI"/>
          </a:p>
        </p:txBody>
      </p:sp>
    </p:spTree>
    <p:extLst>
      <p:ext uri="{BB962C8B-B14F-4D97-AF65-F5344CB8AC3E}">
        <p14:creationId xmlns:p14="http://schemas.microsoft.com/office/powerpoint/2010/main" val="487099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FD65FEAE-6661-4FF9-8874-20B3644502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5A19400B-DCA2-4F42-AE96-3438A2AA11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l-SI" altLang="sl-SI"/>
          </a:p>
        </p:txBody>
      </p:sp>
      <p:sp>
        <p:nvSpPr>
          <p:cNvPr id="19460" name="Slide Number Placeholder 3">
            <a:extLst>
              <a:ext uri="{FF2B5EF4-FFF2-40B4-BE49-F238E27FC236}">
                <a16:creationId xmlns:a16="http://schemas.microsoft.com/office/drawing/2014/main" id="{9627765A-BF5E-40C4-B692-3C680DEAC14B}"/>
              </a:ext>
            </a:extLst>
          </p:cNvPr>
          <p:cNvSpPr txBox="1">
            <a:spLocks noGrp="1"/>
          </p:cNvSpPr>
          <p:nvPr/>
        </p:nvSpPr>
        <p:spPr bwMode="auto">
          <a:xfrm>
            <a:off x="3889375" y="9497855"/>
            <a:ext cx="2973388" cy="498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57" tIns="46429" rIns="92857" bIns="46429" anchor="b"/>
          <a:lstStyle>
            <a:lvl1pPr defTabSz="954088">
              <a:defRPr>
                <a:solidFill>
                  <a:schemeClr val="tx1"/>
                </a:solidFill>
                <a:latin typeface="Tahoma" panose="020B0604030504040204" pitchFamily="34" charset="0"/>
              </a:defRPr>
            </a:lvl1pPr>
            <a:lvl2pPr marL="742950" indent="-285750" defTabSz="954088">
              <a:defRPr>
                <a:solidFill>
                  <a:schemeClr val="tx1"/>
                </a:solidFill>
                <a:latin typeface="Tahoma" panose="020B0604030504040204" pitchFamily="34" charset="0"/>
              </a:defRPr>
            </a:lvl2pPr>
            <a:lvl3pPr marL="1143000" indent="-228600" defTabSz="954088">
              <a:defRPr>
                <a:solidFill>
                  <a:schemeClr val="tx1"/>
                </a:solidFill>
                <a:latin typeface="Tahoma" panose="020B0604030504040204" pitchFamily="34" charset="0"/>
              </a:defRPr>
            </a:lvl3pPr>
            <a:lvl4pPr marL="1600200" indent="-228600" defTabSz="954088">
              <a:defRPr>
                <a:solidFill>
                  <a:schemeClr val="tx1"/>
                </a:solidFill>
                <a:latin typeface="Tahoma" panose="020B0604030504040204" pitchFamily="34" charset="0"/>
              </a:defRPr>
            </a:lvl4pPr>
            <a:lvl5pPr marL="2057400" indent="-228600" defTabSz="954088">
              <a:defRPr>
                <a:solidFill>
                  <a:schemeClr val="tx1"/>
                </a:solidFill>
                <a:latin typeface="Tahoma" panose="020B0604030504040204" pitchFamily="34" charset="0"/>
              </a:defRPr>
            </a:lvl5pPr>
            <a:lvl6pPr marL="2514600" indent="-228600" defTabSz="954088" eaLnBrk="0" fontAlgn="base" hangingPunct="0">
              <a:spcBef>
                <a:spcPct val="0"/>
              </a:spcBef>
              <a:spcAft>
                <a:spcPct val="0"/>
              </a:spcAft>
              <a:defRPr>
                <a:solidFill>
                  <a:schemeClr val="tx1"/>
                </a:solidFill>
                <a:latin typeface="Tahoma" panose="020B0604030504040204" pitchFamily="34" charset="0"/>
              </a:defRPr>
            </a:lvl6pPr>
            <a:lvl7pPr marL="2971800" indent="-228600" defTabSz="954088" eaLnBrk="0" fontAlgn="base" hangingPunct="0">
              <a:spcBef>
                <a:spcPct val="0"/>
              </a:spcBef>
              <a:spcAft>
                <a:spcPct val="0"/>
              </a:spcAft>
              <a:defRPr>
                <a:solidFill>
                  <a:schemeClr val="tx1"/>
                </a:solidFill>
                <a:latin typeface="Tahoma" panose="020B0604030504040204" pitchFamily="34" charset="0"/>
              </a:defRPr>
            </a:lvl7pPr>
            <a:lvl8pPr marL="3429000" indent="-228600" defTabSz="954088" eaLnBrk="0" fontAlgn="base" hangingPunct="0">
              <a:spcBef>
                <a:spcPct val="0"/>
              </a:spcBef>
              <a:spcAft>
                <a:spcPct val="0"/>
              </a:spcAft>
              <a:defRPr>
                <a:solidFill>
                  <a:schemeClr val="tx1"/>
                </a:solidFill>
                <a:latin typeface="Tahoma" panose="020B0604030504040204" pitchFamily="34" charset="0"/>
              </a:defRPr>
            </a:lvl8pPr>
            <a:lvl9pPr marL="3886200" indent="-228600" defTabSz="954088" eaLnBrk="0" fontAlgn="base" hangingPunct="0">
              <a:spcBef>
                <a:spcPct val="0"/>
              </a:spcBef>
              <a:spcAft>
                <a:spcPct val="0"/>
              </a:spcAft>
              <a:defRPr>
                <a:solidFill>
                  <a:schemeClr val="tx1"/>
                </a:solidFill>
                <a:latin typeface="Tahoma" panose="020B0604030504040204" pitchFamily="34" charset="0"/>
              </a:defRPr>
            </a:lvl9pPr>
          </a:lstStyle>
          <a:p>
            <a:pPr algn="r"/>
            <a:fld id="{39DDE71D-60C7-4D61-AAAA-613675698F6A}" type="slidenum">
              <a:rPr lang="sl-SI" altLang="sl-SI" sz="1200"/>
              <a:pPr algn="r"/>
              <a:t>14</a:t>
            </a:fld>
            <a:endParaRPr lang="sl-SI" altLang="sl-SI"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F4A9EDC4-4660-4078-9A8E-6F2872871322}"/>
              </a:ext>
            </a:extLst>
          </p:cNvPr>
          <p:cNvGrpSpPr>
            <a:grpSpLocks/>
          </p:cNvGrpSpPr>
          <p:nvPr/>
        </p:nvGrpSpPr>
        <p:grpSpPr bwMode="auto">
          <a:xfrm>
            <a:off x="0" y="2438400"/>
            <a:ext cx="9009063" cy="1052513"/>
            <a:chOff x="0" y="1536"/>
            <a:chExt cx="5675" cy="663"/>
          </a:xfrm>
        </p:grpSpPr>
        <p:grpSp>
          <p:nvGrpSpPr>
            <p:cNvPr id="5" name="Group 3">
              <a:extLst>
                <a:ext uri="{FF2B5EF4-FFF2-40B4-BE49-F238E27FC236}">
                  <a16:creationId xmlns:a16="http://schemas.microsoft.com/office/drawing/2014/main" id="{1FC6C7E5-5777-42EE-952B-438C138840B2}"/>
                </a:ext>
              </a:extLst>
            </p:cNvPr>
            <p:cNvGrpSpPr>
              <a:grpSpLocks/>
            </p:cNvGrpSpPr>
            <p:nvPr/>
          </p:nvGrpSpPr>
          <p:grpSpPr bwMode="auto">
            <a:xfrm>
              <a:off x="185" y="1604"/>
              <a:ext cx="449" cy="299"/>
              <a:chOff x="720" y="336"/>
              <a:chExt cx="624" cy="432"/>
            </a:xfrm>
          </p:grpSpPr>
          <p:sp>
            <p:nvSpPr>
              <p:cNvPr id="12" name="Rectangle 4">
                <a:extLst>
                  <a:ext uri="{FF2B5EF4-FFF2-40B4-BE49-F238E27FC236}">
                    <a16:creationId xmlns:a16="http://schemas.microsoft.com/office/drawing/2014/main" id="{966C24DB-D54A-42D6-AF61-09FDD9B272B3}"/>
                  </a:ext>
                </a:extLst>
              </p:cNvPr>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sl-SI" altLang="sl-SI"/>
              </a:p>
            </p:txBody>
          </p:sp>
          <p:sp>
            <p:nvSpPr>
              <p:cNvPr id="13" name="Rectangle 5">
                <a:extLst>
                  <a:ext uri="{FF2B5EF4-FFF2-40B4-BE49-F238E27FC236}">
                    <a16:creationId xmlns:a16="http://schemas.microsoft.com/office/drawing/2014/main" id="{99258BC5-CC8C-4A17-AEA9-709BE8F47716}"/>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sl-SI" altLang="sl-SI"/>
              </a:p>
            </p:txBody>
          </p:sp>
        </p:grpSp>
        <p:grpSp>
          <p:nvGrpSpPr>
            <p:cNvPr id="6" name="Group 6">
              <a:extLst>
                <a:ext uri="{FF2B5EF4-FFF2-40B4-BE49-F238E27FC236}">
                  <a16:creationId xmlns:a16="http://schemas.microsoft.com/office/drawing/2014/main" id="{C4613544-0C0C-4684-A37B-6A7DB7B8083E}"/>
                </a:ext>
              </a:extLst>
            </p:cNvPr>
            <p:cNvGrpSpPr>
              <a:grpSpLocks/>
            </p:cNvGrpSpPr>
            <p:nvPr/>
          </p:nvGrpSpPr>
          <p:grpSpPr bwMode="auto">
            <a:xfrm>
              <a:off x="263" y="1870"/>
              <a:ext cx="466" cy="299"/>
              <a:chOff x="912" y="2640"/>
              <a:chExt cx="672" cy="432"/>
            </a:xfrm>
          </p:grpSpPr>
          <p:sp>
            <p:nvSpPr>
              <p:cNvPr id="10" name="Rectangle 7">
                <a:extLst>
                  <a:ext uri="{FF2B5EF4-FFF2-40B4-BE49-F238E27FC236}">
                    <a16:creationId xmlns:a16="http://schemas.microsoft.com/office/drawing/2014/main" id="{51935335-1C21-4C19-89D1-CB4ECE26DBF5}"/>
                  </a:ext>
                </a:extLst>
              </p:cNvPr>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sl-SI" altLang="sl-SI"/>
              </a:p>
            </p:txBody>
          </p:sp>
          <p:sp>
            <p:nvSpPr>
              <p:cNvPr id="11" name="Rectangle 8">
                <a:extLst>
                  <a:ext uri="{FF2B5EF4-FFF2-40B4-BE49-F238E27FC236}">
                    <a16:creationId xmlns:a16="http://schemas.microsoft.com/office/drawing/2014/main" id="{1EFA66B3-4AD7-414C-9DC6-B405333A9DE1}"/>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sl-SI" altLang="sl-SI"/>
              </a:p>
            </p:txBody>
          </p:sp>
        </p:grpSp>
        <p:sp>
          <p:nvSpPr>
            <p:cNvPr id="7" name="Rectangle 9">
              <a:extLst>
                <a:ext uri="{FF2B5EF4-FFF2-40B4-BE49-F238E27FC236}">
                  <a16:creationId xmlns:a16="http://schemas.microsoft.com/office/drawing/2014/main" id="{002DF393-54FB-4826-8FE0-90BEE990FA11}"/>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sl-SI" altLang="sl-SI"/>
            </a:p>
          </p:txBody>
        </p:sp>
        <p:sp>
          <p:nvSpPr>
            <p:cNvPr id="8" name="Rectangle 10">
              <a:extLst>
                <a:ext uri="{FF2B5EF4-FFF2-40B4-BE49-F238E27FC236}">
                  <a16:creationId xmlns:a16="http://schemas.microsoft.com/office/drawing/2014/main" id="{C030301D-9C2E-42D5-85C0-832C4E8FF70F}"/>
                </a:ext>
              </a:extLst>
            </p:cNvPr>
            <p:cNvSpPr>
              <a:spLocks noChangeArrowheads="1"/>
            </p:cNvSpPr>
            <p:nvPr/>
          </p:nvSpPr>
          <p:spPr bwMode="auto">
            <a:xfrm>
              <a:off x="400" y="1536"/>
              <a:ext cx="20" cy="663"/>
            </a:xfrm>
            <a:prstGeom prst="rect">
              <a:avLst/>
            </a:prstGeom>
            <a:solidFill>
              <a:schemeClr val="bg2"/>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sl-SI" altLang="sl-SI"/>
            </a:p>
          </p:txBody>
        </p:sp>
        <p:sp>
          <p:nvSpPr>
            <p:cNvPr id="9" name="Rectangle 11">
              <a:extLst>
                <a:ext uri="{FF2B5EF4-FFF2-40B4-BE49-F238E27FC236}">
                  <a16:creationId xmlns:a16="http://schemas.microsoft.com/office/drawing/2014/main" id="{9C7AF6E0-F702-4B6B-89E4-4B7C8330D7C4}"/>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sl-SI" altLang="sl-SI"/>
            </a:p>
          </p:txBody>
        </p:sp>
      </p:grpSp>
      <p:sp>
        <p:nvSpPr>
          <p:cNvPr id="55308" name="Rectangle 12"/>
          <p:cNvSpPr>
            <a:spLocks noGrp="1" noChangeArrowheads="1"/>
          </p:cNvSpPr>
          <p:nvPr>
            <p:ph type="ctrTitle"/>
          </p:nvPr>
        </p:nvSpPr>
        <p:spPr>
          <a:xfrm>
            <a:off x="990600" y="1676400"/>
            <a:ext cx="7772400" cy="1462088"/>
          </a:xfrm>
        </p:spPr>
        <p:txBody>
          <a:bodyPr/>
          <a:lstStyle>
            <a:lvl1pPr>
              <a:defRPr/>
            </a:lvl1pPr>
          </a:lstStyle>
          <a:p>
            <a:r>
              <a:rPr lang="sl-SI"/>
              <a:t>Kliknite, če želite urediti slog naslova matrice</a:t>
            </a:r>
          </a:p>
        </p:txBody>
      </p:sp>
      <p:sp>
        <p:nvSpPr>
          <p:cNvPr id="5530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sl-SI"/>
              <a:t>Kliknite, če želite urediti slog podnaslova matrice</a:t>
            </a:r>
          </a:p>
        </p:txBody>
      </p:sp>
      <p:sp>
        <p:nvSpPr>
          <p:cNvPr id="14" name="Rectangle 14">
            <a:extLst>
              <a:ext uri="{FF2B5EF4-FFF2-40B4-BE49-F238E27FC236}">
                <a16:creationId xmlns:a16="http://schemas.microsoft.com/office/drawing/2014/main" id="{D21FAF3A-5A7C-4214-A974-6FB52F138BCD}"/>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sl-SI"/>
          </a:p>
        </p:txBody>
      </p:sp>
      <p:sp>
        <p:nvSpPr>
          <p:cNvPr id="15" name="Rectangle 15">
            <a:extLst>
              <a:ext uri="{FF2B5EF4-FFF2-40B4-BE49-F238E27FC236}">
                <a16:creationId xmlns:a16="http://schemas.microsoft.com/office/drawing/2014/main" id="{5CA182DC-46BF-42C6-B9C2-AC8554123A91}"/>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sl-SI"/>
          </a:p>
        </p:txBody>
      </p:sp>
      <p:sp>
        <p:nvSpPr>
          <p:cNvPr id="16" name="Rectangle 16">
            <a:extLst>
              <a:ext uri="{FF2B5EF4-FFF2-40B4-BE49-F238E27FC236}">
                <a16:creationId xmlns:a16="http://schemas.microsoft.com/office/drawing/2014/main" id="{2561F778-C27D-427E-9173-DD245A07A352}"/>
              </a:ext>
            </a:extLst>
          </p:cNvPr>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FB8BDFB8-E4A6-47F0-95D2-E4BC5DE852F7}" type="slidenum">
              <a:rPr lang="sl-SI" altLang="sl-SI"/>
              <a:pPr>
                <a:defRPr/>
              </a:pPr>
              <a:t>‹#›</a:t>
            </a:fld>
            <a:endParaRPr lang="sl-SI" altLang="sl-SI"/>
          </a:p>
        </p:txBody>
      </p:sp>
    </p:spTree>
    <p:extLst>
      <p:ext uri="{BB962C8B-B14F-4D97-AF65-F5344CB8AC3E}">
        <p14:creationId xmlns:p14="http://schemas.microsoft.com/office/powerpoint/2010/main" val="3755953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Rectangle 11">
            <a:extLst>
              <a:ext uri="{FF2B5EF4-FFF2-40B4-BE49-F238E27FC236}">
                <a16:creationId xmlns:a16="http://schemas.microsoft.com/office/drawing/2014/main" id="{0AA4757A-169E-41E5-90ED-9A691AB7B3FC}"/>
              </a:ext>
            </a:extLst>
          </p:cNvPr>
          <p:cNvSpPr>
            <a:spLocks noGrp="1" noChangeArrowheads="1"/>
          </p:cNvSpPr>
          <p:nvPr>
            <p:ph type="dt" sz="half" idx="10"/>
          </p:nvPr>
        </p:nvSpPr>
        <p:spPr>
          <a:ln/>
        </p:spPr>
        <p:txBody>
          <a:bodyPr/>
          <a:lstStyle>
            <a:lvl1pPr>
              <a:defRPr/>
            </a:lvl1pPr>
          </a:lstStyle>
          <a:p>
            <a:pPr>
              <a:defRPr/>
            </a:pPr>
            <a:endParaRPr lang="sl-SI"/>
          </a:p>
        </p:txBody>
      </p:sp>
      <p:sp>
        <p:nvSpPr>
          <p:cNvPr id="5" name="Rectangle 12">
            <a:extLst>
              <a:ext uri="{FF2B5EF4-FFF2-40B4-BE49-F238E27FC236}">
                <a16:creationId xmlns:a16="http://schemas.microsoft.com/office/drawing/2014/main" id="{81352108-23E5-4F03-953C-29381513E65B}"/>
              </a:ext>
            </a:extLst>
          </p:cNvPr>
          <p:cNvSpPr>
            <a:spLocks noGrp="1" noChangeArrowheads="1"/>
          </p:cNvSpPr>
          <p:nvPr>
            <p:ph type="ftr" sz="quarter" idx="11"/>
          </p:nvPr>
        </p:nvSpPr>
        <p:spPr>
          <a:ln/>
        </p:spPr>
        <p:txBody>
          <a:bodyPr/>
          <a:lstStyle>
            <a:lvl1pPr>
              <a:defRPr/>
            </a:lvl1pPr>
          </a:lstStyle>
          <a:p>
            <a:pPr>
              <a:defRPr/>
            </a:pPr>
            <a:endParaRPr lang="sl-SI"/>
          </a:p>
        </p:txBody>
      </p:sp>
      <p:sp>
        <p:nvSpPr>
          <p:cNvPr id="6" name="Rectangle 13">
            <a:extLst>
              <a:ext uri="{FF2B5EF4-FFF2-40B4-BE49-F238E27FC236}">
                <a16:creationId xmlns:a16="http://schemas.microsoft.com/office/drawing/2014/main" id="{F68FFA42-4C9B-4E4A-8198-B51808FEC854}"/>
              </a:ext>
            </a:extLst>
          </p:cNvPr>
          <p:cNvSpPr>
            <a:spLocks noGrp="1" noChangeArrowheads="1"/>
          </p:cNvSpPr>
          <p:nvPr>
            <p:ph type="sldNum" sz="quarter" idx="12"/>
          </p:nvPr>
        </p:nvSpPr>
        <p:spPr>
          <a:ln/>
        </p:spPr>
        <p:txBody>
          <a:bodyPr/>
          <a:lstStyle>
            <a:lvl1pPr>
              <a:defRPr/>
            </a:lvl1pPr>
          </a:lstStyle>
          <a:p>
            <a:pPr>
              <a:defRPr/>
            </a:pPr>
            <a:fld id="{B23AC379-4599-4E2A-B764-F9EDD5364FAA}" type="slidenum">
              <a:rPr lang="sl-SI" altLang="sl-SI"/>
              <a:pPr>
                <a:defRPr/>
              </a:pPr>
              <a:t>‹#›</a:t>
            </a:fld>
            <a:endParaRPr lang="sl-SI" altLang="sl-SI"/>
          </a:p>
        </p:txBody>
      </p:sp>
    </p:spTree>
    <p:extLst>
      <p:ext uri="{BB962C8B-B14F-4D97-AF65-F5344CB8AC3E}">
        <p14:creationId xmlns:p14="http://schemas.microsoft.com/office/powerpoint/2010/main" val="4255687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endParaRPr lang="sl-SI"/>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Rectangle 11">
            <a:extLst>
              <a:ext uri="{FF2B5EF4-FFF2-40B4-BE49-F238E27FC236}">
                <a16:creationId xmlns:a16="http://schemas.microsoft.com/office/drawing/2014/main" id="{29698C43-7A0C-4403-909B-728FBE4307A3}"/>
              </a:ext>
            </a:extLst>
          </p:cNvPr>
          <p:cNvSpPr>
            <a:spLocks noGrp="1" noChangeArrowheads="1"/>
          </p:cNvSpPr>
          <p:nvPr>
            <p:ph type="dt" sz="half" idx="10"/>
          </p:nvPr>
        </p:nvSpPr>
        <p:spPr>
          <a:ln/>
        </p:spPr>
        <p:txBody>
          <a:bodyPr/>
          <a:lstStyle>
            <a:lvl1pPr>
              <a:defRPr/>
            </a:lvl1pPr>
          </a:lstStyle>
          <a:p>
            <a:pPr>
              <a:defRPr/>
            </a:pPr>
            <a:endParaRPr lang="sl-SI"/>
          </a:p>
        </p:txBody>
      </p:sp>
      <p:sp>
        <p:nvSpPr>
          <p:cNvPr id="5" name="Rectangle 12">
            <a:extLst>
              <a:ext uri="{FF2B5EF4-FFF2-40B4-BE49-F238E27FC236}">
                <a16:creationId xmlns:a16="http://schemas.microsoft.com/office/drawing/2014/main" id="{8ACA1059-4B53-4888-AFBF-973C959F2F96}"/>
              </a:ext>
            </a:extLst>
          </p:cNvPr>
          <p:cNvSpPr>
            <a:spLocks noGrp="1" noChangeArrowheads="1"/>
          </p:cNvSpPr>
          <p:nvPr>
            <p:ph type="ftr" sz="quarter" idx="11"/>
          </p:nvPr>
        </p:nvSpPr>
        <p:spPr>
          <a:ln/>
        </p:spPr>
        <p:txBody>
          <a:bodyPr/>
          <a:lstStyle>
            <a:lvl1pPr>
              <a:defRPr/>
            </a:lvl1pPr>
          </a:lstStyle>
          <a:p>
            <a:pPr>
              <a:defRPr/>
            </a:pPr>
            <a:endParaRPr lang="sl-SI"/>
          </a:p>
        </p:txBody>
      </p:sp>
      <p:sp>
        <p:nvSpPr>
          <p:cNvPr id="6" name="Rectangle 13">
            <a:extLst>
              <a:ext uri="{FF2B5EF4-FFF2-40B4-BE49-F238E27FC236}">
                <a16:creationId xmlns:a16="http://schemas.microsoft.com/office/drawing/2014/main" id="{2A5B0429-7FDF-48F4-B935-DCF2ABBFA162}"/>
              </a:ext>
            </a:extLst>
          </p:cNvPr>
          <p:cNvSpPr>
            <a:spLocks noGrp="1" noChangeArrowheads="1"/>
          </p:cNvSpPr>
          <p:nvPr>
            <p:ph type="sldNum" sz="quarter" idx="12"/>
          </p:nvPr>
        </p:nvSpPr>
        <p:spPr>
          <a:ln/>
        </p:spPr>
        <p:txBody>
          <a:bodyPr/>
          <a:lstStyle>
            <a:lvl1pPr>
              <a:defRPr/>
            </a:lvl1pPr>
          </a:lstStyle>
          <a:p>
            <a:pPr>
              <a:defRPr/>
            </a:pPr>
            <a:fld id="{A48AC7EB-291E-4D15-86A5-9CDAE59D0A89}" type="slidenum">
              <a:rPr lang="sl-SI" altLang="sl-SI"/>
              <a:pPr>
                <a:defRPr/>
              </a:pPr>
              <a:t>‹#›</a:t>
            </a:fld>
            <a:endParaRPr lang="sl-SI" altLang="sl-SI"/>
          </a:p>
        </p:txBody>
      </p:sp>
    </p:spTree>
    <p:extLst>
      <p:ext uri="{BB962C8B-B14F-4D97-AF65-F5344CB8AC3E}">
        <p14:creationId xmlns:p14="http://schemas.microsoft.com/office/powerpoint/2010/main" val="1703779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C1F14C1D-12FB-4284-AA6D-3CE9E8674FDE}"/>
              </a:ext>
            </a:extLst>
          </p:cNvPr>
          <p:cNvGrpSpPr>
            <a:grpSpLocks/>
          </p:cNvGrpSpPr>
          <p:nvPr/>
        </p:nvGrpSpPr>
        <p:grpSpPr bwMode="auto">
          <a:xfrm>
            <a:off x="-7938" y="-7938"/>
            <a:ext cx="9169401" cy="6873876"/>
            <a:chOff x="-8466" y="-8468"/>
            <a:chExt cx="9169804" cy="6874935"/>
          </a:xfrm>
        </p:grpSpPr>
        <p:cxnSp>
          <p:nvCxnSpPr>
            <p:cNvPr id="5" name="Straight Connector 16">
              <a:extLst>
                <a:ext uri="{FF2B5EF4-FFF2-40B4-BE49-F238E27FC236}">
                  <a16:creationId xmlns:a16="http://schemas.microsoft.com/office/drawing/2014/main" id="{F0EA41F4-1981-4BD2-8873-1FCF0F6878FA}"/>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17">
              <a:extLst>
                <a:ext uri="{FF2B5EF4-FFF2-40B4-BE49-F238E27FC236}">
                  <a16:creationId xmlns:a16="http://schemas.microsoft.com/office/drawing/2014/main" id="{33E70678-405B-4852-A684-8D46529AE868}"/>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A182BD7E-C9E9-4ECC-BA3F-89EAF00B575D}"/>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76CB7037-A94F-4E7D-8EFC-1416BAF81AF7}"/>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95A3D48D-CC1F-4881-94C8-B592FFAD2BD2}"/>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D20BD6B6-7DD5-43DD-BE8A-F5EEE6277838}"/>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1AB54D6B-41E1-4186-9A40-83E32BE873E9}"/>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F379E524-4403-499B-825A-B55460A34A80}"/>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0D6B997B-3226-45BE-B223-1BCE815AC141}"/>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B37D2A6F-80AB-4441-A2DB-DA36A5646843}"/>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sl-SI"/>
              <a:t>Uredite slog naslova matrice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Uredite slog podnaslova matrice</a:t>
            </a:r>
            <a:endParaRPr lang="en-US" dirty="0"/>
          </a:p>
        </p:txBody>
      </p:sp>
      <p:sp>
        <p:nvSpPr>
          <p:cNvPr id="15" name="Date Placeholder 3">
            <a:extLst>
              <a:ext uri="{FF2B5EF4-FFF2-40B4-BE49-F238E27FC236}">
                <a16:creationId xmlns:a16="http://schemas.microsoft.com/office/drawing/2014/main" id="{40BCE379-A638-4204-8485-69910820BE9D}"/>
              </a:ext>
            </a:extLst>
          </p:cNvPr>
          <p:cNvSpPr>
            <a:spLocks noGrp="1"/>
          </p:cNvSpPr>
          <p:nvPr>
            <p:ph type="dt" sz="half" idx="10"/>
          </p:nvPr>
        </p:nvSpPr>
        <p:spPr/>
        <p:txBody>
          <a:bodyPr/>
          <a:lstStyle>
            <a:lvl1pPr>
              <a:defRPr/>
            </a:lvl1pPr>
          </a:lstStyle>
          <a:p>
            <a:pPr>
              <a:defRPr/>
            </a:pPr>
            <a:endParaRPr lang="sl-SI"/>
          </a:p>
        </p:txBody>
      </p:sp>
      <p:sp>
        <p:nvSpPr>
          <p:cNvPr id="16" name="Footer Placeholder 4">
            <a:extLst>
              <a:ext uri="{FF2B5EF4-FFF2-40B4-BE49-F238E27FC236}">
                <a16:creationId xmlns:a16="http://schemas.microsoft.com/office/drawing/2014/main" id="{DA219765-E223-4E2D-B45F-5D4DCC1FBE93}"/>
              </a:ext>
            </a:extLst>
          </p:cNvPr>
          <p:cNvSpPr>
            <a:spLocks noGrp="1"/>
          </p:cNvSpPr>
          <p:nvPr>
            <p:ph type="ftr" sz="quarter" idx="11"/>
          </p:nvPr>
        </p:nvSpPr>
        <p:spPr/>
        <p:txBody>
          <a:bodyPr/>
          <a:lstStyle>
            <a:lvl1pPr>
              <a:defRPr/>
            </a:lvl1pPr>
          </a:lstStyle>
          <a:p>
            <a:pPr>
              <a:defRPr/>
            </a:pPr>
            <a:endParaRPr lang="sl-SI"/>
          </a:p>
        </p:txBody>
      </p:sp>
      <p:sp>
        <p:nvSpPr>
          <p:cNvPr id="17" name="Slide Number Placeholder 5">
            <a:extLst>
              <a:ext uri="{FF2B5EF4-FFF2-40B4-BE49-F238E27FC236}">
                <a16:creationId xmlns:a16="http://schemas.microsoft.com/office/drawing/2014/main" id="{F1790609-9EA7-4117-B294-30D7D1493917}"/>
              </a:ext>
            </a:extLst>
          </p:cNvPr>
          <p:cNvSpPr>
            <a:spLocks noGrp="1"/>
          </p:cNvSpPr>
          <p:nvPr>
            <p:ph type="sldNum" sz="quarter" idx="12"/>
          </p:nvPr>
        </p:nvSpPr>
        <p:spPr/>
        <p:txBody>
          <a:bodyPr/>
          <a:lstStyle>
            <a:lvl1pPr>
              <a:defRPr smtClean="0"/>
            </a:lvl1pPr>
          </a:lstStyle>
          <a:p>
            <a:pPr>
              <a:defRPr/>
            </a:pPr>
            <a:fld id="{47657B7C-AC59-4DBE-9A18-F9DE5164B42B}" type="slidenum">
              <a:rPr lang="sl-SI" altLang="sl-SI"/>
              <a:pPr>
                <a:defRPr/>
              </a:pPr>
              <a:t>‹#›</a:t>
            </a:fld>
            <a:endParaRPr lang="sl-SI" altLang="sl-SI"/>
          </a:p>
        </p:txBody>
      </p:sp>
    </p:spTree>
    <p:extLst>
      <p:ext uri="{BB962C8B-B14F-4D97-AF65-F5344CB8AC3E}">
        <p14:creationId xmlns:p14="http://schemas.microsoft.com/office/powerpoint/2010/main" val="1612854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a:extLst>
              <a:ext uri="{FF2B5EF4-FFF2-40B4-BE49-F238E27FC236}">
                <a16:creationId xmlns:a16="http://schemas.microsoft.com/office/drawing/2014/main" id="{5721705A-EC95-42FA-BC57-6F0026889CAF}"/>
              </a:ext>
            </a:extLst>
          </p:cNvPr>
          <p:cNvSpPr>
            <a:spLocks noGrp="1"/>
          </p:cNvSpPr>
          <p:nvPr>
            <p:ph type="dt" sz="half" idx="10"/>
          </p:nvPr>
        </p:nvSpPr>
        <p:spPr/>
        <p:txBody>
          <a:bodyPr/>
          <a:lstStyle>
            <a:lvl1pPr>
              <a:defRPr/>
            </a:lvl1pPr>
          </a:lstStyle>
          <a:p>
            <a:pPr>
              <a:defRPr/>
            </a:pPr>
            <a:endParaRPr lang="sl-SI"/>
          </a:p>
        </p:txBody>
      </p:sp>
      <p:sp>
        <p:nvSpPr>
          <p:cNvPr id="5" name="Footer Placeholder 4">
            <a:extLst>
              <a:ext uri="{FF2B5EF4-FFF2-40B4-BE49-F238E27FC236}">
                <a16:creationId xmlns:a16="http://schemas.microsoft.com/office/drawing/2014/main" id="{A3727666-EBEE-4FD0-90FE-E3862212875E}"/>
              </a:ext>
            </a:extLst>
          </p:cNvPr>
          <p:cNvSpPr>
            <a:spLocks noGrp="1"/>
          </p:cNvSpPr>
          <p:nvPr>
            <p:ph type="ftr" sz="quarter" idx="11"/>
          </p:nvPr>
        </p:nvSpPr>
        <p:spPr/>
        <p:txBody>
          <a:bodyPr/>
          <a:lstStyle>
            <a:lvl1pPr>
              <a:defRPr/>
            </a:lvl1pPr>
          </a:lstStyle>
          <a:p>
            <a:pPr>
              <a:defRPr/>
            </a:pPr>
            <a:endParaRPr lang="sl-SI"/>
          </a:p>
        </p:txBody>
      </p:sp>
      <p:sp>
        <p:nvSpPr>
          <p:cNvPr id="6" name="Slide Number Placeholder 5">
            <a:extLst>
              <a:ext uri="{FF2B5EF4-FFF2-40B4-BE49-F238E27FC236}">
                <a16:creationId xmlns:a16="http://schemas.microsoft.com/office/drawing/2014/main" id="{3B198F06-E588-49A6-865B-8B98692474E3}"/>
              </a:ext>
            </a:extLst>
          </p:cNvPr>
          <p:cNvSpPr>
            <a:spLocks noGrp="1"/>
          </p:cNvSpPr>
          <p:nvPr>
            <p:ph type="sldNum" sz="quarter" idx="12"/>
          </p:nvPr>
        </p:nvSpPr>
        <p:spPr/>
        <p:txBody>
          <a:bodyPr/>
          <a:lstStyle>
            <a:lvl1pPr>
              <a:defRPr/>
            </a:lvl1pPr>
          </a:lstStyle>
          <a:p>
            <a:pPr>
              <a:defRPr/>
            </a:pPr>
            <a:fld id="{78D88403-0619-4EAD-B273-2DBC23145016}" type="slidenum">
              <a:rPr lang="sl-SI" altLang="sl-SI"/>
              <a:pPr>
                <a:defRPr/>
              </a:pPr>
              <a:t>‹#›</a:t>
            </a:fld>
            <a:endParaRPr lang="sl-SI" altLang="sl-SI"/>
          </a:p>
        </p:txBody>
      </p:sp>
    </p:spTree>
    <p:extLst>
      <p:ext uri="{BB962C8B-B14F-4D97-AF65-F5344CB8AC3E}">
        <p14:creationId xmlns:p14="http://schemas.microsoft.com/office/powerpoint/2010/main" val="10607787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sl-SI"/>
              <a:t>Uredite slog naslova matrice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a:extLst>
              <a:ext uri="{FF2B5EF4-FFF2-40B4-BE49-F238E27FC236}">
                <a16:creationId xmlns:a16="http://schemas.microsoft.com/office/drawing/2014/main" id="{369C8270-EB0E-4D55-9CDB-8DF25ADE3554}"/>
              </a:ext>
            </a:extLst>
          </p:cNvPr>
          <p:cNvSpPr>
            <a:spLocks noGrp="1"/>
          </p:cNvSpPr>
          <p:nvPr>
            <p:ph type="dt" sz="half" idx="10"/>
          </p:nvPr>
        </p:nvSpPr>
        <p:spPr/>
        <p:txBody>
          <a:bodyPr/>
          <a:lstStyle>
            <a:lvl1pPr>
              <a:defRPr/>
            </a:lvl1pPr>
          </a:lstStyle>
          <a:p>
            <a:pPr>
              <a:defRPr/>
            </a:pPr>
            <a:endParaRPr lang="sl-SI"/>
          </a:p>
        </p:txBody>
      </p:sp>
      <p:sp>
        <p:nvSpPr>
          <p:cNvPr id="5" name="Footer Placeholder 4">
            <a:extLst>
              <a:ext uri="{FF2B5EF4-FFF2-40B4-BE49-F238E27FC236}">
                <a16:creationId xmlns:a16="http://schemas.microsoft.com/office/drawing/2014/main" id="{6F7751B9-36AA-4A06-A8AE-45000EE41314}"/>
              </a:ext>
            </a:extLst>
          </p:cNvPr>
          <p:cNvSpPr>
            <a:spLocks noGrp="1"/>
          </p:cNvSpPr>
          <p:nvPr>
            <p:ph type="ftr" sz="quarter" idx="11"/>
          </p:nvPr>
        </p:nvSpPr>
        <p:spPr/>
        <p:txBody>
          <a:bodyPr/>
          <a:lstStyle>
            <a:lvl1pPr>
              <a:defRPr/>
            </a:lvl1pPr>
          </a:lstStyle>
          <a:p>
            <a:pPr>
              <a:defRPr/>
            </a:pPr>
            <a:endParaRPr lang="sl-SI"/>
          </a:p>
        </p:txBody>
      </p:sp>
      <p:sp>
        <p:nvSpPr>
          <p:cNvPr id="6" name="Slide Number Placeholder 5">
            <a:extLst>
              <a:ext uri="{FF2B5EF4-FFF2-40B4-BE49-F238E27FC236}">
                <a16:creationId xmlns:a16="http://schemas.microsoft.com/office/drawing/2014/main" id="{5E9B23F3-D8A2-4B15-BBF5-215E14D0E8F3}"/>
              </a:ext>
            </a:extLst>
          </p:cNvPr>
          <p:cNvSpPr>
            <a:spLocks noGrp="1"/>
          </p:cNvSpPr>
          <p:nvPr>
            <p:ph type="sldNum" sz="quarter" idx="12"/>
          </p:nvPr>
        </p:nvSpPr>
        <p:spPr/>
        <p:txBody>
          <a:bodyPr/>
          <a:lstStyle>
            <a:lvl1pPr>
              <a:defRPr/>
            </a:lvl1pPr>
          </a:lstStyle>
          <a:p>
            <a:pPr>
              <a:defRPr/>
            </a:pPr>
            <a:fld id="{8937C766-BB51-40DB-8B48-6026334FE991}" type="slidenum">
              <a:rPr lang="sl-SI" altLang="sl-SI"/>
              <a:pPr>
                <a:defRPr/>
              </a:pPr>
              <a:t>‹#›</a:t>
            </a:fld>
            <a:endParaRPr lang="sl-SI" altLang="sl-SI"/>
          </a:p>
        </p:txBody>
      </p:sp>
    </p:spTree>
    <p:extLst>
      <p:ext uri="{BB962C8B-B14F-4D97-AF65-F5344CB8AC3E}">
        <p14:creationId xmlns:p14="http://schemas.microsoft.com/office/powerpoint/2010/main" val="241942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sl-SI"/>
              <a:t>Uredite slog naslova matrice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3">
            <a:extLst>
              <a:ext uri="{FF2B5EF4-FFF2-40B4-BE49-F238E27FC236}">
                <a16:creationId xmlns:a16="http://schemas.microsoft.com/office/drawing/2014/main" id="{32DE750C-FB0C-42D0-819B-43A6DA17558E}"/>
              </a:ext>
            </a:extLst>
          </p:cNvPr>
          <p:cNvSpPr>
            <a:spLocks noGrp="1"/>
          </p:cNvSpPr>
          <p:nvPr>
            <p:ph type="dt" sz="half" idx="10"/>
          </p:nvPr>
        </p:nvSpPr>
        <p:spPr/>
        <p:txBody>
          <a:bodyPr/>
          <a:lstStyle>
            <a:lvl1pPr>
              <a:defRPr/>
            </a:lvl1pPr>
          </a:lstStyle>
          <a:p>
            <a:pPr>
              <a:defRPr/>
            </a:pPr>
            <a:endParaRPr lang="sl-SI"/>
          </a:p>
        </p:txBody>
      </p:sp>
      <p:sp>
        <p:nvSpPr>
          <p:cNvPr id="6" name="Footer Placeholder 4">
            <a:extLst>
              <a:ext uri="{FF2B5EF4-FFF2-40B4-BE49-F238E27FC236}">
                <a16:creationId xmlns:a16="http://schemas.microsoft.com/office/drawing/2014/main" id="{C234110B-4362-4192-8D2B-BE725D5BF5AE}"/>
              </a:ext>
            </a:extLst>
          </p:cNvPr>
          <p:cNvSpPr>
            <a:spLocks noGrp="1"/>
          </p:cNvSpPr>
          <p:nvPr>
            <p:ph type="ftr" sz="quarter" idx="11"/>
          </p:nvPr>
        </p:nvSpPr>
        <p:spPr/>
        <p:txBody>
          <a:bodyPr/>
          <a:lstStyle>
            <a:lvl1pPr>
              <a:defRPr/>
            </a:lvl1pPr>
          </a:lstStyle>
          <a:p>
            <a:pPr>
              <a:defRPr/>
            </a:pPr>
            <a:endParaRPr lang="sl-SI"/>
          </a:p>
        </p:txBody>
      </p:sp>
      <p:sp>
        <p:nvSpPr>
          <p:cNvPr id="7" name="Slide Number Placeholder 5">
            <a:extLst>
              <a:ext uri="{FF2B5EF4-FFF2-40B4-BE49-F238E27FC236}">
                <a16:creationId xmlns:a16="http://schemas.microsoft.com/office/drawing/2014/main" id="{D221A3B6-5464-459B-B9EF-EBA15EF6F456}"/>
              </a:ext>
            </a:extLst>
          </p:cNvPr>
          <p:cNvSpPr>
            <a:spLocks noGrp="1"/>
          </p:cNvSpPr>
          <p:nvPr>
            <p:ph type="sldNum" sz="quarter" idx="12"/>
          </p:nvPr>
        </p:nvSpPr>
        <p:spPr/>
        <p:txBody>
          <a:bodyPr/>
          <a:lstStyle>
            <a:lvl1pPr>
              <a:defRPr/>
            </a:lvl1pPr>
          </a:lstStyle>
          <a:p>
            <a:pPr>
              <a:defRPr/>
            </a:pPr>
            <a:fld id="{DBF837CB-A349-44FD-BF0F-6706C91D08F1}" type="slidenum">
              <a:rPr lang="sl-SI" altLang="sl-SI"/>
              <a:pPr>
                <a:defRPr/>
              </a:pPr>
              <a:t>‹#›</a:t>
            </a:fld>
            <a:endParaRPr lang="sl-SI" altLang="sl-SI"/>
          </a:p>
        </p:txBody>
      </p:sp>
    </p:spTree>
    <p:extLst>
      <p:ext uri="{BB962C8B-B14F-4D97-AF65-F5344CB8AC3E}">
        <p14:creationId xmlns:p14="http://schemas.microsoft.com/office/powerpoint/2010/main" val="3201287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sl-SI"/>
              <a:t>Uredite slog naslova matrice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3">
            <a:extLst>
              <a:ext uri="{FF2B5EF4-FFF2-40B4-BE49-F238E27FC236}">
                <a16:creationId xmlns:a16="http://schemas.microsoft.com/office/drawing/2014/main" id="{9246996A-BC52-4383-A2A0-BACA09549A89}"/>
              </a:ext>
            </a:extLst>
          </p:cNvPr>
          <p:cNvSpPr>
            <a:spLocks noGrp="1"/>
          </p:cNvSpPr>
          <p:nvPr>
            <p:ph type="dt" sz="half" idx="10"/>
          </p:nvPr>
        </p:nvSpPr>
        <p:spPr/>
        <p:txBody>
          <a:bodyPr/>
          <a:lstStyle>
            <a:lvl1pPr>
              <a:defRPr/>
            </a:lvl1pPr>
          </a:lstStyle>
          <a:p>
            <a:pPr>
              <a:defRPr/>
            </a:pPr>
            <a:endParaRPr lang="sl-SI"/>
          </a:p>
        </p:txBody>
      </p:sp>
      <p:sp>
        <p:nvSpPr>
          <p:cNvPr id="8" name="Footer Placeholder 4">
            <a:extLst>
              <a:ext uri="{FF2B5EF4-FFF2-40B4-BE49-F238E27FC236}">
                <a16:creationId xmlns:a16="http://schemas.microsoft.com/office/drawing/2014/main" id="{97E8EF04-006D-432B-962A-2A6F0CD27927}"/>
              </a:ext>
            </a:extLst>
          </p:cNvPr>
          <p:cNvSpPr>
            <a:spLocks noGrp="1"/>
          </p:cNvSpPr>
          <p:nvPr>
            <p:ph type="ftr" sz="quarter" idx="11"/>
          </p:nvPr>
        </p:nvSpPr>
        <p:spPr/>
        <p:txBody>
          <a:bodyPr/>
          <a:lstStyle>
            <a:lvl1pPr>
              <a:defRPr/>
            </a:lvl1pPr>
          </a:lstStyle>
          <a:p>
            <a:pPr>
              <a:defRPr/>
            </a:pPr>
            <a:endParaRPr lang="sl-SI"/>
          </a:p>
        </p:txBody>
      </p:sp>
      <p:sp>
        <p:nvSpPr>
          <p:cNvPr id="9" name="Slide Number Placeholder 5">
            <a:extLst>
              <a:ext uri="{FF2B5EF4-FFF2-40B4-BE49-F238E27FC236}">
                <a16:creationId xmlns:a16="http://schemas.microsoft.com/office/drawing/2014/main" id="{58957542-4182-486A-83F8-383289FF409B}"/>
              </a:ext>
            </a:extLst>
          </p:cNvPr>
          <p:cNvSpPr>
            <a:spLocks noGrp="1"/>
          </p:cNvSpPr>
          <p:nvPr>
            <p:ph type="sldNum" sz="quarter" idx="12"/>
          </p:nvPr>
        </p:nvSpPr>
        <p:spPr/>
        <p:txBody>
          <a:bodyPr/>
          <a:lstStyle>
            <a:lvl1pPr>
              <a:defRPr/>
            </a:lvl1pPr>
          </a:lstStyle>
          <a:p>
            <a:pPr>
              <a:defRPr/>
            </a:pPr>
            <a:fld id="{E0F6370B-ED7D-40E1-898B-361002A8C760}" type="slidenum">
              <a:rPr lang="sl-SI" altLang="sl-SI"/>
              <a:pPr>
                <a:defRPr/>
              </a:pPr>
              <a:t>‹#›</a:t>
            </a:fld>
            <a:endParaRPr lang="sl-SI" altLang="sl-SI"/>
          </a:p>
        </p:txBody>
      </p:sp>
    </p:spTree>
    <p:extLst>
      <p:ext uri="{BB962C8B-B14F-4D97-AF65-F5344CB8AC3E}">
        <p14:creationId xmlns:p14="http://schemas.microsoft.com/office/powerpoint/2010/main" val="1523147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sl-SI"/>
              <a:t>Uredite slog naslova matrice</a:t>
            </a:r>
            <a:endParaRPr lang="en-US" dirty="0"/>
          </a:p>
        </p:txBody>
      </p:sp>
      <p:sp>
        <p:nvSpPr>
          <p:cNvPr id="3" name="Date Placeholder 3">
            <a:extLst>
              <a:ext uri="{FF2B5EF4-FFF2-40B4-BE49-F238E27FC236}">
                <a16:creationId xmlns:a16="http://schemas.microsoft.com/office/drawing/2014/main" id="{CE3A0A7B-F843-4E8F-B383-72C5DF44C69C}"/>
              </a:ext>
            </a:extLst>
          </p:cNvPr>
          <p:cNvSpPr>
            <a:spLocks noGrp="1"/>
          </p:cNvSpPr>
          <p:nvPr>
            <p:ph type="dt" sz="half" idx="10"/>
          </p:nvPr>
        </p:nvSpPr>
        <p:spPr/>
        <p:txBody>
          <a:bodyPr/>
          <a:lstStyle>
            <a:lvl1pPr>
              <a:defRPr/>
            </a:lvl1pPr>
          </a:lstStyle>
          <a:p>
            <a:pPr>
              <a:defRPr/>
            </a:pPr>
            <a:endParaRPr lang="sl-SI"/>
          </a:p>
        </p:txBody>
      </p:sp>
      <p:sp>
        <p:nvSpPr>
          <p:cNvPr id="4" name="Footer Placeholder 4">
            <a:extLst>
              <a:ext uri="{FF2B5EF4-FFF2-40B4-BE49-F238E27FC236}">
                <a16:creationId xmlns:a16="http://schemas.microsoft.com/office/drawing/2014/main" id="{0DA94F39-D65D-47DA-84BC-63365E2146DF}"/>
              </a:ext>
            </a:extLst>
          </p:cNvPr>
          <p:cNvSpPr>
            <a:spLocks noGrp="1"/>
          </p:cNvSpPr>
          <p:nvPr>
            <p:ph type="ftr" sz="quarter" idx="11"/>
          </p:nvPr>
        </p:nvSpPr>
        <p:spPr/>
        <p:txBody>
          <a:bodyPr/>
          <a:lstStyle>
            <a:lvl1pPr>
              <a:defRPr/>
            </a:lvl1pPr>
          </a:lstStyle>
          <a:p>
            <a:pPr>
              <a:defRPr/>
            </a:pPr>
            <a:endParaRPr lang="sl-SI"/>
          </a:p>
        </p:txBody>
      </p:sp>
      <p:sp>
        <p:nvSpPr>
          <p:cNvPr id="5" name="Slide Number Placeholder 5">
            <a:extLst>
              <a:ext uri="{FF2B5EF4-FFF2-40B4-BE49-F238E27FC236}">
                <a16:creationId xmlns:a16="http://schemas.microsoft.com/office/drawing/2014/main" id="{547B108E-D87A-42A3-A871-B7E8DC01BF7F}"/>
              </a:ext>
            </a:extLst>
          </p:cNvPr>
          <p:cNvSpPr>
            <a:spLocks noGrp="1"/>
          </p:cNvSpPr>
          <p:nvPr>
            <p:ph type="sldNum" sz="quarter" idx="12"/>
          </p:nvPr>
        </p:nvSpPr>
        <p:spPr/>
        <p:txBody>
          <a:bodyPr/>
          <a:lstStyle>
            <a:lvl1pPr>
              <a:defRPr/>
            </a:lvl1pPr>
          </a:lstStyle>
          <a:p>
            <a:pPr>
              <a:defRPr/>
            </a:pPr>
            <a:fld id="{6E629FD8-6770-4ADD-A32B-6F008BAC542F}" type="slidenum">
              <a:rPr lang="sl-SI" altLang="sl-SI"/>
              <a:pPr>
                <a:defRPr/>
              </a:pPr>
              <a:t>‹#›</a:t>
            </a:fld>
            <a:endParaRPr lang="sl-SI" altLang="sl-SI"/>
          </a:p>
        </p:txBody>
      </p:sp>
    </p:spTree>
    <p:extLst>
      <p:ext uri="{BB962C8B-B14F-4D97-AF65-F5344CB8AC3E}">
        <p14:creationId xmlns:p14="http://schemas.microsoft.com/office/powerpoint/2010/main" val="582375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ADD9C8C-8D54-4C50-981E-C5F159F1D669}"/>
              </a:ext>
            </a:extLst>
          </p:cNvPr>
          <p:cNvSpPr>
            <a:spLocks noGrp="1"/>
          </p:cNvSpPr>
          <p:nvPr>
            <p:ph type="dt" sz="half" idx="10"/>
          </p:nvPr>
        </p:nvSpPr>
        <p:spPr/>
        <p:txBody>
          <a:bodyPr/>
          <a:lstStyle>
            <a:lvl1pPr>
              <a:defRPr/>
            </a:lvl1pPr>
          </a:lstStyle>
          <a:p>
            <a:pPr>
              <a:defRPr/>
            </a:pPr>
            <a:endParaRPr lang="sl-SI"/>
          </a:p>
        </p:txBody>
      </p:sp>
      <p:sp>
        <p:nvSpPr>
          <p:cNvPr id="3" name="Footer Placeholder 4">
            <a:extLst>
              <a:ext uri="{FF2B5EF4-FFF2-40B4-BE49-F238E27FC236}">
                <a16:creationId xmlns:a16="http://schemas.microsoft.com/office/drawing/2014/main" id="{37548EE5-19EE-4E5A-A2ED-7270E6471482}"/>
              </a:ext>
            </a:extLst>
          </p:cNvPr>
          <p:cNvSpPr>
            <a:spLocks noGrp="1"/>
          </p:cNvSpPr>
          <p:nvPr>
            <p:ph type="ftr" sz="quarter" idx="11"/>
          </p:nvPr>
        </p:nvSpPr>
        <p:spPr/>
        <p:txBody>
          <a:bodyPr/>
          <a:lstStyle>
            <a:lvl1pPr>
              <a:defRPr/>
            </a:lvl1pPr>
          </a:lstStyle>
          <a:p>
            <a:pPr>
              <a:defRPr/>
            </a:pPr>
            <a:endParaRPr lang="sl-SI"/>
          </a:p>
        </p:txBody>
      </p:sp>
      <p:sp>
        <p:nvSpPr>
          <p:cNvPr id="4" name="Slide Number Placeholder 5">
            <a:extLst>
              <a:ext uri="{FF2B5EF4-FFF2-40B4-BE49-F238E27FC236}">
                <a16:creationId xmlns:a16="http://schemas.microsoft.com/office/drawing/2014/main" id="{1F9F32DC-5E61-4B58-A75E-C0B289E540A4}"/>
              </a:ext>
            </a:extLst>
          </p:cNvPr>
          <p:cNvSpPr>
            <a:spLocks noGrp="1"/>
          </p:cNvSpPr>
          <p:nvPr>
            <p:ph type="sldNum" sz="quarter" idx="12"/>
          </p:nvPr>
        </p:nvSpPr>
        <p:spPr/>
        <p:txBody>
          <a:bodyPr/>
          <a:lstStyle>
            <a:lvl1pPr>
              <a:defRPr/>
            </a:lvl1pPr>
          </a:lstStyle>
          <a:p>
            <a:pPr>
              <a:defRPr/>
            </a:pPr>
            <a:fld id="{4B8CF8B7-BA9F-48DF-95DF-06985F9F78F7}" type="slidenum">
              <a:rPr lang="sl-SI" altLang="sl-SI"/>
              <a:pPr>
                <a:defRPr/>
              </a:pPr>
              <a:t>‹#›</a:t>
            </a:fld>
            <a:endParaRPr lang="sl-SI" altLang="sl-SI"/>
          </a:p>
        </p:txBody>
      </p:sp>
    </p:spTree>
    <p:extLst>
      <p:ext uri="{BB962C8B-B14F-4D97-AF65-F5344CB8AC3E}">
        <p14:creationId xmlns:p14="http://schemas.microsoft.com/office/powerpoint/2010/main" val="10517031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sl-SI"/>
              <a:t>Uredite slog naslova matrice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l-SI"/>
              <a:t>Uredite sloge besedila matrice</a:t>
            </a:r>
          </a:p>
        </p:txBody>
      </p:sp>
      <p:sp>
        <p:nvSpPr>
          <p:cNvPr id="5" name="Date Placeholder 3">
            <a:extLst>
              <a:ext uri="{FF2B5EF4-FFF2-40B4-BE49-F238E27FC236}">
                <a16:creationId xmlns:a16="http://schemas.microsoft.com/office/drawing/2014/main" id="{88BC5684-69A6-4A4F-91CB-84DCCA1AC76C}"/>
              </a:ext>
            </a:extLst>
          </p:cNvPr>
          <p:cNvSpPr>
            <a:spLocks noGrp="1"/>
          </p:cNvSpPr>
          <p:nvPr>
            <p:ph type="dt" sz="half" idx="10"/>
          </p:nvPr>
        </p:nvSpPr>
        <p:spPr/>
        <p:txBody>
          <a:bodyPr/>
          <a:lstStyle>
            <a:lvl1pPr>
              <a:defRPr/>
            </a:lvl1pPr>
          </a:lstStyle>
          <a:p>
            <a:pPr>
              <a:defRPr/>
            </a:pPr>
            <a:endParaRPr lang="sl-SI"/>
          </a:p>
        </p:txBody>
      </p:sp>
      <p:sp>
        <p:nvSpPr>
          <p:cNvPr id="6" name="Footer Placeholder 4">
            <a:extLst>
              <a:ext uri="{FF2B5EF4-FFF2-40B4-BE49-F238E27FC236}">
                <a16:creationId xmlns:a16="http://schemas.microsoft.com/office/drawing/2014/main" id="{70B9AC9F-4BEC-4CEA-90F9-9FE208622326}"/>
              </a:ext>
            </a:extLst>
          </p:cNvPr>
          <p:cNvSpPr>
            <a:spLocks noGrp="1"/>
          </p:cNvSpPr>
          <p:nvPr>
            <p:ph type="ftr" sz="quarter" idx="11"/>
          </p:nvPr>
        </p:nvSpPr>
        <p:spPr/>
        <p:txBody>
          <a:bodyPr/>
          <a:lstStyle>
            <a:lvl1pPr>
              <a:defRPr/>
            </a:lvl1pPr>
          </a:lstStyle>
          <a:p>
            <a:pPr>
              <a:defRPr/>
            </a:pPr>
            <a:endParaRPr lang="sl-SI"/>
          </a:p>
        </p:txBody>
      </p:sp>
      <p:sp>
        <p:nvSpPr>
          <p:cNvPr id="7" name="Slide Number Placeholder 5">
            <a:extLst>
              <a:ext uri="{FF2B5EF4-FFF2-40B4-BE49-F238E27FC236}">
                <a16:creationId xmlns:a16="http://schemas.microsoft.com/office/drawing/2014/main" id="{6CCFD3C4-796A-47AA-A97E-B15781F1191E}"/>
              </a:ext>
            </a:extLst>
          </p:cNvPr>
          <p:cNvSpPr>
            <a:spLocks noGrp="1"/>
          </p:cNvSpPr>
          <p:nvPr>
            <p:ph type="sldNum" sz="quarter" idx="12"/>
          </p:nvPr>
        </p:nvSpPr>
        <p:spPr/>
        <p:txBody>
          <a:bodyPr/>
          <a:lstStyle>
            <a:lvl1pPr>
              <a:defRPr/>
            </a:lvl1pPr>
          </a:lstStyle>
          <a:p>
            <a:pPr>
              <a:defRPr/>
            </a:pPr>
            <a:fld id="{76338CBA-28B2-4305-BB43-65877BD53712}" type="slidenum">
              <a:rPr lang="sl-SI" altLang="sl-SI"/>
              <a:pPr>
                <a:defRPr/>
              </a:pPr>
              <a:t>‹#›</a:t>
            </a:fld>
            <a:endParaRPr lang="sl-SI" altLang="sl-SI"/>
          </a:p>
        </p:txBody>
      </p:sp>
    </p:spTree>
    <p:extLst>
      <p:ext uri="{BB962C8B-B14F-4D97-AF65-F5344CB8AC3E}">
        <p14:creationId xmlns:p14="http://schemas.microsoft.com/office/powerpoint/2010/main" val="1751604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Rectangle 11">
            <a:extLst>
              <a:ext uri="{FF2B5EF4-FFF2-40B4-BE49-F238E27FC236}">
                <a16:creationId xmlns:a16="http://schemas.microsoft.com/office/drawing/2014/main" id="{5F61C0CB-C9AF-4A72-B554-06AC4835D2C8}"/>
              </a:ext>
            </a:extLst>
          </p:cNvPr>
          <p:cNvSpPr>
            <a:spLocks noGrp="1" noChangeArrowheads="1"/>
          </p:cNvSpPr>
          <p:nvPr>
            <p:ph type="dt" sz="half" idx="10"/>
          </p:nvPr>
        </p:nvSpPr>
        <p:spPr>
          <a:ln/>
        </p:spPr>
        <p:txBody>
          <a:bodyPr/>
          <a:lstStyle>
            <a:lvl1pPr>
              <a:defRPr/>
            </a:lvl1pPr>
          </a:lstStyle>
          <a:p>
            <a:pPr>
              <a:defRPr/>
            </a:pPr>
            <a:endParaRPr lang="sl-SI"/>
          </a:p>
        </p:txBody>
      </p:sp>
      <p:sp>
        <p:nvSpPr>
          <p:cNvPr id="5" name="Rectangle 12">
            <a:extLst>
              <a:ext uri="{FF2B5EF4-FFF2-40B4-BE49-F238E27FC236}">
                <a16:creationId xmlns:a16="http://schemas.microsoft.com/office/drawing/2014/main" id="{F66DE0E5-1E74-4B50-BCB8-1FD85547C0FA}"/>
              </a:ext>
            </a:extLst>
          </p:cNvPr>
          <p:cNvSpPr>
            <a:spLocks noGrp="1" noChangeArrowheads="1"/>
          </p:cNvSpPr>
          <p:nvPr>
            <p:ph type="ftr" sz="quarter" idx="11"/>
          </p:nvPr>
        </p:nvSpPr>
        <p:spPr>
          <a:ln/>
        </p:spPr>
        <p:txBody>
          <a:bodyPr/>
          <a:lstStyle>
            <a:lvl1pPr>
              <a:defRPr/>
            </a:lvl1pPr>
          </a:lstStyle>
          <a:p>
            <a:pPr>
              <a:defRPr/>
            </a:pPr>
            <a:endParaRPr lang="sl-SI"/>
          </a:p>
        </p:txBody>
      </p:sp>
      <p:sp>
        <p:nvSpPr>
          <p:cNvPr id="6" name="Rectangle 13">
            <a:extLst>
              <a:ext uri="{FF2B5EF4-FFF2-40B4-BE49-F238E27FC236}">
                <a16:creationId xmlns:a16="http://schemas.microsoft.com/office/drawing/2014/main" id="{1C1F1D4A-E66B-43DB-8876-15AD7FCE7429}"/>
              </a:ext>
            </a:extLst>
          </p:cNvPr>
          <p:cNvSpPr>
            <a:spLocks noGrp="1" noChangeArrowheads="1"/>
          </p:cNvSpPr>
          <p:nvPr>
            <p:ph type="sldNum" sz="quarter" idx="12"/>
          </p:nvPr>
        </p:nvSpPr>
        <p:spPr>
          <a:ln/>
        </p:spPr>
        <p:txBody>
          <a:bodyPr/>
          <a:lstStyle>
            <a:lvl1pPr>
              <a:defRPr/>
            </a:lvl1pPr>
          </a:lstStyle>
          <a:p>
            <a:pPr>
              <a:defRPr/>
            </a:pPr>
            <a:fld id="{1E8C84EB-1F6E-44E7-82CC-50E2B2AFBB38}" type="slidenum">
              <a:rPr lang="sl-SI" altLang="sl-SI"/>
              <a:pPr>
                <a:defRPr/>
              </a:pPr>
              <a:t>‹#›</a:t>
            </a:fld>
            <a:endParaRPr lang="sl-SI" altLang="sl-SI"/>
          </a:p>
        </p:txBody>
      </p:sp>
    </p:spTree>
    <p:extLst>
      <p:ext uri="{BB962C8B-B14F-4D97-AF65-F5344CB8AC3E}">
        <p14:creationId xmlns:p14="http://schemas.microsoft.com/office/powerpoint/2010/main" val="32154898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sl-SI"/>
              <a:t>Uredite slog naslova matrice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l-SI" noProof="0"/>
              <a:t>Kliknite ikono, če želite dodati sliko</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3">
            <a:extLst>
              <a:ext uri="{FF2B5EF4-FFF2-40B4-BE49-F238E27FC236}">
                <a16:creationId xmlns:a16="http://schemas.microsoft.com/office/drawing/2014/main" id="{100DC483-737F-4D37-91A2-ABE650ACD6E3}"/>
              </a:ext>
            </a:extLst>
          </p:cNvPr>
          <p:cNvSpPr>
            <a:spLocks noGrp="1"/>
          </p:cNvSpPr>
          <p:nvPr>
            <p:ph type="dt" sz="half" idx="10"/>
          </p:nvPr>
        </p:nvSpPr>
        <p:spPr/>
        <p:txBody>
          <a:bodyPr/>
          <a:lstStyle>
            <a:lvl1pPr>
              <a:defRPr/>
            </a:lvl1pPr>
          </a:lstStyle>
          <a:p>
            <a:pPr>
              <a:defRPr/>
            </a:pPr>
            <a:endParaRPr lang="sl-SI"/>
          </a:p>
        </p:txBody>
      </p:sp>
      <p:sp>
        <p:nvSpPr>
          <p:cNvPr id="6" name="Footer Placeholder 4">
            <a:extLst>
              <a:ext uri="{FF2B5EF4-FFF2-40B4-BE49-F238E27FC236}">
                <a16:creationId xmlns:a16="http://schemas.microsoft.com/office/drawing/2014/main" id="{C2D1F254-6800-4C41-8013-E116DB946B18}"/>
              </a:ext>
            </a:extLst>
          </p:cNvPr>
          <p:cNvSpPr>
            <a:spLocks noGrp="1"/>
          </p:cNvSpPr>
          <p:nvPr>
            <p:ph type="ftr" sz="quarter" idx="11"/>
          </p:nvPr>
        </p:nvSpPr>
        <p:spPr/>
        <p:txBody>
          <a:bodyPr/>
          <a:lstStyle>
            <a:lvl1pPr>
              <a:defRPr/>
            </a:lvl1pPr>
          </a:lstStyle>
          <a:p>
            <a:pPr>
              <a:defRPr/>
            </a:pPr>
            <a:endParaRPr lang="sl-SI"/>
          </a:p>
        </p:txBody>
      </p:sp>
      <p:sp>
        <p:nvSpPr>
          <p:cNvPr id="7" name="Slide Number Placeholder 5">
            <a:extLst>
              <a:ext uri="{FF2B5EF4-FFF2-40B4-BE49-F238E27FC236}">
                <a16:creationId xmlns:a16="http://schemas.microsoft.com/office/drawing/2014/main" id="{B7F51F19-F787-49AA-9A8F-FB3A89A4C584}"/>
              </a:ext>
            </a:extLst>
          </p:cNvPr>
          <p:cNvSpPr>
            <a:spLocks noGrp="1"/>
          </p:cNvSpPr>
          <p:nvPr>
            <p:ph type="sldNum" sz="quarter" idx="12"/>
          </p:nvPr>
        </p:nvSpPr>
        <p:spPr/>
        <p:txBody>
          <a:bodyPr/>
          <a:lstStyle>
            <a:lvl1pPr>
              <a:defRPr/>
            </a:lvl1pPr>
          </a:lstStyle>
          <a:p>
            <a:pPr>
              <a:defRPr/>
            </a:pPr>
            <a:fld id="{E7C0FC5C-1F4D-4124-BBE4-FAD2A51BF0AB}" type="slidenum">
              <a:rPr lang="sl-SI" altLang="sl-SI"/>
              <a:pPr>
                <a:defRPr/>
              </a:pPr>
              <a:t>‹#›</a:t>
            </a:fld>
            <a:endParaRPr lang="sl-SI" altLang="sl-SI"/>
          </a:p>
        </p:txBody>
      </p:sp>
    </p:spTree>
    <p:extLst>
      <p:ext uri="{BB962C8B-B14F-4D97-AF65-F5344CB8AC3E}">
        <p14:creationId xmlns:p14="http://schemas.microsoft.com/office/powerpoint/2010/main" val="3618694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sl-SI"/>
              <a:t>Uredite slog naslova matrice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a:extLst>
              <a:ext uri="{FF2B5EF4-FFF2-40B4-BE49-F238E27FC236}">
                <a16:creationId xmlns:a16="http://schemas.microsoft.com/office/drawing/2014/main" id="{474167B2-63A8-4D3A-A103-25A6EC0D526A}"/>
              </a:ext>
            </a:extLst>
          </p:cNvPr>
          <p:cNvSpPr>
            <a:spLocks noGrp="1"/>
          </p:cNvSpPr>
          <p:nvPr>
            <p:ph type="dt" sz="half" idx="10"/>
          </p:nvPr>
        </p:nvSpPr>
        <p:spPr/>
        <p:txBody>
          <a:bodyPr/>
          <a:lstStyle>
            <a:lvl1pPr>
              <a:defRPr/>
            </a:lvl1pPr>
          </a:lstStyle>
          <a:p>
            <a:pPr>
              <a:defRPr/>
            </a:pPr>
            <a:endParaRPr lang="sl-SI"/>
          </a:p>
        </p:txBody>
      </p:sp>
      <p:sp>
        <p:nvSpPr>
          <p:cNvPr id="5" name="Footer Placeholder 4">
            <a:extLst>
              <a:ext uri="{FF2B5EF4-FFF2-40B4-BE49-F238E27FC236}">
                <a16:creationId xmlns:a16="http://schemas.microsoft.com/office/drawing/2014/main" id="{DF951620-D94E-4676-A6A3-DC7C51F22DC4}"/>
              </a:ext>
            </a:extLst>
          </p:cNvPr>
          <p:cNvSpPr>
            <a:spLocks noGrp="1"/>
          </p:cNvSpPr>
          <p:nvPr>
            <p:ph type="ftr" sz="quarter" idx="11"/>
          </p:nvPr>
        </p:nvSpPr>
        <p:spPr/>
        <p:txBody>
          <a:bodyPr/>
          <a:lstStyle>
            <a:lvl1pPr>
              <a:defRPr/>
            </a:lvl1pPr>
          </a:lstStyle>
          <a:p>
            <a:pPr>
              <a:defRPr/>
            </a:pPr>
            <a:endParaRPr lang="sl-SI"/>
          </a:p>
        </p:txBody>
      </p:sp>
      <p:sp>
        <p:nvSpPr>
          <p:cNvPr id="6" name="Slide Number Placeholder 5">
            <a:extLst>
              <a:ext uri="{FF2B5EF4-FFF2-40B4-BE49-F238E27FC236}">
                <a16:creationId xmlns:a16="http://schemas.microsoft.com/office/drawing/2014/main" id="{6B186D89-B505-42D2-B95C-D1BD7432A226}"/>
              </a:ext>
            </a:extLst>
          </p:cNvPr>
          <p:cNvSpPr>
            <a:spLocks noGrp="1"/>
          </p:cNvSpPr>
          <p:nvPr>
            <p:ph type="sldNum" sz="quarter" idx="12"/>
          </p:nvPr>
        </p:nvSpPr>
        <p:spPr/>
        <p:txBody>
          <a:bodyPr/>
          <a:lstStyle>
            <a:lvl1pPr>
              <a:defRPr/>
            </a:lvl1pPr>
          </a:lstStyle>
          <a:p>
            <a:pPr>
              <a:defRPr/>
            </a:pPr>
            <a:fld id="{7DF30616-97BC-4725-9A4D-B0AC53895914}" type="slidenum">
              <a:rPr lang="sl-SI" altLang="sl-SI"/>
              <a:pPr>
                <a:defRPr/>
              </a:pPr>
              <a:t>‹#›</a:t>
            </a:fld>
            <a:endParaRPr lang="sl-SI" altLang="sl-SI"/>
          </a:p>
        </p:txBody>
      </p:sp>
    </p:spTree>
    <p:extLst>
      <p:ext uri="{BB962C8B-B14F-4D97-AF65-F5344CB8AC3E}">
        <p14:creationId xmlns:p14="http://schemas.microsoft.com/office/powerpoint/2010/main" val="1604095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5" name="TextBox 23">
            <a:extLst>
              <a:ext uri="{FF2B5EF4-FFF2-40B4-BE49-F238E27FC236}">
                <a16:creationId xmlns:a16="http://schemas.microsoft.com/office/drawing/2014/main" id="{A938AC83-9D9D-41A0-A9A6-47983D78EC64}"/>
              </a:ext>
            </a:extLst>
          </p:cNvPr>
          <p:cNvSpPr txBox="1">
            <a:spLocks noChangeArrowheads="1"/>
          </p:cNvSpPr>
          <p:nvPr/>
        </p:nvSpPr>
        <p:spPr bwMode="auto">
          <a:xfrm>
            <a:off x="482600" y="790575"/>
            <a:ext cx="457200" cy="584200"/>
          </a:xfrm>
          <a:prstGeom prst="rect">
            <a:avLst/>
          </a:prstGeom>
          <a:noFill/>
          <a:ln>
            <a:noFill/>
          </a:ln>
        </p:spPr>
        <p:txBody>
          <a:bodyPr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defRPr/>
            </a:pPr>
            <a:r>
              <a:rPr lang="en-US" altLang="sl-SI" sz="8000">
                <a:solidFill>
                  <a:srgbClr val="C0E474"/>
                </a:solidFill>
                <a:latin typeface="Arial" panose="020B0604020202020204" pitchFamily="34" charset="0"/>
              </a:rPr>
              <a:t>“</a:t>
            </a:r>
          </a:p>
        </p:txBody>
      </p:sp>
      <p:sp>
        <p:nvSpPr>
          <p:cNvPr id="6" name="TextBox 24">
            <a:extLst>
              <a:ext uri="{FF2B5EF4-FFF2-40B4-BE49-F238E27FC236}">
                <a16:creationId xmlns:a16="http://schemas.microsoft.com/office/drawing/2014/main" id="{CB5DB93C-B847-4456-BDE6-6456E80CEE91}"/>
              </a:ext>
            </a:extLst>
          </p:cNvPr>
          <p:cNvSpPr txBox="1">
            <a:spLocks noChangeArrowheads="1"/>
          </p:cNvSpPr>
          <p:nvPr/>
        </p:nvSpPr>
        <p:spPr bwMode="auto">
          <a:xfrm>
            <a:off x="6748463" y="2886075"/>
            <a:ext cx="457200" cy="585788"/>
          </a:xfrm>
          <a:prstGeom prst="rect">
            <a:avLst/>
          </a:prstGeom>
          <a:noFill/>
          <a:ln>
            <a:noFill/>
          </a:ln>
        </p:spPr>
        <p:txBody>
          <a:bodyPr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defRPr/>
            </a:pPr>
            <a:r>
              <a:rPr lang="en-US" altLang="sl-SI" sz="8000">
                <a:solidFill>
                  <a:srgbClr val="C0E474"/>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sl-SI"/>
              <a:t>Uredite slog naslova matrice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7" name="Date Placeholder 3">
            <a:extLst>
              <a:ext uri="{FF2B5EF4-FFF2-40B4-BE49-F238E27FC236}">
                <a16:creationId xmlns:a16="http://schemas.microsoft.com/office/drawing/2014/main" id="{F0E5CB70-29B4-4729-B51D-ADD7017889E1}"/>
              </a:ext>
            </a:extLst>
          </p:cNvPr>
          <p:cNvSpPr>
            <a:spLocks noGrp="1"/>
          </p:cNvSpPr>
          <p:nvPr>
            <p:ph type="dt" sz="half" idx="14"/>
          </p:nvPr>
        </p:nvSpPr>
        <p:spPr/>
        <p:txBody>
          <a:bodyPr/>
          <a:lstStyle>
            <a:lvl1pPr>
              <a:defRPr/>
            </a:lvl1pPr>
          </a:lstStyle>
          <a:p>
            <a:pPr>
              <a:defRPr/>
            </a:pPr>
            <a:endParaRPr lang="sl-SI"/>
          </a:p>
        </p:txBody>
      </p:sp>
      <p:sp>
        <p:nvSpPr>
          <p:cNvPr id="8" name="Footer Placeholder 4">
            <a:extLst>
              <a:ext uri="{FF2B5EF4-FFF2-40B4-BE49-F238E27FC236}">
                <a16:creationId xmlns:a16="http://schemas.microsoft.com/office/drawing/2014/main" id="{6775850C-C294-4C07-B21F-240523B3FFCB}"/>
              </a:ext>
            </a:extLst>
          </p:cNvPr>
          <p:cNvSpPr>
            <a:spLocks noGrp="1"/>
          </p:cNvSpPr>
          <p:nvPr>
            <p:ph type="ftr" sz="quarter" idx="15"/>
          </p:nvPr>
        </p:nvSpPr>
        <p:spPr/>
        <p:txBody>
          <a:bodyPr/>
          <a:lstStyle>
            <a:lvl1pPr>
              <a:defRPr/>
            </a:lvl1pPr>
          </a:lstStyle>
          <a:p>
            <a:pPr>
              <a:defRPr/>
            </a:pPr>
            <a:endParaRPr lang="sl-SI"/>
          </a:p>
        </p:txBody>
      </p:sp>
      <p:sp>
        <p:nvSpPr>
          <p:cNvPr id="9" name="Slide Number Placeholder 5">
            <a:extLst>
              <a:ext uri="{FF2B5EF4-FFF2-40B4-BE49-F238E27FC236}">
                <a16:creationId xmlns:a16="http://schemas.microsoft.com/office/drawing/2014/main" id="{D7757FCC-29A7-4E7C-8BB1-FDA2101C7D41}"/>
              </a:ext>
            </a:extLst>
          </p:cNvPr>
          <p:cNvSpPr>
            <a:spLocks noGrp="1"/>
          </p:cNvSpPr>
          <p:nvPr>
            <p:ph type="sldNum" sz="quarter" idx="16"/>
          </p:nvPr>
        </p:nvSpPr>
        <p:spPr/>
        <p:txBody>
          <a:bodyPr/>
          <a:lstStyle>
            <a:lvl1pPr>
              <a:defRPr smtClean="0"/>
            </a:lvl1pPr>
          </a:lstStyle>
          <a:p>
            <a:pPr>
              <a:defRPr/>
            </a:pPr>
            <a:fld id="{034C8134-3C13-4341-9A56-2ACA2CF7CE2F}" type="slidenum">
              <a:rPr lang="sl-SI" altLang="sl-SI"/>
              <a:pPr>
                <a:defRPr/>
              </a:pPr>
              <a:t>‹#›</a:t>
            </a:fld>
            <a:endParaRPr lang="sl-SI" altLang="sl-SI"/>
          </a:p>
        </p:txBody>
      </p:sp>
    </p:spTree>
    <p:extLst>
      <p:ext uri="{BB962C8B-B14F-4D97-AF65-F5344CB8AC3E}">
        <p14:creationId xmlns:p14="http://schemas.microsoft.com/office/powerpoint/2010/main" val="42622314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sl-SI"/>
              <a:t>Uredite slog naslova matrice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a:extLst>
              <a:ext uri="{FF2B5EF4-FFF2-40B4-BE49-F238E27FC236}">
                <a16:creationId xmlns:a16="http://schemas.microsoft.com/office/drawing/2014/main" id="{57C80743-EA29-4DA4-A990-5DD2F30F602E}"/>
              </a:ext>
            </a:extLst>
          </p:cNvPr>
          <p:cNvSpPr>
            <a:spLocks noGrp="1"/>
          </p:cNvSpPr>
          <p:nvPr>
            <p:ph type="dt" sz="half" idx="10"/>
          </p:nvPr>
        </p:nvSpPr>
        <p:spPr/>
        <p:txBody>
          <a:bodyPr/>
          <a:lstStyle>
            <a:lvl1pPr>
              <a:defRPr/>
            </a:lvl1pPr>
          </a:lstStyle>
          <a:p>
            <a:pPr>
              <a:defRPr/>
            </a:pPr>
            <a:endParaRPr lang="sl-SI"/>
          </a:p>
        </p:txBody>
      </p:sp>
      <p:sp>
        <p:nvSpPr>
          <p:cNvPr id="5" name="Footer Placeholder 4">
            <a:extLst>
              <a:ext uri="{FF2B5EF4-FFF2-40B4-BE49-F238E27FC236}">
                <a16:creationId xmlns:a16="http://schemas.microsoft.com/office/drawing/2014/main" id="{3DFD3D03-3743-428D-B614-0FC75844C174}"/>
              </a:ext>
            </a:extLst>
          </p:cNvPr>
          <p:cNvSpPr>
            <a:spLocks noGrp="1"/>
          </p:cNvSpPr>
          <p:nvPr>
            <p:ph type="ftr" sz="quarter" idx="11"/>
          </p:nvPr>
        </p:nvSpPr>
        <p:spPr/>
        <p:txBody>
          <a:bodyPr/>
          <a:lstStyle>
            <a:lvl1pPr>
              <a:defRPr/>
            </a:lvl1pPr>
          </a:lstStyle>
          <a:p>
            <a:pPr>
              <a:defRPr/>
            </a:pPr>
            <a:endParaRPr lang="sl-SI"/>
          </a:p>
        </p:txBody>
      </p:sp>
      <p:sp>
        <p:nvSpPr>
          <p:cNvPr id="6" name="Slide Number Placeholder 5">
            <a:extLst>
              <a:ext uri="{FF2B5EF4-FFF2-40B4-BE49-F238E27FC236}">
                <a16:creationId xmlns:a16="http://schemas.microsoft.com/office/drawing/2014/main" id="{2AFF14DB-51B4-4B5A-AD29-497747A4B9A6}"/>
              </a:ext>
            </a:extLst>
          </p:cNvPr>
          <p:cNvSpPr>
            <a:spLocks noGrp="1"/>
          </p:cNvSpPr>
          <p:nvPr>
            <p:ph type="sldNum" sz="quarter" idx="12"/>
          </p:nvPr>
        </p:nvSpPr>
        <p:spPr/>
        <p:txBody>
          <a:bodyPr/>
          <a:lstStyle>
            <a:lvl1pPr>
              <a:defRPr/>
            </a:lvl1pPr>
          </a:lstStyle>
          <a:p>
            <a:pPr>
              <a:defRPr/>
            </a:pPr>
            <a:fld id="{21D20BDF-97BC-41A3-877F-2CD66E4C8CE1}" type="slidenum">
              <a:rPr lang="sl-SI" altLang="sl-SI"/>
              <a:pPr>
                <a:defRPr/>
              </a:pPr>
              <a:t>‹#›</a:t>
            </a:fld>
            <a:endParaRPr lang="sl-SI" altLang="sl-SI"/>
          </a:p>
        </p:txBody>
      </p:sp>
    </p:spTree>
    <p:extLst>
      <p:ext uri="{BB962C8B-B14F-4D97-AF65-F5344CB8AC3E}">
        <p14:creationId xmlns:p14="http://schemas.microsoft.com/office/powerpoint/2010/main" val="13237343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5" name="TextBox 23">
            <a:extLst>
              <a:ext uri="{FF2B5EF4-FFF2-40B4-BE49-F238E27FC236}">
                <a16:creationId xmlns:a16="http://schemas.microsoft.com/office/drawing/2014/main" id="{558DAF66-2C7B-41A3-86B4-22C16455C9AB}"/>
              </a:ext>
            </a:extLst>
          </p:cNvPr>
          <p:cNvSpPr txBox="1">
            <a:spLocks noChangeArrowheads="1"/>
          </p:cNvSpPr>
          <p:nvPr/>
        </p:nvSpPr>
        <p:spPr bwMode="auto">
          <a:xfrm>
            <a:off x="482600" y="790575"/>
            <a:ext cx="457200" cy="584200"/>
          </a:xfrm>
          <a:prstGeom prst="rect">
            <a:avLst/>
          </a:prstGeom>
          <a:noFill/>
          <a:ln>
            <a:noFill/>
          </a:ln>
        </p:spPr>
        <p:txBody>
          <a:bodyPr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defRPr/>
            </a:pPr>
            <a:r>
              <a:rPr lang="en-US" altLang="sl-SI" sz="8000">
                <a:solidFill>
                  <a:srgbClr val="C0E474"/>
                </a:solidFill>
                <a:latin typeface="Arial" panose="020B0604020202020204" pitchFamily="34" charset="0"/>
              </a:rPr>
              <a:t>“</a:t>
            </a:r>
          </a:p>
        </p:txBody>
      </p:sp>
      <p:sp>
        <p:nvSpPr>
          <p:cNvPr id="6" name="TextBox 24">
            <a:extLst>
              <a:ext uri="{FF2B5EF4-FFF2-40B4-BE49-F238E27FC236}">
                <a16:creationId xmlns:a16="http://schemas.microsoft.com/office/drawing/2014/main" id="{EADD1F68-3A84-4615-BDD9-D6AB848D22EA}"/>
              </a:ext>
            </a:extLst>
          </p:cNvPr>
          <p:cNvSpPr txBox="1">
            <a:spLocks noChangeArrowheads="1"/>
          </p:cNvSpPr>
          <p:nvPr/>
        </p:nvSpPr>
        <p:spPr bwMode="auto">
          <a:xfrm>
            <a:off x="6748463" y="2886075"/>
            <a:ext cx="457200" cy="585788"/>
          </a:xfrm>
          <a:prstGeom prst="rect">
            <a:avLst/>
          </a:prstGeom>
          <a:noFill/>
          <a:ln>
            <a:noFill/>
          </a:ln>
        </p:spPr>
        <p:txBody>
          <a:bodyPr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defRPr/>
            </a:pPr>
            <a:r>
              <a:rPr lang="en-US" altLang="sl-SI" sz="8000">
                <a:solidFill>
                  <a:srgbClr val="C0E474"/>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sl-SI"/>
              <a:t>Uredite slog naslova matrice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7" name="Date Placeholder 3">
            <a:extLst>
              <a:ext uri="{FF2B5EF4-FFF2-40B4-BE49-F238E27FC236}">
                <a16:creationId xmlns:a16="http://schemas.microsoft.com/office/drawing/2014/main" id="{97F78801-437B-4684-A249-19F266FCEC76}"/>
              </a:ext>
            </a:extLst>
          </p:cNvPr>
          <p:cNvSpPr>
            <a:spLocks noGrp="1"/>
          </p:cNvSpPr>
          <p:nvPr>
            <p:ph type="dt" sz="half" idx="14"/>
          </p:nvPr>
        </p:nvSpPr>
        <p:spPr/>
        <p:txBody>
          <a:bodyPr/>
          <a:lstStyle>
            <a:lvl1pPr>
              <a:defRPr/>
            </a:lvl1pPr>
          </a:lstStyle>
          <a:p>
            <a:pPr>
              <a:defRPr/>
            </a:pPr>
            <a:endParaRPr lang="sl-SI"/>
          </a:p>
        </p:txBody>
      </p:sp>
      <p:sp>
        <p:nvSpPr>
          <p:cNvPr id="8" name="Footer Placeholder 4">
            <a:extLst>
              <a:ext uri="{FF2B5EF4-FFF2-40B4-BE49-F238E27FC236}">
                <a16:creationId xmlns:a16="http://schemas.microsoft.com/office/drawing/2014/main" id="{24A38DD7-36E7-4872-BED7-53886F65B7AF}"/>
              </a:ext>
            </a:extLst>
          </p:cNvPr>
          <p:cNvSpPr>
            <a:spLocks noGrp="1"/>
          </p:cNvSpPr>
          <p:nvPr>
            <p:ph type="ftr" sz="quarter" idx="15"/>
          </p:nvPr>
        </p:nvSpPr>
        <p:spPr/>
        <p:txBody>
          <a:bodyPr/>
          <a:lstStyle>
            <a:lvl1pPr>
              <a:defRPr/>
            </a:lvl1pPr>
          </a:lstStyle>
          <a:p>
            <a:pPr>
              <a:defRPr/>
            </a:pPr>
            <a:endParaRPr lang="sl-SI"/>
          </a:p>
        </p:txBody>
      </p:sp>
      <p:sp>
        <p:nvSpPr>
          <p:cNvPr id="9" name="Slide Number Placeholder 5">
            <a:extLst>
              <a:ext uri="{FF2B5EF4-FFF2-40B4-BE49-F238E27FC236}">
                <a16:creationId xmlns:a16="http://schemas.microsoft.com/office/drawing/2014/main" id="{1B8101E2-176B-47DC-A5A0-B110D667FDC5}"/>
              </a:ext>
            </a:extLst>
          </p:cNvPr>
          <p:cNvSpPr>
            <a:spLocks noGrp="1"/>
          </p:cNvSpPr>
          <p:nvPr>
            <p:ph type="sldNum" sz="quarter" idx="16"/>
          </p:nvPr>
        </p:nvSpPr>
        <p:spPr/>
        <p:txBody>
          <a:bodyPr/>
          <a:lstStyle>
            <a:lvl1pPr>
              <a:defRPr smtClean="0"/>
            </a:lvl1pPr>
          </a:lstStyle>
          <a:p>
            <a:pPr>
              <a:defRPr/>
            </a:pPr>
            <a:fld id="{28FF519A-FF00-4444-8E5C-C05DBE6E2907}" type="slidenum">
              <a:rPr lang="sl-SI" altLang="sl-SI"/>
              <a:pPr>
                <a:defRPr/>
              </a:pPr>
              <a:t>‹#›</a:t>
            </a:fld>
            <a:endParaRPr lang="sl-SI" altLang="sl-SI"/>
          </a:p>
        </p:txBody>
      </p:sp>
    </p:spTree>
    <p:extLst>
      <p:ext uri="{BB962C8B-B14F-4D97-AF65-F5344CB8AC3E}">
        <p14:creationId xmlns:p14="http://schemas.microsoft.com/office/powerpoint/2010/main" val="32269558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sl-SI"/>
              <a:t>Uredite slog naslova matrice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5" name="Date Placeholder 3">
            <a:extLst>
              <a:ext uri="{FF2B5EF4-FFF2-40B4-BE49-F238E27FC236}">
                <a16:creationId xmlns:a16="http://schemas.microsoft.com/office/drawing/2014/main" id="{379FF5E4-F790-456C-B92E-66300D8B3EB7}"/>
              </a:ext>
            </a:extLst>
          </p:cNvPr>
          <p:cNvSpPr>
            <a:spLocks noGrp="1"/>
          </p:cNvSpPr>
          <p:nvPr>
            <p:ph type="dt" sz="half" idx="14"/>
          </p:nvPr>
        </p:nvSpPr>
        <p:spPr/>
        <p:txBody>
          <a:bodyPr/>
          <a:lstStyle>
            <a:lvl1pPr>
              <a:defRPr/>
            </a:lvl1pPr>
          </a:lstStyle>
          <a:p>
            <a:pPr>
              <a:defRPr/>
            </a:pPr>
            <a:endParaRPr lang="sl-SI"/>
          </a:p>
        </p:txBody>
      </p:sp>
      <p:sp>
        <p:nvSpPr>
          <p:cNvPr id="6" name="Footer Placeholder 4">
            <a:extLst>
              <a:ext uri="{FF2B5EF4-FFF2-40B4-BE49-F238E27FC236}">
                <a16:creationId xmlns:a16="http://schemas.microsoft.com/office/drawing/2014/main" id="{4AE57B09-F8D8-4748-B3E4-16FEFBE543CD}"/>
              </a:ext>
            </a:extLst>
          </p:cNvPr>
          <p:cNvSpPr>
            <a:spLocks noGrp="1"/>
          </p:cNvSpPr>
          <p:nvPr>
            <p:ph type="ftr" sz="quarter" idx="15"/>
          </p:nvPr>
        </p:nvSpPr>
        <p:spPr/>
        <p:txBody>
          <a:bodyPr/>
          <a:lstStyle>
            <a:lvl1pPr>
              <a:defRPr/>
            </a:lvl1pPr>
          </a:lstStyle>
          <a:p>
            <a:pPr>
              <a:defRPr/>
            </a:pPr>
            <a:endParaRPr lang="sl-SI"/>
          </a:p>
        </p:txBody>
      </p:sp>
      <p:sp>
        <p:nvSpPr>
          <p:cNvPr id="7" name="Slide Number Placeholder 5">
            <a:extLst>
              <a:ext uri="{FF2B5EF4-FFF2-40B4-BE49-F238E27FC236}">
                <a16:creationId xmlns:a16="http://schemas.microsoft.com/office/drawing/2014/main" id="{13FC7DF7-97A5-477F-8DC1-950BD64B2B0C}"/>
              </a:ext>
            </a:extLst>
          </p:cNvPr>
          <p:cNvSpPr>
            <a:spLocks noGrp="1"/>
          </p:cNvSpPr>
          <p:nvPr>
            <p:ph type="sldNum" sz="quarter" idx="16"/>
          </p:nvPr>
        </p:nvSpPr>
        <p:spPr/>
        <p:txBody>
          <a:bodyPr/>
          <a:lstStyle>
            <a:lvl1pPr>
              <a:defRPr/>
            </a:lvl1pPr>
          </a:lstStyle>
          <a:p>
            <a:pPr>
              <a:defRPr/>
            </a:pPr>
            <a:fld id="{B52658D9-E17C-4446-817D-08C0A80C383E}" type="slidenum">
              <a:rPr lang="sl-SI" altLang="sl-SI"/>
              <a:pPr>
                <a:defRPr/>
              </a:pPr>
              <a:t>‹#›</a:t>
            </a:fld>
            <a:endParaRPr lang="sl-SI" altLang="sl-SI"/>
          </a:p>
        </p:txBody>
      </p:sp>
    </p:spTree>
    <p:extLst>
      <p:ext uri="{BB962C8B-B14F-4D97-AF65-F5344CB8AC3E}">
        <p14:creationId xmlns:p14="http://schemas.microsoft.com/office/powerpoint/2010/main" val="28347002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a:extLst>
              <a:ext uri="{FF2B5EF4-FFF2-40B4-BE49-F238E27FC236}">
                <a16:creationId xmlns:a16="http://schemas.microsoft.com/office/drawing/2014/main" id="{11E19B7F-77DC-4C01-9D3D-EA2DF44BC7B0}"/>
              </a:ext>
            </a:extLst>
          </p:cNvPr>
          <p:cNvSpPr>
            <a:spLocks noGrp="1"/>
          </p:cNvSpPr>
          <p:nvPr>
            <p:ph type="dt" sz="half" idx="10"/>
          </p:nvPr>
        </p:nvSpPr>
        <p:spPr/>
        <p:txBody>
          <a:bodyPr/>
          <a:lstStyle>
            <a:lvl1pPr>
              <a:defRPr/>
            </a:lvl1pPr>
          </a:lstStyle>
          <a:p>
            <a:pPr>
              <a:defRPr/>
            </a:pPr>
            <a:endParaRPr lang="sl-SI"/>
          </a:p>
        </p:txBody>
      </p:sp>
      <p:sp>
        <p:nvSpPr>
          <p:cNvPr id="5" name="Footer Placeholder 4">
            <a:extLst>
              <a:ext uri="{FF2B5EF4-FFF2-40B4-BE49-F238E27FC236}">
                <a16:creationId xmlns:a16="http://schemas.microsoft.com/office/drawing/2014/main" id="{EB0BB725-1CAB-4162-B068-A5619A1CD81B}"/>
              </a:ext>
            </a:extLst>
          </p:cNvPr>
          <p:cNvSpPr>
            <a:spLocks noGrp="1"/>
          </p:cNvSpPr>
          <p:nvPr>
            <p:ph type="ftr" sz="quarter" idx="11"/>
          </p:nvPr>
        </p:nvSpPr>
        <p:spPr/>
        <p:txBody>
          <a:bodyPr/>
          <a:lstStyle>
            <a:lvl1pPr>
              <a:defRPr/>
            </a:lvl1pPr>
          </a:lstStyle>
          <a:p>
            <a:pPr>
              <a:defRPr/>
            </a:pPr>
            <a:endParaRPr lang="sl-SI"/>
          </a:p>
        </p:txBody>
      </p:sp>
      <p:sp>
        <p:nvSpPr>
          <p:cNvPr id="6" name="Slide Number Placeholder 5">
            <a:extLst>
              <a:ext uri="{FF2B5EF4-FFF2-40B4-BE49-F238E27FC236}">
                <a16:creationId xmlns:a16="http://schemas.microsoft.com/office/drawing/2014/main" id="{DEEAC181-A353-4A2D-A086-22C1312E44DB}"/>
              </a:ext>
            </a:extLst>
          </p:cNvPr>
          <p:cNvSpPr>
            <a:spLocks noGrp="1"/>
          </p:cNvSpPr>
          <p:nvPr>
            <p:ph type="sldNum" sz="quarter" idx="12"/>
          </p:nvPr>
        </p:nvSpPr>
        <p:spPr/>
        <p:txBody>
          <a:bodyPr/>
          <a:lstStyle>
            <a:lvl1pPr>
              <a:defRPr/>
            </a:lvl1pPr>
          </a:lstStyle>
          <a:p>
            <a:pPr>
              <a:defRPr/>
            </a:pPr>
            <a:fld id="{7BD05C61-6C71-4AA6-A23C-A03DE46F4CE8}" type="slidenum">
              <a:rPr lang="sl-SI" altLang="sl-SI"/>
              <a:pPr>
                <a:defRPr/>
              </a:pPr>
              <a:t>‹#›</a:t>
            </a:fld>
            <a:endParaRPr lang="sl-SI" altLang="sl-SI"/>
          </a:p>
        </p:txBody>
      </p:sp>
    </p:spTree>
    <p:extLst>
      <p:ext uri="{BB962C8B-B14F-4D97-AF65-F5344CB8AC3E}">
        <p14:creationId xmlns:p14="http://schemas.microsoft.com/office/powerpoint/2010/main" val="4916573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sl-SI"/>
              <a:t>Uredite slog naslova matrice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a:extLst>
              <a:ext uri="{FF2B5EF4-FFF2-40B4-BE49-F238E27FC236}">
                <a16:creationId xmlns:a16="http://schemas.microsoft.com/office/drawing/2014/main" id="{D3533824-9B49-4248-B2B3-23F3D92F631C}"/>
              </a:ext>
            </a:extLst>
          </p:cNvPr>
          <p:cNvSpPr>
            <a:spLocks noGrp="1"/>
          </p:cNvSpPr>
          <p:nvPr>
            <p:ph type="dt" sz="half" idx="10"/>
          </p:nvPr>
        </p:nvSpPr>
        <p:spPr/>
        <p:txBody>
          <a:bodyPr/>
          <a:lstStyle>
            <a:lvl1pPr>
              <a:defRPr/>
            </a:lvl1pPr>
          </a:lstStyle>
          <a:p>
            <a:pPr>
              <a:defRPr/>
            </a:pPr>
            <a:endParaRPr lang="sl-SI"/>
          </a:p>
        </p:txBody>
      </p:sp>
      <p:sp>
        <p:nvSpPr>
          <p:cNvPr id="5" name="Footer Placeholder 4">
            <a:extLst>
              <a:ext uri="{FF2B5EF4-FFF2-40B4-BE49-F238E27FC236}">
                <a16:creationId xmlns:a16="http://schemas.microsoft.com/office/drawing/2014/main" id="{902CEB87-D359-4CE7-8827-2275D12D4967}"/>
              </a:ext>
            </a:extLst>
          </p:cNvPr>
          <p:cNvSpPr>
            <a:spLocks noGrp="1"/>
          </p:cNvSpPr>
          <p:nvPr>
            <p:ph type="ftr" sz="quarter" idx="11"/>
          </p:nvPr>
        </p:nvSpPr>
        <p:spPr/>
        <p:txBody>
          <a:bodyPr/>
          <a:lstStyle>
            <a:lvl1pPr>
              <a:defRPr/>
            </a:lvl1pPr>
          </a:lstStyle>
          <a:p>
            <a:pPr>
              <a:defRPr/>
            </a:pPr>
            <a:endParaRPr lang="sl-SI"/>
          </a:p>
        </p:txBody>
      </p:sp>
      <p:sp>
        <p:nvSpPr>
          <p:cNvPr id="6" name="Slide Number Placeholder 5">
            <a:extLst>
              <a:ext uri="{FF2B5EF4-FFF2-40B4-BE49-F238E27FC236}">
                <a16:creationId xmlns:a16="http://schemas.microsoft.com/office/drawing/2014/main" id="{FBB27D62-B9A5-40B7-9FBD-02F5B6F7CB59}"/>
              </a:ext>
            </a:extLst>
          </p:cNvPr>
          <p:cNvSpPr>
            <a:spLocks noGrp="1"/>
          </p:cNvSpPr>
          <p:nvPr>
            <p:ph type="sldNum" sz="quarter" idx="12"/>
          </p:nvPr>
        </p:nvSpPr>
        <p:spPr/>
        <p:txBody>
          <a:bodyPr/>
          <a:lstStyle>
            <a:lvl1pPr>
              <a:defRPr/>
            </a:lvl1pPr>
          </a:lstStyle>
          <a:p>
            <a:pPr>
              <a:defRPr/>
            </a:pPr>
            <a:fld id="{0A3B4DFB-ACAA-4891-BE10-B76D5D5A9EEB}" type="slidenum">
              <a:rPr lang="sl-SI" altLang="sl-SI"/>
              <a:pPr>
                <a:defRPr/>
              </a:pPr>
              <a:t>‹#›</a:t>
            </a:fld>
            <a:endParaRPr lang="sl-SI" altLang="sl-SI"/>
          </a:p>
        </p:txBody>
      </p:sp>
    </p:spTree>
    <p:extLst>
      <p:ext uri="{BB962C8B-B14F-4D97-AF65-F5344CB8AC3E}">
        <p14:creationId xmlns:p14="http://schemas.microsoft.com/office/powerpoint/2010/main" val="1917496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sl-S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526BEBC5-063D-4F48-AEC3-FDD392C4705A}"/>
              </a:ext>
            </a:extLst>
          </p:cNvPr>
          <p:cNvSpPr>
            <a:spLocks noGrp="1" noChangeArrowheads="1"/>
          </p:cNvSpPr>
          <p:nvPr>
            <p:ph type="dt" sz="half" idx="10"/>
          </p:nvPr>
        </p:nvSpPr>
        <p:spPr>
          <a:ln/>
        </p:spPr>
        <p:txBody>
          <a:bodyPr/>
          <a:lstStyle>
            <a:lvl1pPr>
              <a:defRPr/>
            </a:lvl1pPr>
          </a:lstStyle>
          <a:p>
            <a:pPr>
              <a:defRPr/>
            </a:pPr>
            <a:endParaRPr lang="sl-SI"/>
          </a:p>
        </p:txBody>
      </p:sp>
      <p:sp>
        <p:nvSpPr>
          <p:cNvPr id="5" name="Rectangle 12">
            <a:extLst>
              <a:ext uri="{FF2B5EF4-FFF2-40B4-BE49-F238E27FC236}">
                <a16:creationId xmlns:a16="http://schemas.microsoft.com/office/drawing/2014/main" id="{C9C53254-4AD0-47AA-AB5B-4947E5129486}"/>
              </a:ext>
            </a:extLst>
          </p:cNvPr>
          <p:cNvSpPr>
            <a:spLocks noGrp="1" noChangeArrowheads="1"/>
          </p:cNvSpPr>
          <p:nvPr>
            <p:ph type="ftr" sz="quarter" idx="11"/>
          </p:nvPr>
        </p:nvSpPr>
        <p:spPr>
          <a:ln/>
        </p:spPr>
        <p:txBody>
          <a:bodyPr/>
          <a:lstStyle>
            <a:lvl1pPr>
              <a:defRPr/>
            </a:lvl1pPr>
          </a:lstStyle>
          <a:p>
            <a:pPr>
              <a:defRPr/>
            </a:pPr>
            <a:endParaRPr lang="sl-SI"/>
          </a:p>
        </p:txBody>
      </p:sp>
      <p:sp>
        <p:nvSpPr>
          <p:cNvPr id="6" name="Rectangle 13">
            <a:extLst>
              <a:ext uri="{FF2B5EF4-FFF2-40B4-BE49-F238E27FC236}">
                <a16:creationId xmlns:a16="http://schemas.microsoft.com/office/drawing/2014/main" id="{DB83D854-71DA-4DEB-A09A-64A5FDD77767}"/>
              </a:ext>
            </a:extLst>
          </p:cNvPr>
          <p:cNvSpPr>
            <a:spLocks noGrp="1" noChangeArrowheads="1"/>
          </p:cNvSpPr>
          <p:nvPr>
            <p:ph type="sldNum" sz="quarter" idx="12"/>
          </p:nvPr>
        </p:nvSpPr>
        <p:spPr>
          <a:ln/>
        </p:spPr>
        <p:txBody>
          <a:bodyPr/>
          <a:lstStyle>
            <a:lvl1pPr>
              <a:defRPr/>
            </a:lvl1pPr>
          </a:lstStyle>
          <a:p>
            <a:pPr>
              <a:defRPr/>
            </a:pPr>
            <a:fld id="{8CC91B42-3A55-442E-A053-3E3D353387A6}" type="slidenum">
              <a:rPr lang="sl-SI" altLang="sl-SI"/>
              <a:pPr>
                <a:defRPr/>
              </a:pPr>
              <a:t>‹#›</a:t>
            </a:fld>
            <a:endParaRPr lang="sl-SI" altLang="sl-SI"/>
          </a:p>
        </p:txBody>
      </p:sp>
    </p:spTree>
    <p:extLst>
      <p:ext uri="{BB962C8B-B14F-4D97-AF65-F5344CB8AC3E}">
        <p14:creationId xmlns:p14="http://schemas.microsoft.com/office/powerpoint/2010/main" val="2098923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5" name="Rectangle 11">
            <a:extLst>
              <a:ext uri="{FF2B5EF4-FFF2-40B4-BE49-F238E27FC236}">
                <a16:creationId xmlns:a16="http://schemas.microsoft.com/office/drawing/2014/main" id="{17C6C0F6-C60A-4F5A-8EA7-C1C9A19D15E7}"/>
              </a:ext>
            </a:extLst>
          </p:cNvPr>
          <p:cNvSpPr>
            <a:spLocks noGrp="1" noChangeArrowheads="1"/>
          </p:cNvSpPr>
          <p:nvPr>
            <p:ph type="dt" sz="half" idx="10"/>
          </p:nvPr>
        </p:nvSpPr>
        <p:spPr>
          <a:ln/>
        </p:spPr>
        <p:txBody>
          <a:bodyPr/>
          <a:lstStyle>
            <a:lvl1pPr>
              <a:defRPr/>
            </a:lvl1pPr>
          </a:lstStyle>
          <a:p>
            <a:pPr>
              <a:defRPr/>
            </a:pPr>
            <a:endParaRPr lang="sl-SI"/>
          </a:p>
        </p:txBody>
      </p:sp>
      <p:sp>
        <p:nvSpPr>
          <p:cNvPr id="6" name="Rectangle 12">
            <a:extLst>
              <a:ext uri="{FF2B5EF4-FFF2-40B4-BE49-F238E27FC236}">
                <a16:creationId xmlns:a16="http://schemas.microsoft.com/office/drawing/2014/main" id="{917C72E0-AD58-4030-9BA6-74458919CDBB}"/>
              </a:ext>
            </a:extLst>
          </p:cNvPr>
          <p:cNvSpPr>
            <a:spLocks noGrp="1" noChangeArrowheads="1"/>
          </p:cNvSpPr>
          <p:nvPr>
            <p:ph type="ftr" sz="quarter" idx="11"/>
          </p:nvPr>
        </p:nvSpPr>
        <p:spPr>
          <a:ln/>
        </p:spPr>
        <p:txBody>
          <a:bodyPr/>
          <a:lstStyle>
            <a:lvl1pPr>
              <a:defRPr/>
            </a:lvl1pPr>
          </a:lstStyle>
          <a:p>
            <a:pPr>
              <a:defRPr/>
            </a:pPr>
            <a:endParaRPr lang="sl-SI"/>
          </a:p>
        </p:txBody>
      </p:sp>
      <p:sp>
        <p:nvSpPr>
          <p:cNvPr id="7" name="Rectangle 13">
            <a:extLst>
              <a:ext uri="{FF2B5EF4-FFF2-40B4-BE49-F238E27FC236}">
                <a16:creationId xmlns:a16="http://schemas.microsoft.com/office/drawing/2014/main" id="{59C9A75A-7361-47A9-8E0B-DA9323856047}"/>
              </a:ext>
            </a:extLst>
          </p:cNvPr>
          <p:cNvSpPr>
            <a:spLocks noGrp="1" noChangeArrowheads="1"/>
          </p:cNvSpPr>
          <p:nvPr>
            <p:ph type="sldNum" sz="quarter" idx="12"/>
          </p:nvPr>
        </p:nvSpPr>
        <p:spPr>
          <a:ln/>
        </p:spPr>
        <p:txBody>
          <a:bodyPr/>
          <a:lstStyle>
            <a:lvl1pPr>
              <a:defRPr/>
            </a:lvl1pPr>
          </a:lstStyle>
          <a:p>
            <a:pPr>
              <a:defRPr/>
            </a:pPr>
            <a:fld id="{F0C3E268-99C2-4DB7-8FF5-B44761575435}" type="slidenum">
              <a:rPr lang="sl-SI" altLang="sl-SI"/>
              <a:pPr>
                <a:defRPr/>
              </a:pPr>
              <a:t>‹#›</a:t>
            </a:fld>
            <a:endParaRPr lang="sl-SI" altLang="sl-SI"/>
          </a:p>
        </p:txBody>
      </p:sp>
    </p:spTree>
    <p:extLst>
      <p:ext uri="{BB962C8B-B14F-4D97-AF65-F5344CB8AC3E}">
        <p14:creationId xmlns:p14="http://schemas.microsoft.com/office/powerpoint/2010/main" val="3095596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sl-S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7" name="Rectangle 11">
            <a:extLst>
              <a:ext uri="{FF2B5EF4-FFF2-40B4-BE49-F238E27FC236}">
                <a16:creationId xmlns:a16="http://schemas.microsoft.com/office/drawing/2014/main" id="{EF2DE063-DE9C-442D-B21C-88967579E5F2}"/>
              </a:ext>
            </a:extLst>
          </p:cNvPr>
          <p:cNvSpPr>
            <a:spLocks noGrp="1" noChangeArrowheads="1"/>
          </p:cNvSpPr>
          <p:nvPr>
            <p:ph type="dt" sz="half" idx="10"/>
          </p:nvPr>
        </p:nvSpPr>
        <p:spPr>
          <a:ln/>
        </p:spPr>
        <p:txBody>
          <a:bodyPr/>
          <a:lstStyle>
            <a:lvl1pPr>
              <a:defRPr/>
            </a:lvl1pPr>
          </a:lstStyle>
          <a:p>
            <a:pPr>
              <a:defRPr/>
            </a:pPr>
            <a:endParaRPr lang="sl-SI"/>
          </a:p>
        </p:txBody>
      </p:sp>
      <p:sp>
        <p:nvSpPr>
          <p:cNvPr id="8" name="Rectangle 12">
            <a:extLst>
              <a:ext uri="{FF2B5EF4-FFF2-40B4-BE49-F238E27FC236}">
                <a16:creationId xmlns:a16="http://schemas.microsoft.com/office/drawing/2014/main" id="{CADD1949-EAE6-4477-98E2-0EC365ED31C9}"/>
              </a:ext>
            </a:extLst>
          </p:cNvPr>
          <p:cNvSpPr>
            <a:spLocks noGrp="1" noChangeArrowheads="1"/>
          </p:cNvSpPr>
          <p:nvPr>
            <p:ph type="ftr" sz="quarter" idx="11"/>
          </p:nvPr>
        </p:nvSpPr>
        <p:spPr>
          <a:ln/>
        </p:spPr>
        <p:txBody>
          <a:bodyPr/>
          <a:lstStyle>
            <a:lvl1pPr>
              <a:defRPr/>
            </a:lvl1pPr>
          </a:lstStyle>
          <a:p>
            <a:pPr>
              <a:defRPr/>
            </a:pPr>
            <a:endParaRPr lang="sl-SI"/>
          </a:p>
        </p:txBody>
      </p:sp>
      <p:sp>
        <p:nvSpPr>
          <p:cNvPr id="9" name="Rectangle 13">
            <a:extLst>
              <a:ext uri="{FF2B5EF4-FFF2-40B4-BE49-F238E27FC236}">
                <a16:creationId xmlns:a16="http://schemas.microsoft.com/office/drawing/2014/main" id="{3A6AD22A-FC65-4C81-81E8-2CCEDB0FDDDC}"/>
              </a:ext>
            </a:extLst>
          </p:cNvPr>
          <p:cNvSpPr>
            <a:spLocks noGrp="1" noChangeArrowheads="1"/>
          </p:cNvSpPr>
          <p:nvPr>
            <p:ph type="sldNum" sz="quarter" idx="12"/>
          </p:nvPr>
        </p:nvSpPr>
        <p:spPr>
          <a:ln/>
        </p:spPr>
        <p:txBody>
          <a:bodyPr/>
          <a:lstStyle>
            <a:lvl1pPr>
              <a:defRPr/>
            </a:lvl1pPr>
          </a:lstStyle>
          <a:p>
            <a:pPr>
              <a:defRPr/>
            </a:pPr>
            <a:fld id="{B43E6601-4D29-4379-A309-E03302A6509C}" type="slidenum">
              <a:rPr lang="sl-SI" altLang="sl-SI"/>
              <a:pPr>
                <a:defRPr/>
              </a:pPr>
              <a:t>‹#›</a:t>
            </a:fld>
            <a:endParaRPr lang="sl-SI" altLang="sl-SI"/>
          </a:p>
        </p:txBody>
      </p:sp>
    </p:spTree>
    <p:extLst>
      <p:ext uri="{BB962C8B-B14F-4D97-AF65-F5344CB8AC3E}">
        <p14:creationId xmlns:p14="http://schemas.microsoft.com/office/powerpoint/2010/main" val="2375332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Rectangle 11">
            <a:extLst>
              <a:ext uri="{FF2B5EF4-FFF2-40B4-BE49-F238E27FC236}">
                <a16:creationId xmlns:a16="http://schemas.microsoft.com/office/drawing/2014/main" id="{C173FA11-A6A5-4CEB-B373-1B5D34D6A549}"/>
              </a:ext>
            </a:extLst>
          </p:cNvPr>
          <p:cNvSpPr>
            <a:spLocks noGrp="1" noChangeArrowheads="1"/>
          </p:cNvSpPr>
          <p:nvPr>
            <p:ph type="dt" sz="half" idx="10"/>
          </p:nvPr>
        </p:nvSpPr>
        <p:spPr>
          <a:ln/>
        </p:spPr>
        <p:txBody>
          <a:bodyPr/>
          <a:lstStyle>
            <a:lvl1pPr>
              <a:defRPr/>
            </a:lvl1pPr>
          </a:lstStyle>
          <a:p>
            <a:pPr>
              <a:defRPr/>
            </a:pPr>
            <a:endParaRPr lang="sl-SI"/>
          </a:p>
        </p:txBody>
      </p:sp>
      <p:sp>
        <p:nvSpPr>
          <p:cNvPr id="4" name="Rectangle 12">
            <a:extLst>
              <a:ext uri="{FF2B5EF4-FFF2-40B4-BE49-F238E27FC236}">
                <a16:creationId xmlns:a16="http://schemas.microsoft.com/office/drawing/2014/main" id="{FF815895-9BB0-4EA0-974F-367DCBC94103}"/>
              </a:ext>
            </a:extLst>
          </p:cNvPr>
          <p:cNvSpPr>
            <a:spLocks noGrp="1" noChangeArrowheads="1"/>
          </p:cNvSpPr>
          <p:nvPr>
            <p:ph type="ftr" sz="quarter" idx="11"/>
          </p:nvPr>
        </p:nvSpPr>
        <p:spPr>
          <a:ln/>
        </p:spPr>
        <p:txBody>
          <a:bodyPr/>
          <a:lstStyle>
            <a:lvl1pPr>
              <a:defRPr/>
            </a:lvl1pPr>
          </a:lstStyle>
          <a:p>
            <a:pPr>
              <a:defRPr/>
            </a:pPr>
            <a:endParaRPr lang="sl-SI"/>
          </a:p>
        </p:txBody>
      </p:sp>
      <p:sp>
        <p:nvSpPr>
          <p:cNvPr id="5" name="Rectangle 13">
            <a:extLst>
              <a:ext uri="{FF2B5EF4-FFF2-40B4-BE49-F238E27FC236}">
                <a16:creationId xmlns:a16="http://schemas.microsoft.com/office/drawing/2014/main" id="{2157F2D1-F17D-4F16-87BF-47A93F0FA87C}"/>
              </a:ext>
            </a:extLst>
          </p:cNvPr>
          <p:cNvSpPr>
            <a:spLocks noGrp="1" noChangeArrowheads="1"/>
          </p:cNvSpPr>
          <p:nvPr>
            <p:ph type="sldNum" sz="quarter" idx="12"/>
          </p:nvPr>
        </p:nvSpPr>
        <p:spPr>
          <a:ln/>
        </p:spPr>
        <p:txBody>
          <a:bodyPr/>
          <a:lstStyle>
            <a:lvl1pPr>
              <a:defRPr/>
            </a:lvl1pPr>
          </a:lstStyle>
          <a:p>
            <a:pPr>
              <a:defRPr/>
            </a:pPr>
            <a:fld id="{24C2F9AC-2143-47C4-BD10-C5250767728E}" type="slidenum">
              <a:rPr lang="sl-SI" altLang="sl-SI"/>
              <a:pPr>
                <a:defRPr/>
              </a:pPr>
              <a:t>‹#›</a:t>
            </a:fld>
            <a:endParaRPr lang="sl-SI" altLang="sl-SI"/>
          </a:p>
        </p:txBody>
      </p:sp>
    </p:spTree>
    <p:extLst>
      <p:ext uri="{BB962C8B-B14F-4D97-AF65-F5344CB8AC3E}">
        <p14:creationId xmlns:p14="http://schemas.microsoft.com/office/powerpoint/2010/main" val="4113440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A227A808-B0F0-4E2C-B597-414C4ECB3F68}"/>
              </a:ext>
            </a:extLst>
          </p:cNvPr>
          <p:cNvSpPr>
            <a:spLocks noGrp="1" noChangeArrowheads="1"/>
          </p:cNvSpPr>
          <p:nvPr>
            <p:ph type="dt" sz="half" idx="10"/>
          </p:nvPr>
        </p:nvSpPr>
        <p:spPr>
          <a:ln/>
        </p:spPr>
        <p:txBody>
          <a:bodyPr/>
          <a:lstStyle>
            <a:lvl1pPr>
              <a:defRPr/>
            </a:lvl1pPr>
          </a:lstStyle>
          <a:p>
            <a:pPr>
              <a:defRPr/>
            </a:pPr>
            <a:endParaRPr lang="sl-SI"/>
          </a:p>
        </p:txBody>
      </p:sp>
      <p:sp>
        <p:nvSpPr>
          <p:cNvPr id="3" name="Rectangle 12">
            <a:extLst>
              <a:ext uri="{FF2B5EF4-FFF2-40B4-BE49-F238E27FC236}">
                <a16:creationId xmlns:a16="http://schemas.microsoft.com/office/drawing/2014/main" id="{01F82C0B-4178-4913-9DA5-28A3F44B8B02}"/>
              </a:ext>
            </a:extLst>
          </p:cNvPr>
          <p:cNvSpPr>
            <a:spLocks noGrp="1" noChangeArrowheads="1"/>
          </p:cNvSpPr>
          <p:nvPr>
            <p:ph type="ftr" sz="quarter" idx="11"/>
          </p:nvPr>
        </p:nvSpPr>
        <p:spPr>
          <a:ln/>
        </p:spPr>
        <p:txBody>
          <a:bodyPr/>
          <a:lstStyle>
            <a:lvl1pPr>
              <a:defRPr/>
            </a:lvl1pPr>
          </a:lstStyle>
          <a:p>
            <a:pPr>
              <a:defRPr/>
            </a:pPr>
            <a:endParaRPr lang="sl-SI"/>
          </a:p>
        </p:txBody>
      </p:sp>
      <p:sp>
        <p:nvSpPr>
          <p:cNvPr id="4" name="Rectangle 13">
            <a:extLst>
              <a:ext uri="{FF2B5EF4-FFF2-40B4-BE49-F238E27FC236}">
                <a16:creationId xmlns:a16="http://schemas.microsoft.com/office/drawing/2014/main" id="{DDBFC2E0-5D7B-44FE-B57E-0F6E14E09E2A}"/>
              </a:ext>
            </a:extLst>
          </p:cNvPr>
          <p:cNvSpPr>
            <a:spLocks noGrp="1" noChangeArrowheads="1"/>
          </p:cNvSpPr>
          <p:nvPr>
            <p:ph type="sldNum" sz="quarter" idx="12"/>
          </p:nvPr>
        </p:nvSpPr>
        <p:spPr>
          <a:ln/>
        </p:spPr>
        <p:txBody>
          <a:bodyPr/>
          <a:lstStyle>
            <a:lvl1pPr>
              <a:defRPr/>
            </a:lvl1pPr>
          </a:lstStyle>
          <a:p>
            <a:pPr>
              <a:defRPr/>
            </a:pPr>
            <a:fld id="{9005C521-79DB-48F4-B724-1FBF2E057AA6}" type="slidenum">
              <a:rPr lang="sl-SI" altLang="sl-SI"/>
              <a:pPr>
                <a:defRPr/>
              </a:pPr>
              <a:t>‹#›</a:t>
            </a:fld>
            <a:endParaRPr lang="sl-SI" altLang="sl-SI"/>
          </a:p>
        </p:txBody>
      </p:sp>
    </p:spTree>
    <p:extLst>
      <p:ext uri="{BB962C8B-B14F-4D97-AF65-F5344CB8AC3E}">
        <p14:creationId xmlns:p14="http://schemas.microsoft.com/office/powerpoint/2010/main" val="309512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sl-S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6982866E-AD5E-49AC-A32C-0BAEDEE66925}"/>
              </a:ext>
            </a:extLst>
          </p:cNvPr>
          <p:cNvSpPr>
            <a:spLocks noGrp="1" noChangeArrowheads="1"/>
          </p:cNvSpPr>
          <p:nvPr>
            <p:ph type="dt" sz="half" idx="10"/>
          </p:nvPr>
        </p:nvSpPr>
        <p:spPr>
          <a:ln/>
        </p:spPr>
        <p:txBody>
          <a:bodyPr/>
          <a:lstStyle>
            <a:lvl1pPr>
              <a:defRPr/>
            </a:lvl1pPr>
          </a:lstStyle>
          <a:p>
            <a:pPr>
              <a:defRPr/>
            </a:pPr>
            <a:endParaRPr lang="sl-SI"/>
          </a:p>
        </p:txBody>
      </p:sp>
      <p:sp>
        <p:nvSpPr>
          <p:cNvPr id="6" name="Rectangle 12">
            <a:extLst>
              <a:ext uri="{FF2B5EF4-FFF2-40B4-BE49-F238E27FC236}">
                <a16:creationId xmlns:a16="http://schemas.microsoft.com/office/drawing/2014/main" id="{37337497-3E17-4A01-83C9-63BDFDA84B36}"/>
              </a:ext>
            </a:extLst>
          </p:cNvPr>
          <p:cNvSpPr>
            <a:spLocks noGrp="1" noChangeArrowheads="1"/>
          </p:cNvSpPr>
          <p:nvPr>
            <p:ph type="ftr" sz="quarter" idx="11"/>
          </p:nvPr>
        </p:nvSpPr>
        <p:spPr>
          <a:ln/>
        </p:spPr>
        <p:txBody>
          <a:bodyPr/>
          <a:lstStyle>
            <a:lvl1pPr>
              <a:defRPr/>
            </a:lvl1pPr>
          </a:lstStyle>
          <a:p>
            <a:pPr>
              <a:defRPr/>
            </a:pPr>
            <a:endParaRPr lang="sl-SI"/>
          </a:p>
        </p:txBody>
      </p:sp>
      <p:sp>
        <p:nvSpPr>
          <p:cNvPr id="7" name="Rectangle 13">
            <a:extLst>
              <a:ext uri="{FF2B5EF4-FFF2-40B4-BE49-F238E27FC236}">
                <a16:creationId xmlns:a16="http://schemas.microsoft.com/office/drawing/2014/main" id="{0392BD86-593F-4748-99FE-C6A0B7CFFE35}"/>
              </a:ext>
            </a:extLst>
          </p:cNvPr>
          <p:cNvSpPr>
            <a:spLocks noGrp="1" noChangeArrowheads="1"/>
          </p:cNvSpPr>
          <p:nvPr>
            <p:ph type="sldNum" sz="quarter" idx="12"/>
          </p:nvPr>
        </p:nvSpPr>
        <p:spPr>
          <a:ln/>
        </p:spPr>
        <p:txBody>
          <a:bodyPr/>
          <a:lstStyle>
            <a:lvl1pPr>
              <a:defRPr/>
            </a:lvl1pPr>
          </a:lstStyle>
          <a:p>
            <a:pPr>
              <a:defRPr/>
            </a:pPr>
            <a:fld id="{06C723E7-171B-45DB-AB8B-C0F59E52FBF2}" type="slidenum">
              <a:rPr lang="sl-SI" altLang="sl-SI"/>
              <a:pPr>
                <a:defRPr/>
              </a:pPr>
              <a:t>‹#›</a:t>
            </a:fld>
            <a:endParaRPr lang="sl-SI" altLang="sl-SI"/>
          </a:p>
        </p:txBody>
      </p:sp>
    </p:spTree>
    <p:extLst>
      <p:ext uri="{BB962C8B-B14F-4D97-AF65-F5344CB8AC3E}">
        <p14:creationId xmlns:p14="http://schemas.microsoft.com/office/powerpoint/2010/main" val="3188021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sl-S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36D7E4AD-5983-4B2B-8D21-7BCACFF2954A}"/>
              </a:ext>
            </a:extLst>
          </p:cNvPr>
          <p:cNvSpPr>
            <a:spLocks noGrp="1" noChangeArrowheads="1"/>
          </p:cNvSpPr>
          <p:nvPr>
            <p:ph type="dt" sz="half" idx="10"/>
          </p:nvPr>
        </p:nvSpPr>
        <p:spPr>
          <a:ln/>
        </p:spPr>
        <p:txBody>
          <a:bodyPr/>
          <a:lstStyle>
            <a:lvl1pPr>
              <a:defRPr/>
            </a:lvl1pPr>
          </a:lstStyle>
          <a:p>
            <a:pPr>
              <a:defRPr/>
            </a:pPr>
            <a:endParaRPr lang="sl-SI"/>
          </a:p>
        </p:txBody>
      </p:sp>
      <p:sp>
        <p:nvSpPr>
          <p:cNvPr id="6" name="Rectangle 12">
            <a:extLst>
              <a:ext uri="{FF2B5EF4-FFF2-40B4-BE49-F238E27FC236}">
                <a16:creationId xmlns:a16="http://schemas.microsoft.com/office/drawing/2014/main" id="{CC92B85B-9082-478D-8EB2-14D52C723D93}"/>
              </a:ext>
            </a:extLst>
          </p:cNvPr>
          <p:cNvSpPr>
            <a:spLocks noGrp="1" noChangeArrowheads="1"/>
          </p:cNvSpPr>
          <p:nvPr>
            <p:ph type="ftr" sz="quarter" idx="11"/>
          </p:nvPr>
        </p:nvSpPr>
        <p:spPr>
          <a:ln/>
        </p:spPr>
        <p:txBody>
          <a:bodyPr/>
          <a:lstStyle>
            <a:lvl1pPr>
              <a:defRPr/>
            </a:lvl1pPr>
          </a:lstStyle>
          <a:p>
            <a:pPr>
              <a:defRPr/>
            </a:pPr>
            <a:endParaRPr lang="sl-SI"/>
          </a:p>
        </p:txBody>
      </p:sp>
      <p:sp>
        <p:nvSpPr>
          <p:cNvPr id="7" name="Rectangle 13">
            <a:extLst>
              <a:ext uri="{FF2B5EF4-FFF2-40B4-BE49-F238E27FC236}">
                <a16:creationId xmlns:a16="http://schemas.microsoft.com/office/drawing/2014/main" id="{6D8056D5-5039-4FB2-8467-A5908203F1CD}"/>
              </a:ext>
            </a:extLst>
          </p:cNvPr>
          <p:cNvSpPr>
            <a:spLocks noGrp="1" noChangeArrowheads="1"/>
          </p:cNvSpPr>
          <p:nvPr>
            <p:ph type="sldNum" sz="quarter" idx="12"/>
          </p:nvPr>
        </p:nvSpPr>
        <p:spPr>
          <a:ln/>
        </p:spPr>
        <p:txBody>
          <a:bodyPr/>
          <a:lstStyle>
            <a:lvl1pPr>
              <a:defRPr/>
            </a:lvl1pPr>
          </a:lstStyle>
          <a:p>
            <a:pPr>
              <a:defRPr/>
            </a:pPr>
            <a:fld id="{2D08CEC3-76B7-476F-A1B5-2781A8783879}" type="slidenum">
              <a:rPr lang="sl-SI" altLang="sl-SI"/>
              <a:pPr>
                <a:defRPr/>
              </a:pPr>
              <a:t>‹#›</a:t>
            </a:fld>
            <a:endParaRPr lang="sl-SI" altLang="sl-SI"/>
          </a:p>
        </p:txBody>
      </p:sp>
    </p:spTree>
    <p:extLst>
      <p:ext uri="{BB962C8B-B14F-4D97-AF65-F5344CB8AC3E}">
        <p14:creationId xmlns:p14="http://schemas.microsoft.com/office/powerpoint/2010/main" val="357014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23498EC-A734-48E6-9A80-62D10C9A3213}"/>
              </a:ext>
            </a:extLst>
          </p:cNvPr>
          <p:cNvSpPr>
            <a:spLocks noChangeArrowheads="1"/>
          </p:cNvSpPr>
          <p:nvPr/>
        </p:nvSpPr>
        <p:spPr bwMode="ltGray">
          <a:xfrm>
            <a:off x="417513" y="1098550"/>
            <a:ext cx="438150" cy="474663"/>
          </a:xfrm>
          <a:prstGeom prst="rect">
            <a:avLst/>
          </a:prstGeom>
          <a:solidFill>
            <a:schemeClr val="accent2"/>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sl-SI" altLang="sl-SI" sz="2400"/>
          </a:p>
        </p:txBody>
      </p:sp>
      <p:sp>
        <p:nvSpPr>
          <p:cNvPr id="2051" name="Rectangle 3">
            <a:extLst>
              <a:ext uri="{FF2B5EF4-FFF2-40B4-BE49-F238E27FC236}">
                <a16:creationId xmlns:a16="http://schemas.microsoft.com/office/drawing/2014/main" id="{4DBCB487-6072-4E9E-90F5-8892A92011B4}"/>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sl-SI" altLang="sl-SI" sz="2400"/>
          </a:p>
        </p:txBody>
      </p:sp>
      <p:sp>
        <p:nvSpPr>
          <p:cNvPr id="2052" name="Rectangle 4">
            <a:extLst>
              <a:ext uri="{FF2B5EF4-FFF2-40B4-BE49-F238E27FC236}">
                <a16:creationId xmlns:a16="http://schemas.microsoft.com/office/drawing/2014/main" id="{23C4D7B1-26AA-4A86-9194-C538B0B869AB}"/>
              </a:ext>
            </a:extLst>
          </p:cNvPr>
          <p:cNvSpPr>
            <a:spLocks noChangeArrowheads="1"/>
          </p:cNvSpPr>
          <p:nvPr/>
        </p:nvSpPr>
        <p:spPr bwMode="ltGray">
          <a:xfrm>
            <a:off x="541338" y="1520825"/>
            <a:ext cx="422275" cy="474663"/>
          </a:xfrm>
          <a:prstGeom prst="rect">
            <a:avLst/>
          </a:prstGeom>
          <a:solidFill>
            <a:schemeClr val="folHlink"/>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sl-SI" altLang="sl-SI" sz="2400"/>
          </a:p>
        </p:txBody>
      </p:sp>
      <p:sp>
        <p:nvSpPr>
          <p:cNvPr id="2053" name="Rectangle 5">
            <a:extLst>
              <a:ext uri="{FF2B5EF4-FFF2-40B4-BE49-F238E27FC236}">
                <a16:creationId xmlns:a16="http://schemas.microsoft.com/office/drawing/2014/main" id="{21395042-963E-4EB0-89DB-E763B2AEF66A}"/>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sl-SI" altLang="sl-SI" sz="2400"/>
          </a:p>
        </p:txBody>
      </p:sp>
      <p:sp>
        <p:nvSpPr>
          <p:cNvPr id="2054" name="Rectangle 6">
            <a:extLst>
              <a:ext uri="{FF2B5EF4-FFF2-40B4-BE49-F238E27FC236}">
                <a16:creationId xmlns:a16="http://schemas.microsoft.com/office/drawing/2014/main" id="{940CE7C5-485C-484B-809D-305E0EEAAC10}"/>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sl-SI" altLang="sl-SI" sz="2400"/>
          </a:p>
        </p:txBody>
      </p:sp>
      <p:sp>
        <p:nvSpPr>
          <p:cNvPr id="2055" name="Rectangle 7">
            <a:extLst>
              <a:ext uri="{FF2B5EF4-FFF2-40B4-BE49-F238E27FC236}">
                <a16:creationId xmlns:a16="http://schemas.microsoft.com/office/drawing/2014/main" id="{DDDBBD26-8260-4A92-BD10-6237C66E4F45}"/>
              </a:ext>
            </a:extLst>
          </p:cNvPr>
          <p:cNvSpPr>
            <a:spLocks noChangeArrowheads="1"/>
          </p:cNvSpPr>
          <p:nvPr/>
        </p:nvSpPr>
        <p:spPr bwMode="gray">
          <a:xfrm>
            <a:off x="762000" y="990600"/>
            <a:ext cx="31750" cy="1052513"/>
          </a:xfrm>
          <a:prstGeom prst="rect">
            <a:avLst/>
          </a:prstGeom>
          <a:solidFill>
            <a:schemeClr val="bg2"/>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sl-SI" altLang="sl-SI" sz="2400"/>
          </a:p>
        </p:txBody>
      </p:sp>
      <p:sp>
        <p:nvSpPr>
          <p:cNvPr id="2056" name="Rectangle 8">
            <a:extLst>
              <a:ext uri="{FF2B5EF4-FFF2-40B4-BE49-F238E27FC236}">
                <a16:creationId xmlns:a16="http://schemas.microsoft.com/office/drawing/2014/main" id="{44ED78B7-B1F0-4B7B-9E40-3EDA9E508AF3}"/>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sl-SI" altLang="sl-SI" sz="2400"/>
          </a:p>
        </p:txBody>
      </p:sp>
      <p:sp>
        <p:nvSpPr>
          <p:cNvPr id="1033" name="Rectangle 9">
            <a:extLst>
              <a:ext uri="{FF2B5EF4-FFF2-40B4-BE49-F238E27FC236}">
                <a16:creationId xmlns:a16="http://schemas.microsoft.com/office/drawing/2014/main" id="{3305998D-C74B-4783-A4BC-626CCEFA19C2}"/>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sl-SI" altLang="sl-SI"/>
              <a:t>Kliknite, če želite urediti slog naslova matrice</a:t>
            </a:r>
          </a:p>
        </p:txBody>
      </p:sp>
      <p:sp>
        <p:nvSpPr>
          <p:cNvPr id="1034" name="Rectangle 10">
            <a:extLst>
              <a:ext uri="{FF2B5EF4-FFF2-40B4-BE49-F238E27FC236}">
                <a16:creationId xmlns:a16="http://schemas.microsoft.com/office/drawing/2014/main" id="{CD9BDA15-3E7F-4358-9DF6-84990929A416}"/>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a:t>Kliknite, če želite urediti sloge besedila matrice</a:t>
            </a:r>
          </a:p>
          <a:p>
            <a:pPr lvl="1"/>
            <a:r>
              <a:rPr lang="sl-SI" altLang="sl-SI"/>
              <a:t>Druga raven</a:t>
            </a:r>
          </a:p>
          <a:p>
            <a:pPr lvl="2"/>
            <a:r>
              <a:rPr lang="sl-SI" altLang="sl-SI"/>
              <a:t>Tretja raven</a:t>
            </a:r>
          </a:p>
          <a:p>
            <a:pPr lvl="3"/>
            <a:r>
              <a:rPr lang="sl-SI" altLang="sl-SI"/>
              <a:t>Četrta raven</a:t>
            </a:r>
          </a:p>
          <a:p>
            <a:pPr lvl="4"/>
            <a:r>
              <a:rPr lang="sl-SI" altLang="sl-SI"/>
              <a:t>Peta raven</a:t>
            </a:r>
          </a:p>
        </p:txBody>
      </p:sp>
      <p:sp>
        <p:nvSpPr>
          <p:cNvPr id="54283" name="Rectangle 11">
            <a:extLst>
              <a:ext uri="{FF2B5EF4-FFF2-40B4-BE49-F238E27FC236}">
                <a16:creationId xmlns:a16="http://schemas.microsoft.com/office/drawing/2014/main" id="{77ABF64B-1AF9-4821-A988-C1B65F8090F4}"/>
              </a:ext>
            </a:extLst>
          </p:cNvPr>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sl-SI"/>
          </a:p>
        </p:txBody>
      </p:sp>
      <p:sp>
        <p:nvSpPr>
          <p:cNvPr id="54284" name="Rectangle 12">
            <a:extLst>
              <a:ext uri="{FF2B5EF4-FFF2-40B4-BE49-F238E27FC236}">
                <a16:creationId xmlns:a16="http://schemas.microsoft.com/office/drawing/2014/main" id="{77725DC5-F6C9-4F35-8AA6-05603F18DF26}"/>
              </a:ext>
            </a:extLst>
          </p:cNvPr>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sl-SI"/>
          </a:p>
        </p:txBody>
      </p:sp>
      <p:sp>
        <p:nvSpPr>
          <p:cNvPr id="54285" name="Rectangle 13">
            <a:extLst>
              <a:ext uri="{FF2B5EF4-FFF2-40B4-BE49-F238E27FC236}">
                <a16:creationId xmlns:a16="http://schemas.microsoft.com/office/drawing/2014/main" id="{0C49BBE2-3276-44CA-A660-C5EE5713745C}"/>
              </a:ext>
            </a:extLst>
          </p:cNvPr>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19EB4737-A718-4CFC-8ECF-8D3172490CDC}"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sldLayoutIdLst>
    <p:sldLayoutId id="2147486023" r:id="rId1"/>
    <p:sldLayoutId id="2147486000" r:id="rId2"/>
    <p:sldLayoutId id="2147486001" r:id="rId3"/>
    <p:sldLayoutId id="2147486002" r:id="rId4"/>
    <p:sldLayoutId id="2147486003" r:id="rId5"/>
    <p:sldLayoutId id="2147486004" r:id="rId6"/>
    <p:sldLayoutId id="2147486005" r:id="rId7"/>
    <p:sldLayoutId id="2147486006" r:id="rId8"/>
    <p:sldLayoutId id="2147486007" r:id="rId9"/>
    <p:sldLayoutId id="2147486008" r:id="rId10"/>
    <p:sldLayoutId id="2147486009" r:id="rId11"/>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6">
            <a:extLst>
              <a:ext uri="{FF2B5EF4-FFF2-40B4-BE49-F238E27FC236}">
                <a16:creationId xmlns:a16="http://schemas.microsoft.com/office/drawing/2014/main" id="{BB78AF1E-39DE-4ADC-83E8-CF29F350C7CD}"/>
              </a:ext>
            </a:extLst>
          </p:cNvPr>
          <p:cNvGrpSpPr>
            <a:grpSpLocks/>
          </p:cNvGrpSpPr>
          <p:nvPr/>
        </p:nvGrpSpPr>
        <p:grpSpPr bwMode="auto">
          <a:xfrm>
            <a:off x="-7938" y="-7938"/>
            <a:ext cx="9169401" cy="6873876"/>
            <a:chOff x="-8467" y="-8468"/>
            <a:chExt cx="9169805" cy="6874935"/>
          </a:xfrm>
        </p:grpSpPr>
        <p:sp>
          <p:nvSpPr>
            <p:cNvPr id="7" name="Freeform 6">
              <a:extLst>
                <a:ext uri="{FF2B5EF4-FFF2-40B4-BE49-F238E27FC236}">
                  <a16:creationId xmlns:a16="http://schemas.microsoft.com/office/drawing/2014/main" id="{3897D331-E282-4486-90F9-74BD606B278C}"/>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5F3BFEB4-0F30-4080-9F3A-396BDA2A78B2}"/>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CAE0D2F-5CF5-4C05-A4ED-605F4AEB1453}"/>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6BFCEAC0-F2A5-4FFA-9DF7-3766518607B8}"/>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30378DE1-BCE8-426C-9763-542BDBBAFFBF}"/>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1F836111-7F3D-4BC1-89A9-CB29DF6D9F65}"/>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43632FC-1E2E-4DFF-B86C-AAD8F7527D23}"/>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5507C387-E8F9-42E3-B062-ED762F92153C}"/>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4F2B2F53-3C9C-4DF7-9B0C-23AEF2E16728}"/>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E83CEF3E-8B52-458D-9D0A-BBCBF84B514C}"/>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51" name="Title Placeholder 1">
            <a:extLst>
              <a:ext uri="{FF2B5EF4-FFF2-40B4-BE49-F238E27FC236}">
                <a16:creationId xmlns:a16="http://schemas.microsoft.com/office/drawing/2014/main" id="{ACF3405E-C22D-4E9C-8DA9-63E3C5D85EAC}"/>
              </a:ext>
            </a:extLst>
          </p:cNvPr>
          <p:cNvSpPr>
            <a:spLocks noGrp="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a:t>Uredite slog naslova matrice</a:t>
            </a:r>
            <a:endParaRPr lang="en-US" altLang="sl-SI"/>
          </a:p>
        </p:txBody>
      </p:sp>
      <p:sp>
        <p:nvSpPr>
          <p:cNvPr id="2052" name="Text Placeholder 2">
            <a:extLst>
              <a:ext uri="{FF2B5EF4-FFF2-40B4-BE49-F238E27FC236}">
                <a16:creationId xmlns:a16="http://schemas.microsoft.com/office/drawing/2014/main" id="{F3C82994-6A61-477D-B6DB-9C47920D58BA}"/>
              </a:ext>
            </a:extLst>
          </p:cNvPr>
          <p:cNvSpPr>
            <a:spLocks noGrp="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a:t>Uredite sloge besedila matrice</a:t>
            </a:r>
          </a:p>
          <a:p>
            <a:pPr lvl="1"/>
            <a:r>
              <a:rPr lang="sl-SI" altLang="sl-SI"/>
              <a:t>Druga raven</a:t>
            </a:r>
          </a:p>
          <a:p>
            <a:pPr lvl="2"/>
            <a:r>
              <a:rPr lang="sl-SI" altLang="sl-SI"/>
              <a:t>Tretja raven</a:t>
            </a:r>
          </a:p>
          <a:p>
            <a:pPr lvl="3"/>
            <a:r>
              <a:rPr lang="sl-SI" altLang="sl-SI"/>
              <a:t>Četrta raven</a:t>
            </a:r>
          </a:p>
          <a:p>
            <a:pPr lvl="4"/>
            <a:r>
              <a:rPr lang="sl-SI" altLang="sl-SI"/>
              <a:t>Peta raven</a:t>
            </a:r>
            <a:endParaRPr lang="en-US" altLang="sl-SI"/>
          </a:p>
        </p:txBody>
      </p:sp>
      <p:sp>
        <p:nvSpPr>
          <p:cNvPr id="4" name="Date Placeholder 3">
            <a:extLst>
              <a:ext uri="{FF2B5EF4-FFF2-40B4-BE49-F238E27FC236}">
                <a16:creationId xmlns:a16="http://schemas.microsoft.com/office/drawing/2014/main" id="{C37E88EA-A2C1-4218-91C2-8EF6C2A6E132}"/>
              </a:ext>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sl-SI"/>
          </a:p>
        </p:txBody>
      </p:sp>
      <p:sp>
        <p:nvSpPr>
          <p:cNvPr id="5" name="Footer Placeholder 4">
            <a:extLst>
              <a:ext uri="{FF2B5EF4-FFF2-40B4-BE49-F238E27FC236}">
                <a16:creationId xmlns:a16="http://schemas.microsoft.com/office/drawing/2014/main" id="{6686C58D-8E71-42C3-B3B6-04219F088163}"/>
              </a:ext>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sl-SI"/>
          </a:p>
        </p:txBody>
      </p:sp>
      <p:sp>
        <p:nvSpPr>
          <p:cNvPr id="6" name="Slide Number Placeholder 5">
            <a:extLst>
              <a:ext uri="{FF2B5EF4-FFF2-40B4-BE49-F238E27FC236}">
                <a16:creationId xmlns:a16="http://schemas.microsoft.com/office/drawing/2014/main" id="{235D6FC0-BFED-4E74-B336-3A6014BB5633}"/>
              </a:ext>
            </a:extLst>
          </p:cNvPr>
          <p:cNvSpPr>
            <a:spLocks noGrp="1"/>
          </p:cNvSpPr>
          <p:nvPr>
            <p:ph type="sldNum" sz="quarter" idx="4"/>
          </p:nvPr>
        </p:nvSpPr>
        <p:spPr>
          <a:xfrm>
            <a:off x="6445250" y="6042025"/>
            <a:ext cx="512763" cy="365125"/>
          </a:xfrm>
          <a:prstGeom prst="rect">
            <a:avLst/>
          </a:prstGeom>
        </p:spPr>
        <p:txBody>
          <a:bodyPr vert="horz" wrap="square" lIns="91440" tIns="45720" rIns="91440" bIns="45720" numCol="1" anchor="ctr" anchorCtr="0" compatLnSpc="1">
            <a:prstTxWarp prst="textNoShape">
              <a:avLst/>
            </a:prstTxWarp>
          </a:bodyPr>
          <a:lstStyle>
            <a:lvl1pPr algn="r">
              <a:defRPr sz="900" smtClean="0">
                <a:solidFill>
                  <a:schemeClr val="accent1"/>
                </a:solidFill>
              </a:defRPr>
            </a:lvl1pPr>
          </a:lstStyle>
          <a:p>
            <a:pPr>
              <a:defRPr/>
            </a:pPr>
            <a:fld id="{90E5A314-D525-4606-85FD-E84B545F9EDC}"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sldLayoutIdLst>
    <p:sldLayoutId id="2147486024" r:id="rId1"/>
    <p:sldLayoutId id="2147486010" r:id="rId2"/>
    <p:sldLayoutId id="2147486011" r:id="rId3"/>
    <p:sldLayoutId id="2147486012" r:id="rId4"/>
    <p:sldLayoutId id="2147486013" r:id="rId5"/>
    <p:sldLayoutId id="2147486014" r:id="rId6"/>
    <p:sldLayoutId id="2147486015" r:id="rId7"/>
    <p:sldLayoutId id="2147486016" r:id="rId8"/>
    <p:sldLayoutId id="2147486017" r:id="rId9"/>
    <p:sldLayoutId id="2147486018" r:id="rId10"/>
    <p:sldLayoutId id="2147486025" r:id="rId11"/>
    <p:sldLayoutId id="2147486019" r:id="rId12"/>
    <p:sldLayoutId id="2147486026" r:id="rId13"/>
    <p:sldLayoutId id="2147486020" r:id="rId14"/>
    <p:sldLayoutId id="2147486021" r:id="rId15"/>
    <p:sldLayoutId id="2147486022" r:id="rId16"/>
  </p:sldLayoutIdLst>
  <p:hf hdr="0" ftr="0" dt="0"/>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tatjana.cehnaglic@ess.gov.si" TargetMode="External"/><Relationship Id="rId2" Type="http://schemas.openxmlformats.org/officeDocument/2006/relationships/hyperlink" Target="mailto:erna.meglic@os-preddvor.si" TargetMode="External"/><Relationship Id="rId1" Type="http://schemas.openxmlformats.org/officeDocument/2006/relationships/slideLayout" Target="../slideLayouts/slideLayout2.xml"/><Relationship Id="rId5" Type="http://schemas.openxmlformats.org/officeDocument/2006/relationships/hyperlink" Target="mailto:magda.balekresman@ess.gov.si" TargetMode="External"/><Relationship Id="rId4" Type="http://schemas.openxmlformats.org/officeDocument/2006/relationships/hyperlink" Target="https://www.bsc-kranj.si/karierni-plac/"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51ECAFA-012A-4C6E-B865-BAE6A1DB9EBB}"/>
              </a:ext>
            </a:extLst>
          </p:cNvPr>
          <p:cNvSpPr>
            <a:spLocks noGrp="1"/>
          </p:cNvSpPr>
          <p:nvPr>
            <p:ph type="ctrTitle"/>
          </p:nvPr>
        </p:nvSpPr>
        <p:spPr>
          <a:xfrm>
            <a:off x="2119313" y="1228725"/>
            <a:ext cx="4032250" cy="936625"/>
          </a:xfrm>
        </p:spPr>
        <p:txBody>
          <a:bodyPr/>
          <a:lstStyle/>
          <a:p>
            <a:pPr algn="l" eaLnBrk="1" hangingPunct="1"/>
            <a:r>
              <a:rPr lang="sl-SI" altLang="sl-SI" sz="6000" b="1"/>
              <a:t>9. razred</a:t>
            </a:r>
          </a:p>
        </p:txBody>
      </p:sp>
      <p:sp>
        <p:nvSpPr>
          <p:cNvPr id="9219" name="Rectangle 3">
            <a:extLst>
              <a:ext uri="{FF2B5EF4-FFF2-40B4-BE49-F238E27FC236}">
                <a16:creationId xmlns:a16="http://schemas.microsoft.com/office/drawing/2014/main" id="{B3DF9BD9-4B49-4B18-A810-955CCD4AF5F3}"/>
              </a:ext>
            </a:extLst>
          </p:cNvPr>
          <p:cNvSpPr>
            <a:spLocks noGrp="1"/>
          </p:cNvSpPr>
          <p:nvPr>
            <p:ph type="subTitle" idx="1"/>
          </p:nvPr>
        </p:nvSpPr>
        <p:spPr>
          <a:xfrm>
            <a:off x="2195513" y="4292600"/>
            <a:ext cx="3744912" cy="719138"/>
          </a:xfrm>
        </p:spPr>
        <p:txBody>
          <a:bodyPr/>
          <a:lstStyle/>
          <a:p>
            <a:pPr eaLnBrk="1" hangingPunct="1"/>
            <a:r>
              <a:rPr lang="sl-SI" altLang="sl-SI" sz="2400" dirty="0">
                <a:solidFill>
                  <a:schemeClr val="tx1"/>
                </a:solidFill>
              </a:rPr>
              <a:t>Predavanje, februar 2026</a:t>
            </a:r>
          </a:p>
        </p:txBody>
      </p:sp>
      <p:sp>
        <p:nvSpPr>
          <p:cNvPr id="2052" name="Rectangle 4">
            <a:extLst>
              <a:ext uri="{FF2B5EF4-FFF2-40B4-BE49-F238E27FC236}">
                <a16:creationId xmlns:a16="http://schemas.microsoft.com/office/drawing/2014/main" id="{B0F2C670-EAF4-4234-8532-A780836E6DA0}"/>
              </a:ext>
            </a:extLst>
          </p:cNvPr>
          <p:cNvSpPr>
            <a:spLocks noChangeArrowheads="1"/>
          </p:cNvSpPr>
          <p:nvPr/>
        </p:nvSpPr>
        <p:spPr bwMode="auto">
          <a:xfrm>
            <a:off x="539750" y="2852738"/>
            <a:ext cx="7416800" cy="860425"/>
          </a:xfrm>
          <a:prstGeom prst="rect">
            <a:avLst/>
          </a:prstGeom>
          <a:noFill/>
          <a:ln w="9525">
            <a:noFill/>
            <a:miter lim="800000"/>
            <a:headEnd/>
            <a:tailEnd/>
          </a:ln>
          <a:effectLst/>
        </p:spPr>
        <p:txBody>
          <a:bodyPr>
            <a:spAutoFit/>
          </a:bodyPr>
          <a:lstStyle/>
          <a:p>
            <a:pPr eaLnBrk="1" hangingPunct="1">
              <a:defRPr/>
            </a:pPr>
            <a:r>
              <a:rPr lang="sl-SI" sz="5000" dirty="0">
                <a:solidFill>
                  <a:schemeClr val="tx2"/>
                </a:solidFill>
                <a:effectLst>
                  <a:outerShdw blurRad="38100" dist="38100" dir="2700000" algn="tl">
                    <a:srgbClr val="000000"/>
                  </a:outerShdw>
                </a:effectLst>
              </a:rPr>
              <a:t>KARIERNA ORIENTACIJA </a:t>
            </a:r>
          </a:p>
        </p:txBody>
      </p:sp>
      <p:sp>
        <p:nvSpPr>
          <p:cNvPr id="9221" name="PoljeZBesedilom 1">
            <a:extLst>
              <a:ext uri="{FF2B5EF4-FFF2-40B4-BE49-F238E27FC236}">
                <a16:creationId xmlns:a16="http://schemas.microsoft.com/office/drawing/2014/main" id="{A02D3DB0-CF49-4AB9-99E4-D07F669737B9}"/>
              </a:ext>
            </a:extLst>
          </p:cNvPr>
          <p:cNvSpPr txBox="1">
            <a:spLocks noChangeArrowheads="1"/>
          </p:cNvSpPr>
          <p:nvPr/>
        </p:nvSpPr>
        <p:spPr bwMode="auto">
          <a:xfrm>
            <a:off x="827088" y="5876925"/>
            <a:ext cx="37099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sl-SI" altLang="sl-SI">
                <a:solidFill>
                  <a:schemeClr val="tx1"/>
                </a:solidFill>
                <a:latin typeface="Tahoma" panose="020B0604030504040204" pitchFamily="34" charset="0"/>
              </a:rPr>
              <a:t>Erna Meglič, svetovalna delavka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50D18AD1-3122-4DD8-86E0-88101B4ACD6C}"/>
              </a:ext>
            </a:extLst>
          </p:cNvPr>
          <p:cNvSpPr>
            <a:spLocks noGrp="1" noChangeArrowheads="1"/>
          </p:cNvSpPr>
          <p:nvPr>
            <p:ph type="title"/>
          </p:nvPr>
        </p:nvSpPr>
        <p:spPr/>
        <p:txBody>
          <a:bodyPr/>
          <a:lstStyle/>
          <a:p>
            <a:r>
              <a:rPr lang="sl-SI" altLang="sl-SI" sz="3400" b="1" dirty="0"/>
              <a:t>OMEJITVE VPISA - 2025/26</a:t>
            </a:r>
          </a:p>
        </p:txBody>
      </p:sp>
      <p:sp>
        <p:nvSpPr>
          <p:cNvPr id="23555" name="Content Placeholder 2">
            <a:extLst>
              <a:ext uri="{FF2B5EF4-FFF2-40B4-BE49-F238E27FC236}">
                <a16:creationId xmlns:a16="http://schemas.microsoft.com/office/drawing/2014/main" id="{E7A56925-08CA-4E50-AA03-38AB70E1FBE1}"/>
              </a:ext>
            </a:extLst>
          </p:cNvPr>
          <p:cNvSpPr>
            <a:spLocks noGrp="1" noChangeArrowheads="1"/>
          </p:cNvSpPr>
          <p:nvPr>
            <p:ph idx="1"/>
          </p:nvPr>
        </p:nvSpPr>
        <p:spPr>
          <a:xfrm>
            <a:off x="683568" y="1916833"/>
            <a:ext cx="7992888" cy="4326806"/>
          </a:xfrm>
        </p:spPr>
        <p:txBody>
          <a:bodyPr/>
          <a:lstStyle/>
          <a:p>
            <a:pPr>
              <a:spcBef>
                <a:spcPct val="0"/>
              </a:spcBef>
              <a:buFont typeface="Wingdings" panose="05000000000000000000" pitchFamily="2" charset="2"/>
              <a:buNone/>
            </a:pPr>
            <a:endParaRPr lang="sl-SI" altLang="sl-SI" sz="800" dirty="0"/>
          </a:p>
          <a:p>
            <a:pPr>
              <a:lnSpc>
                <a:spcPts val="3400"/>
              </a:lnSpc>
              <a:spcBef>
                <a:spcPct val="0"/>
              </a:spcBef>
              <a:spcAft>
                <a:spcPts val="600"/>
              </a:spcAft>
              <a:buFont typeface="Wingdings" panose="05000000000000000000" pitchFamily="2" charset="2"/>
              <a:buNone/>
            </a:pPr>
            <a:r>
              <a:rPr lang="sl-SI" altLang="sl-SI" sz="1800" b="1" dirty="0">
                <a:solidFill>
                  <a:schemeClr val="tx2"/>
                </a:solidFill>
              </a:rPr>
              <a:t>Gorenjska regija</a:t>
            </a:r>
          </a:p>
          <a:p>
            <a:pPr>
              <a:lnSpc>
                <a:spcPts val="2300"/>
              </a:lnSpc>
              <a:spcBef>
                <a:spcPct val="0"/>
              </a:spcBef>
              <a:buFont typeface="Wingdings" panose="05000000000000000000" pitchFamily="2" charset="2"/>
              <a:buNone/>
            </a:pPr>
            <a:r>
              <a:rPr lang="sl-SI" altLang="sl-SI" sz="1600" b="1" dirty="0"/>
              <a:t>Srednješolski izobraževalni center Radovljica</a:t>
            </a:r>
          </a:p>
          <a:p>
            <a:pPr>
              <a:lnSpc>
                <a:spcPts val="2300"/>
              </a:lnSpc>
              <a:spcBef>
                <a:spcPct val="0"/>
              </a:spcBef>
              <a:buFont typeface="Wingdings" panose="05000000000000000000" pitchFamily="2" charset="2"/>
              <a:buNone/>
            </a:pPr>
            <a:r>
              <a:rPr lang="sl-SI" altLang="sl-SI" sz="1600" dirty="0"/>
              <a:t>•	program Kozmetični tehnik: točke iz ocen in dosežkov NPZ 60,57;</a:t>
            </a:r>
          </a:p>
          <a:p>
            <a:pPr>
              <a:lnSpc>
                <a:spcPts val="2300"/>
              </a:lnSpc>
              <a:spcBef>
                <a:spcPct val="0"/>
              </a:spcBef>
              <a:buFont typeface="Wingdings" panose="05000000000000000000" pitchFamily="2" charset="2"/>
              <a:buNone/>
            </a:pPr>
            <a:endParaRPr lang="sl-SI" altLang="sl-SI" sz="1200" b="1" dirty="0"/>
          </a:p>
          <a:p>
            <a:pPr>
              <a:lnSpc>
                <a:spcPts val="2300"/>
              </a:lnSpc>
              <a:spcBef>
                <a:spcPct val="0"/>
              </a:spcBef>
              <a:buFont typeface="Wingdings" panose="05000000000000000000" pitchFamily="2" charset="2"/>
              <a:buNone/>
            </a:pPr>
            <a:r>
              <a:rPr lang="sl-SI" altLang="sl-SI" sz="1600" b="1" dirty="0"/>
              <a:t>Šolski center Kranj, Srednja ekonomska, storitvena in gradbena šola</a:t>
            </a:r>
          </a:p>
          <a:p>
            <a:pPr>
              <a:lnSpc>
                <a:spcPts val="2300"/>
              </a:lnSpc>
              <a:spcBef>
                <a:spcPct val="0"/>
              </a:spcBef>
              <a:buFont typeface="Wingdings" panose="05000000000000000000" pitchFamily="2" charset="2"/>
              <a:buNone/>
            </a:pPr>
            <a:r>
              <a:rPr lang="sl-SI" altLang="sl-SI" sz="1600" dirty="0"/>
              <a:t>•</a:t>
            </a:r>
            <a:r>
              <a:rPr lang="sl-SI" altLang="sl-SI" sz="1600" b="1" dirty="0"/>
              <a:t>	</a:t>
            </a:r>
            <a:r>
              <a:rPr lang="sl-SI" altLang="sl-SI" sz="1600" dirty="0"/>
              <a:t>program Frizer: točke iz ocen in dosežkov NPZ 44.86,</a:t>
            </a:r>
          </a:p>
          <a:p>
            <a:pPr>
              <a:lnSpc>
                <a:spcPts val="2300"/>
              </a:lnSpc>
              <a:spcBef>
                <a:spcPct val="0"/>
              </a:spcBef>
              <a:buFont typeface="Wingdings" panose="05000000000000000000" pitchFamily="2" charset="2"/>
              <a:buNone/>
            </a:pPr>
            <a:r>
              <a:rPr lang="sl-SI" altLang="sl-SI" sz="1600" dirty="0"/>
              <a:t>•	program Gradbeni tehnik: točke iz ocen in dosežkov NPZ 46.86 in</a:t>
            </a:r>
          </a:p>
          <a:p>
            <a:pPr>
              <a:lnSpc>
                <a:spcPts val="2300"/>
              </a:lnSpc>
              <a:spcBef>
                <a:spcPct val="0"/>
              </a:spcBef>
              <a:buFont typeface="Wingdings" panose="05000000000000000000" pitchFamily="2" charset="2"/>
              <a:buNone/>
            </a:pPr>
            <a:r>
              <a:rPr lang="sl-SI" altLang="sl-SI" sz="1600" dirty="0"/>
              <a:t>•	program Zdravstvena nega točke iz ocen in dosežkov NPZ 52,20;</a:t>
            </a:r>
          </a:p>
          <a:p>
            <a:pPr>
              <a:lnSpc>
                <a:spcPts val="2200"/>
              </a:lnSpc>
              <a:spcBef>
                <a:spcPct val="0"/>
              </a:spcBef>
              <a:buFont typeface="Wingdings" panose="05000000000000000000" pitchFamily="2" charset="2"/>
              <a:buNone/>
            </a:pPr>
            <a:endParaRPr lang="sl-SI" altLang="sl-SI" sz="1200" b="1" dirty="0"/>
          </a:p>
          <a:p>
            <a:pPr>
              <a:lnSpc>
                <a:spcPts val="2300"/>
              </a:lnSpc>
              <a:spcBef>
                <a:spcPct val="0"/>
              </a:spcBef>
              <a:buFont typeface="Wingdings" panose="05000000000000000000" pitchFamily="2" charset="2"/>
              <a:buNone/>
            </a:pPr>
            <a:r>
              <a:rPr lang="sl-SI" altLang="sl-SI" sz="1600" b="1" dirty="0"/>
              <a:t>Srednja tehniška šola</a:t>
            </a:r>
          </a:p>
          <a:p>
            <a:pPr>
              <a:lnSpc>
                <a:spcPts val="2300"/>
              </a:lnSpc>
              <a:spcBef>
                <a:spcPct val="0"/>
              </a:spcBef>
              <a:buFont typeface="Wingdings" panose="05000000000000000000" pitchFamily="2" charset="2"/>
              <a:buNone/>
            </a:pPr>
            <a:r>
              <a:rPr lang="sl-SI" altLang="sl-SI" sz="1600" dirty="0"/>
              <a:t>•</a:t>
            </a:r>
            <a:r>
              <a:rPr lang="sl-SI" altLang="sl-SI" sz="1600" b="1" dirty="0"/>
              <a:t>	</a:t>
            </a:r>
            <a:r>
              <a:rPr lang="sl-SI" altLang="sl-SI" sz="1600" dirty="0"/>
              <a:t>program Elektrotehnik: točke iz ocen in dosežkov NPZ 51,09 / skupaj točk NPZ - učni jezik in matematika 72 in</a:t>
            </a:r>
          </a:p>
          <a:p>
            <a:pPr>
              <a:lnSpc>
                <a:spcPts val="2300"/>
              </a:lnSpc>
              <a:spcBef>
                <a:spcPct val="0"/>
              </a:spcBef>
              <a:buFont typeface="Wingdings" panose="05000000000000000000" pitchFamily="2" charset="2"/>
              <a:buNone/>
            </a:pPr>
            <a:r>
              <a:rPr lang="sl-SI" altLang="sl-SI" sz="1600" dirty="0"/>
              <a:t>•	program Tehnik računalništva: točke iz ocen in dosežkov NPZ 54,23.</a:t>
            </a:r>
          </a:p>
          <a:p>
            <a:pPr>
              <a:lnSpc>
                <a:spcPts val="3400"/>
              </a:lnSpc>
              <a:spcBef>
                <a:spcPct val="0"/>
              </a:spcBef>
              <a:buFont typeface="Wingdings" panose="05000000000000000000" pitchFamily="2" charset="2"/>
              <a:buNone/>
            </a:pPr>
            <a:endParaRPr lang="sl-SI" altLang="sl-SI" sz="1600" b="1" dirty="0"/>
          </a:p>
          <a:p>
            <a:pPr>
              <a:lnSpc>
                <a:spcPts val="3400"/>
              </a:lnSpc>
              <a:spcBef>
                <a:spcPct val="0"/>
              </a:spcBef>
              <a:buFont typeface="Wingdings" panose="05000000000000000000" pitchFamily="2" charset="2"/>
              <a:buNone/>
            </a:pPr>
            <a:endParaRPr lang="sl-SI" altLang="sl-SI" sz="1600" b="1" dirty="0"/>
          </a:p>
          <a:p>
            <a:pPr marL="0" indent="0">
              <a:lnSpc>
                <a:spcPts val="2000"/>
              </a:lnSpc>
              <a:buNone/>
            </a:pPr>
            <a:endParaRPr lang="sl-SI" altLang="sl-SI" sz="2000" dirty="0"/>
          </a:p>
          <a:p>
            <a:endParaRPr lang="sl-SI" altLang="sl-SI" sz="2000" b="1" dirty="0">
              <a:solidFill>
                <a:schemeClr val="tx2"/>
              </a:solidFill>
            </a:endParaRPr>
          </a:p>
          <a:p>
            <a:endParaRPr lang="sl-SI" altLang="sl-SI" sz="2000" b="1" dirty="0">
              <a:solidFill>
                <a:schemeClr val="tx2"/>
              </a:solidFill>
            </a:endParaRPr>
          </a:p>
          <a:p>
            <a:endParaRPr lang="sl-SI" altLang="sl-SI" sz="2000" b="1" dirty="0">
              <a:solidFill>
                <a:schemeClr val="tx2"/>
              </a:solidFill>
            </a:endParaRPr>
          </a:p>
          <a:p>
            <a:endParaRPr lang="sl-SI" altLang="sl-SI" sz="1900" b="1" dirty="0">
              <a:solidFill>
                <a:schemeClr val="tx2"/>
              </a:solidFill>
            </a:endParaRPr>
          </a:p>
          <a:p>
            <a:pPr>
              <a:buFont typeface="Wingdings" panose="05000000000000000000" pitchFamily="2" charset="2"/>
              <a:buNone/>
            </a:pPr>
            <a:endParaRPr lang="sl-SI" altLang="sl-SI" sz="1900" b="1" dirty="0">
              <a:solidFill>
                <a:schemeClr val="tx2"/>
              </a:solidFill>
            </a:endParaRPr>
          </a:p>
          <a:p>
            <a:pPr>
              <a:buFont typeface="Wingdings" panose="05000000000000000000" pitchFamily="2" charset="2"/>
              <a:buNone/>
            </a:pPr>
            <a:endParaRPr lang="sl-SI" altLang="sl-SI" sz="1000" dirty="0">
              <a:solidFill>
                <a:srgbClr val="C00000"/>
              </a:solidFill>
            </a:endParaRPr>
          </a:p>
          <a:p>
            <a:endParaRPr lang="sl-SI" altLang="sl-SI" dirty="0"/>
          </a:p>
        </p:txBody>
      </p:sp>
      <p:sp>
        <p:nvSpPr>
          <p:cNvPr id="23556" name="Označba mesta številke diapozitiva 1">
            <a:extLst>
              <a:ext uri="{FF2B5EF4-FFF2-40B4-BE49-F238E27FC236}">
                <a16:creationId xmlns:a16="http://schemas.microsoft.com/office/drawing/2014/main" id="{F40DAAAF-6B1C-4DD4-8CFA-1037F3F2ABA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D01BFA12-97F7-43A3-A666-6589968F7A0B}" type="slidenum">
              <a:rPr lang="sl-SI" altLang="sl-SI" sz="1400"/>
              <a:pPr>
                <a:spcBef>
                  <a:spcPct val="0"/>
                </a:spcBef>
                <a:buClrTx/>
                <a:buSzTx/>
                <a:buFontTx/>
                <a:buNone/>
              </a:pPr>
              <a:t>10</a:t>
            </a:fld>
            <a:endParaRPr lang="sl-SI" altLang="sl-SI"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646951BB-9B10-4FEB-9E1F-2660CA4C9C71}"/>
              </a:ext>
            </a:extLst>
          </p:cNvPr>
          <p:cNvSpPr>
            <a:spLocks noGrp="1" noChangeArrowheads="1"/>
          </p:cNvSpPr>
          <p:nvPr>
            <p:ph type="title"/>
          </p:nvPr>
        </p:nvSpPr>
        <p:spPr>
          <a:xfrm>
            <a:off x="1120063" y="157162"/>
            <a:ext cx="7793037" cy="1462087"/>
          </a:xfrm>
        </p:spPr>
        <p:txBody>
          <a:bodyPr/>
          <a:lstStyle/>
          <a:p>
            <a:r>
              <a:rPr lang="sl-SI" altLang="sl-SI" sz="3400" b="1" dirty="0"/>
              <a:t>OMEJITVE VPISA - 2025/26</a:t>
            </a:r>
            <a:endParaRPr lang="sl-SI" altLang="sl-SI" sz="3400" dirty="0"/>
          </a:p>
        </p:txBody>
      </p:sp>
      <p:sp>
        <p:nvSpPr>
          <p:cNvPr id="25603" name="Content Placeholder 2">
            <a:extLst>
              <a:ext uri="{FF2B5EF4-FFF2-40B4-BE49-F238E27FC236}">
                <a16:creationId xmlns:a16="http://schemas.microsoft.com/office/drawing/2014/main" id="{1282A18C-120A-42D3-AC73-4BCBBAE76418}"/>
              </a:ext>
            </a:extLst>
          </p:cNvPr>
          <p:cNvSpPr>
            <a:spLocks noGrp="1"/>
          </p:cNvSpPr>
          <p:nvPr>
            <p:ph idx="1"/>
          </p:nvPr>
        </p:nvSpPr>
        <p:spPr>
          <a:xfrm>
            <a:off x="812017" y="2060848"/>
            <a:ext cx="7519966" cy="4448829"/>
          </a:xfrm>
        </p:spPr>
        <p:txBody>
          <a:bodyPr/>
          <a:lstStyle/>
          <a:p>
            <a:pPr>
              <a:lnSpc>
                <a:spcPts val="2300"/>
              </a:lnSpc>
              <a:spcBef>
                <a:spcPts val="0"/>
              </a:spcBef>
              <a:spcAft>
                <a:spcPts val="600"/>
              </a:spcAft>
              <a:buNone/>
              <a:defRPr/>
            </a:pPr>
            <a:r>
              <a:rPr lang="sl-SI" altLang="sl-SI" sz="1800" b="1" dirty="0">
                <a:solidFill>
                  <a:schemeClr val="tx2"/>
                </a:solidFill>
              </a:rPr>
              <a:t>Osrednjeslovenska regija</a:t>
            </a:r>
          </a:p>
          <a:p>
            <a:pPr>
              <a:lnSpc>
                <a:spcPts val="2000"/>
              </a:lnSpc>
              <a:spcBef>
                <a:spcPts val="0"/>
              </a:spcBef>
              <a:spcAft>
                <a:spcPts val="0"/>
              </a:spcAft>
              <a:buFont typeface="Wingdings" panose="05000000000000000000" pitchFamily="2" charset="2"/>
              <a:buNone/>
              <a:defRPr/>
            </a:pPr>
            <a:r>
              <a:rPr lang="sl-SI" altLang="sl-SI" sz="1500" dirty="0"/>
              <a:t>Izbranih je samo nekaj šol oz. programov, ki so bolj aktualni za naše učence. </a:t>
            </a:r>
          </a:p>
          <a:p>
            <a:pPr>
              <a:lnSpc>
                <a:spcPts val="2000"/>
              </a:lnSpc>
              <a:spcBef>
                <a:spcPts val="0"/>
              </a:spcBef>
              <a:spcAft>
                <a:spcPts val="0"/>
              </a:spcAft>
              <a:buFont typeface="Wingdings" panose="05000000000000000000" pitchFamily="2" charset="2"/>
              <a:buNone/>
              <a:defRPr/>
            </a:pPr>
            <a:endParaRPr lang="sl-SI" altLang="sl-SI" sz="800" dirty="0"/>
          </a:p>
          <a:p>
            <a:pPr marL="342900" marR="0" lvl="0" indent="-342900" algn="l" defTabSz="914400" rtl="0" eaLnBrk="0" fontAlgn="base" latinLnBrk="0" hangingPunct="0">
              <a:lnSpc>
                <a:spcPts val="2000"/>
              </a:lnSpc>
              <a:spcBef>
                <a:spcPts val="0"/>
              </a:spcBef>
              <a:spcAft>
                <a:spcPts val="0"/>
              </a:spcAft>
              <a:buClr>
                <a:srgbClr val="C00000"/>
              </a:buClr>
              <a:buSzPct val="60000"/>
              <a:buFont typeface="Wingdings" panose="05000000000000000000" pitchFamily="2" charset="2"/>
              <a:buNone/>
              <a:tabLst/>
              <a:defRPr/>
            </a:pPr>
            <a:r>
              <a:rPr kumimoji="0" lang="sl-SI" sz="1500" b="1" i="0" u="none" strike="noStrike" kern="0" cap="none" spc="0" normalizeH="0" baseline="0" noProof="0" dirty="0">
                <a:ln>
                  <a:noFill/>
                </a:ln>
                <a:solidFill>
                  <a:srgbClr val="000000"/>
                </a:solidFill>
                <a:effectLst/>
                <a:uLnTx/>
                <a:uFillTx/>
                <a:latin typeface="Tahoma"/>
                <a:ea typeface="+mn-ea"/>
                <a:cs typeface="+mn-cs"/>
              </a:rPr>
              <a:t>Biotehniški izobraževalni center Ljubljana</a:t>
            </a:r>
          </a:p>
          <a:p>
            <a:pPr marL="342900" marR="0" lvl="0" indent="-342900" algn="l" defTabSz="914400" rtl="0" eaLnBrk="0" fontAlgn="base" latinLnBrk="0" hangingPunct="0">
              <a:lnSpc>
                <a:spcPts val="2000"/>
              </a:lnSpc>
              <a:spcBef>
                <a:spcPct val="20000"/>
              </a:spcBef>
              <a:spcAft>
                <a:spcPct val="0"/>
              </a:spcAft>
              <a:buClr>
                <a:srgbClr val="C00000"/>
              </a:buClr>
              <a:buSzPct val="60000"/>
              <a:buFont typeface="Wingdings" panose="05000000000000000000" pitchFamily="2" charset="2"/>
              <a:buNone/>
              <a:tabLst/>
              <a:defRPr/>
            </a:pPr>
            <a:r>
              <a:rPr kumimoji="0" lang="sl-SI" sz="1500" b="0" i="0" u="none" strike="noStrike" kern="0" cap="none" spc="0" normalizeH="0" baseline="0" noProof="0" dirty="0">
                <a:ln>
                  <a:noFill/>
                </a:ln>
                <a:solidFill>
                  <a:srgbClr val="000000"/>
                </a:solidFill>
                <a:effectLst/>
                <a:uLnTx/>
                <a:uFillTx/>
                <a:latin typeface="Tahoma"/>
                <a:ea typeface="+mn-ea"/>
                <a:cs typeface="+mn-cs"/>
              </a:rPr>
              <a:t>•	program Veterinarski tehnik: točke iz ocen in dosežkov NPZ 72,29 in</a:t>
            </a:r>
          </a:p>
          <a:p>
            <a:pPr marL="342900" marR="0" lvl="0" indent="-342900" algn="l" defTabSz="914400" rtl="0" eaLnBrk="0" fontAlgn="base" latinLnBrk="0" hangingPunct="0">
              <a:lnSpc>
                <a:spcPts val="2000"/>
              </a:lnSpc>
              <a:spcBef>
                <a:spcPct val="20000"/>
              </a:spcBef>
              <a:spcAft>
                <a:spcPct val="0"/>
              </a:spcAft>
              <a:buClr>
                <a:srgbClr val="C00000"/>
              </a:buClr>
              <a:buSzPct val="60000"/>
              <a:buFont typeface="Wingdings" panose="05000000000000000000" pitchFamily="2" charset="2"/>
              <a:buNone/>
              <a:tabLst/>
              <a:defRPr/>
            </a:pPr>
            <a:r>
              <a:rPr kumimoji="0" lang="sl-SI" sz="1500" b="0" i="0" u="none" strike="noStrike" kern="0" cap="none" spc="0" normalizeH="0" baseline="0" noProof="0" dirty="0">
                <a:ln>
                  <a:noFill/>
                </a:ln>
                <a:solidFill>
                  <a:srgbClr val="000000"/>
                </a:solidFill>
                <a:effectLst/>
                <a:uLnTx/>
                <a:uFillTx/>
                <a:latin typeface="Tahoma"/>
                <a:ea typeface="+mn-ea"/>
                <a:cs typeface="+mn-cs"/>
              </a:rPr>
              <a:t>•	program Tehniška gimnazija: točke iz ocen in dosežkov NPZ 75,23;</a:t>
            </a:r>
          </a:p>
          <a:p>
            <a:pPr marL="342900" marR="0" lvl="0" indent="-342900" algn="l" defTabSz="914400" rtl="0" eaLnBrk="0" fontAlgn="base" latinLnBrk="0" hangingPunct="0">
              <a:lnSpc>
                <a:spcPts val="2000"/>
              </a:lnSpc>
              <a:spcBef>
                <a:spcPct val="20000"/>
              </a:spcBef>
              <a:spcAft>
                <a:spcPct val="0"/>
              </a:spcAft>
              <a:buClr>
                <a:srgbClr val="C00000"/>
              </a:buClr>
              <a:buSzPct val="60000"/>
              <a:buFont typeface="Wingdings" panose="05000000000000000000" pitchFamily="2" charset="2"/>
              <a:buNone/>
              <a:tabLst/>
              <a:defRPr/>
            </a:pPr>
            <a:r>
              <a:rPr kumimoji="0" lang="sl-SI" sz="1500" b="1" i="0" u="none" strike="noStrike" kern="0" cap="none" spc="0" normalizeH="0" baseline="0" noProof="0" dirty="0">
                <a:ln>
                  <a:noFill/>
                </a:ln>
                <a:solidFill>
                  <a:srgbClr val="000000"/>
                </a:solidFill>
                <a:effectLst/>
                <a:uLnTx/>
                <a:uFillTx/>
                <a:latin typeface="Tahoma"/>
                <a:ea typeface="+mn-ea"/>
                <a:cs typeface="+mn-cs"/>
              </a:rPr>
              <a:t>Srednja zdravstvena šola Ljubljana</a:t>
            </a:r>
          </a:p>
          <a:p>
            <a:pPr marL="342900" marR="0" lvl="0" indent="-342900" algn="l" defTabSz="914400" rtl="0" eaLnBrk="0" fontAlgn="base" latinLnBrk="0" hangingPunct="0">
              <a:lnSpc>
                <a:spcPts val="2000"/>
              </a:lnSpc>
              <a:spcBef>
                <a:spcPct val="20000"/>
              </a:spcBef>
              <a:spcAft>
                <a:spcPct val="0"/>
              </a:spcAft>
              <a:buClr>
                <a:srgbClr val="C00000"/>
              </a:buClr>
              <a:buSzPct val="60000"/>
              <a:buFont typeface="Wingdings" panose="05000000000000000000" pitchFamily="2" charset="2"/>
              <a:buNone/>
              <a:tabLst/>
              <a:defRPr/>
            </a:pPr>
            <a:r>
              <a:rPr kumimoji="0" lang="sl-SI" sz="1500" b="0" i="0" u="none" strike="noStrike" kern="0" cap="none" spc="0" normalizeH="0" baseline="0" noProof="0" dirty="0">
                <a:ln>
                  <a:noFill/>
                </a:ln>
                <a:solidFill>
                  <a:srgbClr val="000000"/>
                </a:solidFill>
                <a:effectLst/>
                <a:uLnTx/>
                <a:uFillTx/>
                <a:latin typeface="Tahoma"/>
                <a:ea typeface="+mn-ea"/>
                <a:cs typeface="+mn-cs"/>
              </a:rPr>
              <a:t>•	program Bolničar – negovalec: točke iz ocen in dosežkov NPZ 47,14,</a:t>
            </a:r>
          </a:p>
          <a:p>
            <a:pPr marL="342900" marR="0" lvl="0" indent="-342900" algn="l" defTabSz="914400" rtl="0" eaLnBrk="0" fontAlgn="base" latinLnBrk="0" hangingPunct="0">
              <a:lnSpc>
                <a:spcPts val="2000"/>
              </a:lnSpc>
              <a:spcBef>
                <a:spcPct val="20000"/>
              </a:spcBef>
              <a:spcAft>
                <a:spcPct val="0"/>
              </a:spcAft>
              <a:buClr>
                <a:srgbClr val="C00000"/>
              </a:buClr>
              <a:buSzPct val="60000"/>
              <a:buFont typeface="Wingdings" panose="05000000000000000000" pitchFamily="2" charset="2"/>
              <a:buNone/>
              <a:tabLst/>
              <a:defRPr/>
            </a:pPr>
            <a:r>
              <a:rPr kumimoji="0" lang="sl-SI" sz="1500" b="0" i="0" u="none" strike="noStrike" kern="0" cap="none" spc="0" normalizeH="0" baseline="0" noProof="0" dirty="0">
                <a:ln>
                  <a:noFill/>
                </a:ln>
                <a:solidFill>
                  <a:srgbClr val="000000"/>
                </a:solidFill>
                <a:effectLst/>
                <a:uLnTx/>
                <a:uFillTx/>
                <a:latin typeface="Tahoma"/>
                <a:ea typeface="+mn-ea"/>
                <a:cs typeface="+mn-cs"/>
              </a:rPr>
              <a:t>•	program Zdravstvena nega: točke iz ocen in dosežkov NPZ 57,77 in</a:t>
            </a:r>
          </a:p>
          <a:p>
            <a:pPr marL="342900" marR="0" lvl="0" indent="-342900" algn="l" defTabSz="914400" rtl="0" eaLnBrk="0" fontAlgn="base" latinLnBrk="0" hangingPunct="0">
              <a:lnSpc>
                <a:spcPts val="2000"/>
              </a:lnSpc>
              <a:spcBef>
                <a:spcPct val="20000"/>
              </a:spcBef>
              <a:spcAft>
                <a:spcPct val="0"/>
              </a:spcAft>
              <a:buClr>
                <a:srgbClr val="C00000"/>
              </a:buClr>
              <a:buSzPct val="60000"/>
              <a:buFont typeface="Wingdings" panose="05000000000000000000" pitchFamily="2" charset="2"/>
              <a:buNone/>
              <a:tabLst/>
              <a:defRPr/>
            </a:pPr>
            <a:r>
              <a:rPr kumimoji="0" lang="sl-SI" sz="1500" b="0" i="0" u="none" strike="noStrike" kern="0" cap="none" spc="0" normalizeH="0" baseline="0" noProof="0" dirty="0">
                <a:ln>
                  <a:noFill/>
                </a:ln>
                <a:solidFill>
                  <a:srgbClr val="000000"/>
                </a:solidFill>
                <a:effectLst/>
                <a:uLnTx/>
                <a:uFillTx/>
                <a:latin typeface="Tahoma"/>
                <a:ea typeface="+mn-ea"/>
                <a:cs typeface="+mn-cs"/>
              </a:rPr>
              <a:t>•	program Gimnazija: točke iz ocen in dosežkov NPZ 74,71;</a:t>
            </a:r>
          </a:p>
          <a:p>
            <a:pPr>
              <a:lnSpc>
                <a:spcPts val="2000"/>
              </a:lnSpc>
              <a:buClr>
                <a:srgbClr val="C00000"/>
              </a:buClr>
              <a:buNone/>
              <a:defRPr/>
            </a:pPr>
            <a:r>
              <a:rPr lang="sl-SI" altLang="sl-SI" sz="1500" b="1" dirty="0">
                <a:solidFill>
                  <a:srgbClr val="000000"/>
                </a:solidFill>
                <a:latin typeface="Tahoma"/>
              </a:rPr>
              <a:t>Srednja vzgojiteljska šola, gimnazija in umetniška gimnazija Ljubljana </a:t>
            </a:r>
          </a:p>
          <a:p>
            <a:pPr>
              <a:lnSpc>
                <a:spcPts val="2000"/>
              </a:lnSpc>
              <a:buClr>
                <a:srgbClr val="C00000"/>
              </a:buClr>
              <a:buNone/>
              <a:defRPr/>
            </a:pPr>
            <a:r>
              <a:rPr lang="sl-SI" altLang="sl-SI" sz="1500" dirty="0">
                <a:solidFill>
                  <a:srgbClr val="000000"/>
                </a:solidFill>
                <a:latin typeface="Tahoma"/>
              </a:rPr>
              <a:t>•	program Gimnazija: točke iz ocen in dosežkov NPZ 79,06,</a:t>
            </a:r>
          </a:p>
          <a:p>
            <a:pPr>
              <a:lnSpc>
                <a:spcPts val="2000"/>
              </a:lnSpc>
              <a:buClr>
                <a:srgbClr val="C00000"/>
              </a:buClr>
              <a:buNone/>
              <a:defRPr/>
            </a:pPr>
            <a:r>
              <a:rPr lang="sl-SI" altLang="sl-SI" sz="1500" dirty="0">
                <a:solidFill>
                  <a:srgbClr val="000000"/>
                </a:solidFill>
                <a:latin typeface="Tahoma"/>
              </a:rPr>
              <a:t>•	program Predšolska vzgoja: točke iz ocen in dosežkov NPZ 60,34 in</a:t>
            </a:r>
          </a:p>
          <a:p>
            <a:pPr>
              <a:lnSpc>
                <a:spcPts val="2000"/>
              </a:lnSpc>
              <a:buClr>
                <a:srgbClr val="C00000"/>
              </a:buClr>
              <a:buNone/>
              <a:defRPr/>
            </a:pPr>
            <a:r>
              <a:rPr lang="sl-SI" altLang="sl-SI" sz="1500" dirty="0">
                <a:solidFill>
                  <a:srgbClr val="000000"/>
                </a:solidFill>
                <a:latin typeface="Tahoma"/>
              </a:rPr>
              <a:t>•	program Umetniška gimnazija – smer gledališče in film: točke iz ocen in dosežkov </a:t>
            </a:r>
          </a:p>
          <a:p>
            <a:pPr>
              <a:lnSpc>
                <a:spcPts val="2000"/>
              </a:lnSpc>
              <a:buClr>
                <a:srgbClr val="C00000"/>
              </a:buClr>
              <a:buNone/>
              <a:defRPr/>
            </a:pPr>
            <a:r>
              <a:rPr lang="sl-SI" altLang="sl-SI" sz="1500" dirty="0">
                <a:solidFill>
                  <a:srgbClr val="000000"/>
                </a:solidFill>
                <a:latin typeface="Tahoma"/>
              </a:rPr>
              <a:t>      NPZ 74,83;</a:t>
            </a:r>
          </a:p>
          <a:p>
            <a:pPr>
              <a:lnSpc>
                <a:spcPts val="1500"/>
              </a:lnSpc>
              <a:buFont typeface="Wingdings" panose="05000000000000000000" pitchFamily="2" charset="2"/>
              <a:buNone/>
              <a:defRPr/>
            </a:pPr>
            <a:endParaRPr lang="sl-SI" altLang="sl-SI" sz="800" dirty="0"/>
          </a:p>
          <a:p>
            <a:pPr>
              <a:lnSpc>
                <a:spcPts val="2000"/>
              </a:lnSpc>
              <a:buFont typeface="Wingdings" panose="05000000000000000000" pitchFamily="2" charset="2"/>
              <a:buNone/>
              <a:defRPr/>
            </a:pPr>
            <a:endParaRPr lang="sl-SI" altLang="sl-SI" sz="1600" b="1" dirty="0"/>
          </a:p>
          <a:p>
            <a:pPr marL="0" indent="0">
              <a:lnSpc>
                <a:spcPts val="2000"/>
              </a:lnSpc>
              <a:buNone/>
              <a:defRPr/>
            </a:pPr>
            <a:endParaRPr lang="sl-SI" altLang="sl-SI" sz="1600" dirty="0"/>
          </a:p>
        </p:txBody>
      </p:sp>
      <p:sp>
        <p:nvSpPr>
          <p:cNvPr id="24580" name="Označba mesta številke diapozitiva 1">
            <a:extLst>
              <a:ext uri="{FF2B5EF4-FFF2-40B4-BE49-F238E27FC236}">
                <a16:creationId xmlns:a16="http://schemas.microsoft.com/office/drawing/2014/main" id="{4E1DCE96-E2A6-4842-B329-E9755B98C36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9B0A56C1-2130-4205-8E31-D848AD2402B2}" type="slidenum">
              <a:rPr lang="sl-SI" altLang="sl-SI" sz="1400"/>
              <a:pPr>
                <a:spcBef>
                  <a:spcPct val="0"/>
                </a:spcBef>
                <a:buClrTx/>
                <a:buSzTx/>
                <a:buFontTx/>
                <a:buNone/>
              </a:pPr>
              <a:t>11</a:t>
            </a:fld>
            <a:endParaRPr lang="sl-SI" altLang="sl-SI" sz="1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944D4C5-076D-4E6E-834E-DFECA3FCA31B}"/>
              </a:ext>
            </a:extLst>
          </p:cNvPr>
          <p:cNvSpPr>
            <a:spLocks noGrp="1" noChangeArrowheads="1"/>
          </p:cNvSpPr>
          <p:nvPr>
            <p:ph type="title"/>
          </p:nvPr>
        </p:nvSpPr>
        <p:spPr/>
        <p:txBody>
          <a:bodyPr/>
          <a:lstStyle/>
          <a:p>
            <a:r>
              <a:rPr lang="sl-SI" altLang="sl-SI" sz="3400" b="1" dirty="0"/>
              <a:t>OMEJITVE VPISA - 2025/26</a:t>
            </a:r>
          </a:p>
        </p:txBody>
      </p:sp>
      <p:sp>
        <p:nvSpPr>
          <p:cNvPr id="20483" name="Content Placeholder 2">
            <a:extLst>
              <a:ext uri="{FF2B5EF4-FFF2-40B4-BE49-F238E27FC236}">
                <a16:creationId xmlns:a16="http://schemas.microsoft.com/office/drawing/2014/main" id="{2E859C94-6128-4459-9851-24302936A5FD}"/>
              </a:ext>
            </a:extLst>
          </p:cNvPr>
          <p:cNvSpPr>
            <a:spLocks noGrp="1"/>
          </p:cNvSpPr>
          <p:nvPr>
            <p:ph idx="1"/>
          </p:nvPr>
        </p:nvSpPr>
        <p:spPr>
          <a:xfrm>
            <a:off x="575556" y="2196976"/>
            <a:ext cx="8028892" cy="4256360"/>
          </a:xfrm>
        </p:spPr>
        <p:txBody>
          <a:bodyPr/>
          <a:lstStyle/>
          <a:p>
            <a:pPr marR="0" lvl="0" defTabSz="914400" latinLnBrk="0">
              <a:lnSpc>
                <a:spcPts val="3400"/>
              </a:lnSpc>
              <a:spcBef>
                <a:spcPct val="0"/>
              </a:spcBef>
              <a:buNone/>
              <a:tabLst/>
              <a:defRPr/>
            </a:pPr>
            <a:r>
              <a:rPr lang="sl-SI" altLang="sl-SI" sz="1800" b="1" dirty="0">
                <a:solidFill>
                  <a:schemeClr val="tx2"/>
                </a:solidFill>
              </a:rPr>
              <a:t>Osrednjeslovenska regija</a:t>
            </a:r>
          </a:p>
          <a:p>
            <a:pPr marL="0" marR="0" lvl="0" indent="0" defTabSz="914400" latinLnBrk="0">
              <a:lnSpc>
                <a:spcPts val="2100"/>
              </a:lnSpc>
              <a:buNone/>
              <a:tabLst/>
              <a:defRPr/>
            </a:pPr>
            <a:r>
              <a:rPr lang="sl-SI" altLang="sl-SI" sz="1600" b="1" dirty="0"/>
              <a:t>Srednja gradbena, geodetska, okoljevarstvena šola in strokovna gimnazija Ljubljana</a:t>
            </a:r>
          </a:p>
          <a:p>
            <a:pPr marR="0" lvl="0" defTabSz="914400" latinLnBrk="0">
              <a:lnSpc>
                <a:spcPts val="2100"/>
              </a:lnSpc>
              <a:tabLst/>
              <a:defRPr/>
            </a:pPr>
            <a:r>
              <a:rPr lang="sl-SI" altLang="sl-SI" sz="1600" dirty="0"/>
              <a:t>program Gradbeni tehnik: točke iz ocen in dosežkov NPZ 67,91,</a:t>
            </a:r>
          </a:p>
          <a:p>
            <a:pPr marR="0" lvl="0" defTabSz="914400" latinLnBrk="0">
              <a:lnSpc>
                <a:spcPts val="2100"/>
              </a:lnSpc>
              <a:tabLst/>
              <a:defRPr/>
            </a:pPr>
            <a:r>
              <a:rPr lang="sl-SI" altLang="sl-SI" sz="1600" dirty="0"/>
              <a:t>program Pečar – polagalec keramičnih oblog: točke iz ocen in dosežkov NPZ 43,60, </a:t>
            </a:r>
          </a:p>
          <a:p>
            <a:pPr marR="0" lvl="0" defTabSz="914400" latinLnBrk="0">
              <a:lnSpc>
                <a:spcPts val="2100"/>
              </a:lnSpc>
              <a:tabLst/>
              <a:defRPr/>
            </a:pPr>
            <a:r>
              <a:rPr lang="sl-SI" altLang="sl-SI" sz="1600" dirty="0"/>
              <a:t>program Upravljalec težke gradbene mehanizacije: točke iz ocen in dosežkov </a:t>
            </a:r>
          </a:p>
          <a:p>
            <a:pPr marL="0" marR="0" lvl="0" indent="0" defTabSz="914400" latinLnBrk="0">
              <a:lnSpc>
                <a:spcPts val="2100"/>
              </a:lnSpc>
              <a:buNone/>
              <a:tabLst/>
              <a:defRPr/>
            </a:pPr>
            <a:r>
              <a:rPr lang="sl-SI" altLang="sl-SI" sz="1600" dirty="0"/>
              <a:t>      NPZ 50,31;</a:t>
            </a:r>
          </a:p>
          <a:p>
            <a:pPr marL="0" indent="0">
              <a:lnSpc>
                <a:spcPts val="2100"/>
              </a:lnSpc>
              <a:buNone/>
              <a:tabLst>
                <a:tab pos="173355" algn="l"/>
                <a:tab pos="274320" algn="l"/>
              </a:tabLst>
              <a:defRPr/>
            </a:pPr>
            <a:r>
              <a:rPr lang="sl-SI" sz="1600" b="1" dirty="0"/>
              <a:t>Srednja šola za farmacijo, kozmetiko in zdravstvo Ljubljana</a:t>
            </a:r>
          </a:p>
          <a:p>
            <a:pPr lvl="0">
              <a:lnSpc>
                <a:spcPts val="2100"/>
              </a:lnSpc>
              <a:tabLst>
                <a:tab pos="173355" algn="l"/>
                <a:tab pos="274320" algn="l"/>
                <a:tab pos="685800" algn="l"/>
              </a:tabLst>
              <a:defRPr/>
            </a:pPr>
            <a:r>
              <a:rPr lang="sl-SI" sz="1600" dirty="0"/>
              <a:t>program Farmacevtski tehnik: točke iz ocen in dosežkov NPZ 67,97,</a:t>
            </a:r>
          </a:p>
          <a:p>
            <a:pPr lvl="0">
              <a:lnSpc>
                <a:spcPts val="2100"/>
              </a:lnSpc>
              <a:tabLst>
                <a:tab pos="173355" algn="l"/>
                <a:tab pos="274320" algn="l"/>
                <a:tab pos="685800" algn="l"/>
              </a:tabLst>
              <a:defRPr/>
            </a:pPr>
            <a:r>
              <a:rPr lang="sl-SI" sz="1600" dirty="0"/>
              <a:t>program Kozmetični tehnik: točke iz ocen in dosežkov NPZ 75,11,</a:t>
            </a:r>
          </a:p>
          <a:p>
            <a:pPr lvl="0">
              <a:lnSpc>
                <a:spcPts val="2100"/>
              </a:lnSpc>
              <a:tabLst>
                <a:tab pos="173355" algn="l"/>
                <a:tab pos="274320" algn="l"/>
                <a:tab pos="685800" algn="l"/>
              </a:tabLst>
              <a:defRPr/>
            </a:pPr>
            <a:r>
              <a:rPr lang="sl-SI" sz="1600" dirty="0"/>
              <a:t>program Tehnik zobne protetike: točke iz ocen in dosežkov NPZ ter dosežkov na preizkusih nadarjenosti 71,57 in</a:t>
            </a:r>
          </a:p>
          <a:p>
            <a:pPr lvl="0">
              <a:lnSpc>
                <a:spcPts val="2100"/>
              </a:lnSpc>
              <a:tabLst>
                <a:tab pos="173355" algn="l"/>
                <a:tab pos="274320" algn="l"/>
                <a:tab pos="685800" algn="l"/>
              </a:tabLst>
              <a:defRPr/>
            </a:pPr>
            <a:r>
              <a:rPr lang="sl-SI" sz="1600" dirty="0"/>
              <a:t>program Tehnik laboratorijske medicine: točke iz ocen in dosežkov NPZ 72,86;</a:t>
            </a:r>
            <a:endParaRPr lang="sl-SI" altLang="sl-SI" sz="1500" dirty="0"/>
          </a:p>
        </p:txBody>
      </p:sp>
      <p:sp>
        <p:nvSpPr>
          <p:cNvPr id="25604" name="Označba mesta številke diapozitiva 1">
            <a:extLst>
              <a:ext uri="{FF2B5EF4-FFF2-40B4-BE49-F238E27FC236}">
                <a16:creationId xmlns:a16="http://schemas.microsoft.com/office/drawing/2014/main" id="{C78DADC2-A366-4B73-9599-02B9663D93B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6FFACD99-D1DE-45C7-9348-ABDEA46BA246}" type="slidenum">
              <a:rPr lang="sl-SI" altLang="sl-SI" sz="1400"/>
              <a:pPr>
                <a:spcBef>
                  <a:spcPct val="0"/>
                </a:spcBef>
                <a:buClrTx/>
                <a:buSzTx/>
                <a:buFontTx/>
                <a:buNone/>
              </a:pPr>
              <a:t>12</a:t>
            </a:fld>
            <a:endParaRPr lang="sl-SI" altLang="sl-SI"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50D18AD1-3122-4DD8-86E0-88101B4ACD6C}"/>
              </a:ext>
            </a:extLst>
          </p:cNvPr>
          <p:cNvSpPr>
            <a:spLocks noGrp="1" noChangeArrowheads="1"/>
          </p:cNvSpPr>
          <p:nvPr>
            <p:ph type="title"/>
          </p:nvPr>
        </p:nvSpPr>
        <p:spPr/>
        <p:txBody>
          <a:bodyPr/>
          <a:lstStyle/>
          <a:p>
            <a:r>
              <a:rPr lang="sl-SI" altLang="sl-SI" sz="3400" b="1" dirty="0"/>
              <a:t>OMEJITVE VPISA - 2025/26</a:t>
            </a:r>
          </a:p>
        </p:txBody>
      </p:sp>
      <p:sp>
        <p:nvSpPr>
          <p:cNvPr id="23555" name="Content Placeholder 2">
            <a:extLst>
              <a:ext uri="{FF2B5EF4-FFF2-40B4-BE49-F238E27FC236}">
                <a16:creationId xmlns:a16="http://schemas.microsoft.com/office/drawing/2014/main" id="{E7A56925-08CA-4E50-AA03-38AB70E1FBE1}"/>
              </a:ext>
            </a:extLst>
          </p:cNvPr>
          <p:cNvSpPr>
            <a:spLocks noGrp="1" noChangeArrowheads="1"/>
          </p:cNvSpPr>
          <p:nvPr>
            <p:ph idx="1"/>
          </p:nvPr>
        </p:nvSpPr>
        <p:spPr>
          <a:xfrm>
            <a:off x="607516" y="2021470"/>
            <a:ext cx="7928967" cy="4622217"/>
          </a:xfrm>
        </p:spPr>
        <p:txBody>
          <a:bodyPr/>
          <a:lstStyle/>
          <a:p>
            <a:pPr>
              <a:lnSpc>
                <a:spcPts val="3000"/>
              </a:lnSpc>
              <a:spcBef>
                <a:spcPct val="0"/>
              </a:spcBef>
              <a:buNone/>
            </a:pPr>
            <a:r>
              <a:rPr lang="sl-SI" altLang="sl-SI" sz="1800" b="1" dirty="0">
                <a:solidFill>
                  <a:schemeClr val="tx2"/>
                </a:solidFill>
              </a:rPr>
              <a:t>Osrednjeslovenska regija</a:t>
            </a:r>
          </a:p>
          <a:p>
            <a:pPr marL="0" indent="0">
              <a:lnSpc>
                <a:spcPts val="2100"/>
              </a:lnSpc>
              <a:buNone/>
              <a:tabLst>
                <a:tab pos="173355" algn="l"/>
                <a:tab pos="274320" algn="l"/>
              </a:tabLst>
              <a:defRPr/>
            </a:pPr>
            <a:r>
              <a:rPr lang="sl-SI" sz="1600" b="1" dirty="0"/>
              <a:t>Srednja šola za oblikovanje in fotografijo Ljubljana</a:t>
            </a:r>
          </a:p>
          <a:p>
            <a:pPr lvl="0">
              <a:lnSpc>
                <a:spcPts val="2100"/>
              </a:lnSpc>
              <a:tabLst>
                <a:tab pos="173355" algn="l"/>
                <a:tab pos="274320" algn="l"/>
                <a:tab pos="685800" algn="l"/>
              </a:tabLst>
              <a:defRPr/>
            </a:pPr>
            <a:r>
              <a:rPr lang="sl-SI" sz="1600" dirty="0"/>
              <a:t>program Tehnik oblikovanja: točke iz ocen in dosežkov NPZ ter dosežkov na preizkusih nadarjenosti 65,46;</a:t>
            </a:r>
          </a:p>
          <a:p>
            <a:pPr>
              <a:lnSpc>
                <a:spcPts val="3000"/>
              </a:lnSpc>
              <a:spcBef>
                <a:spcPct val="0"/>
              </a:spcBef>
              <a:buNone/>
            </a:pPr>
            <a:r>
              <a:rPr lang="sl-SI" altLang="sl-SI" sz="1600" b="1" dirty="0"/>
              <a:t>Gimnazija Šiška</a:t>
            </a:r>
          </a:p>
          <a:p>
            <a:pPr>
              <a:lnSpc>
                <a:spcPts val="2400"/>
              </a:lnSpc>
              <a:spcBef>
                <a:spcPct val="0"/>
              </a:spcBef>
              <a:buNone/>
            </a:pPr>
            <a:r>
              <a:rPr lang="sl-SI" altLang="sl-SI" sz="1600" dirty="0"/>
              <a:t>•	program Gimnazija: točke iz ocen in dosežkov NPZ 83,80 in</a:t>
            </a:r>
          </a:p>
          <a:p>
            <a:pPr>
              <a:lnSpc>
                <a:spcPts val="2400"/>
              </a:lnSpc>
              <a:spcBef>
                <a:spcPct val="0"/>
              </a:spcBef>
              <a:buNone/>
            </a:pPr>
            <a:r>
              <a:rPr lang="sl-SI" altLang="sl-SI" sz="1600" dirty="0"/>
              <a:t>•	program Gimnazija – športni oddelek: točke iz ocen in dosežkov NPZ ter športnih dosežkov 93,29.</a:t>
            </a:r>
          </a:p>
          <a:p>
            <a:pPr>
              <a:lnSpc>
                <a:spcPts val="1500"/>
              </a:lnSpc>
              <a:spcBef>
                <a:spcPct val="0"/>
              </a:spcBef>
              <a:buNone/>
            </a:pPr>
            <a:endParaRPr lang="sl-SI" altLang="sl-SI" sz="1200" b="1" dirty="0">
              <a:solidFill>
                <a:schemeClr val="tx2"/>
              </a:solidFill>
            </a:endParaRPr>
          </a:p>
          <a:p>
            <a:pPr algn="just">
              <a:lnSpc>
                <a:spcPts val="3000"/>
              </a:lnSpc>
              <a:spcBef>
                <a:spcPct val="0"/>
              </a:spcBef>
              <a:buNone/>
            </a:pPr>
            <a:r>
              <a:rPr lang="sl-SI" altLang="sl-SI" sz="1800" b="1" dirty="0">
                <a:solidFill>
                  <a:schemeClr val="tx2"/>
                </a:solidFill>
              </a:rPr>
              <a:t>Zasebne šole</a:t>
            </a:r>
          </a:p>
          <a:p>
            <a:pPr>
              <a:lnSpc>
                <a:spcPts val="2300"/>
              </a:lnSpc>
              <a:spcBef>
                <a:spcPct val="0"/>
              </a:spcBef>
              <a:buFont typeface="Wingdings" panose="05000000000000000000" pitchFamily="2" charset="2"/>
              <a:buNone/>
            </a:pPr>
            <a:r>
              <a:rPr lang="sl-SI" altLang="sl-SI" sz="1600" b="1" dirty="0"/>
              <a:t>Zavod sv. Stanislava, Škofijska klasična gimnazija</a:t>
            </a:r>
          </a:p>
          <a:p>
            <a:pPr>
              <a:lnSpc>
                <a:spcPts val="2300"/>
              </a:lnSpc>
              <a:spcBef>
                <a:spcPct val="0"/>
              </a:spcBef>
              <a:buFont typeface="Wingdings" panose="05000000000000000000" pitchFamily="2" charset="2"/>
              <a:buNone/>
            </a:pPr>
            <a:r>
              <a:rPr lang="sl-SI" altLang="sl-SI" sz="1600" dirty="0"/>
              <a:t>•	program Škofijska klasična gimnazija: točke iz ocen in dosežkov NPZ 84,89;</a:t>
            </a:r>
          </a:p>
          <a:p>
            <a:pPr>
              <a:lnSpc>
                <a:spcPts val="2300"/>
              </a:lnSpc>
              <a:spcBef>
                <a:spcPct val="0"/>
              </a:spcBef>
              <a:buFont typeface="Wingdings" panose="05000000000000000000" pitchFamily="2" charset="2"/>
              <a:buNone/>
            </a:pPr>
            <a:r>
              <a:rPr lang="sl-SI" altLang="sl-SI" sz="1600" b="1" dirty="0"/>
              <a:t>Zavod sv. Frančiška Saleškega, Gimnazija Želimlje</a:t>
            </a:r>
          </a:p>
          <a:p>
            <a:pPr>
              <a:lnSpc>
                <a:spcPts val="2300"/>
              </a:lnSpc>
              <a:spcBef>
                <a:spcPct val="0"/>
              </a:spcBef>
              <a:buFont typeface="Wingdings" panose="05000000000000000000" pitchFamily="2" charset="2"/>
              <a:buNone/>
            </a:pPr>
            <a:r>
              <a:rPr lang="sl-SI" altLang="sl-SI" sz="1600" dirty="0"/>
              <a:t>•	program Gimnazija: točke iz ocen in dosežkov NPZ 90.</a:t>
            </a:r>
          </a:p>
          <a:p>
            <a:pPr>
              <a:lnSpc>
                <a:spcPts val="3000"/>
              </a:lnSpc>
              <a:spcBef>
                <a:spcPct val="0"/>
              </a:spcBef>
              <a:buFont typeface="Wingdings" panose="05000000000000000000" pitchFamily="2" charset="2"/>
              <a:buNone/>
            </a:pPr>
            <a:endParaRPr lang="sl-SI" altLang="sl-SI" sz="1600" b="1" dirty="0"/>
          </a:p>
          <a:p>
            <a:pPr>
              <a:lnSpc>
                <a:spcPts val="3000"/>
              </a:lnSpc>
              <a:spcBef>
                <a:spcPct val="0"/>
              </a:spcBef>
              <a:buFont typeface="Wingdings" panose="05000000000000000000" pitchFamily="2" charset="2"/>
              <a:buNone/>
            </a:pPr>
            <a:endParaRPr lang="sl-SI" altLang="sl-SI" sz="1600" b="1" dirty="0"/>
          </a:p>
          <a:p>
            <a:pPr>
              <a:lnSpc>
                <a:spcPts val="3000"/>
              </a:lnSpc>
              <a:spcBef>
                <a:spcPct val="0"/>
              </a:spcBef>
              <a:buFont typeface="Wingdings" panose="05000000000000000000" pitchFamily="2" charset="2"/>
              <a:buNone/>
            </a:pPr>
            <a:endParaRPr lang="sl-SI" altLang="sl-SI" sz="1600" b="1" dirty="0"/>
          </a:p>
          <a:p>
            <a:endParaRPr lang="sl-SI" altLang="sl-SI" sz="2000" b="1" dirty="0">
              <a:solidFill>
                <a:schemeClr val="tx2"/>
              </a:solidFill>
            </a:endParaRPr>
          </a:p>
          <a:p>
            <a:endParaRPr lang="sl-SI" altLang="sl-SI" sz="2000" b="1" dirty="0">
              <a:solidFill>
                <a:schemeClr val="tx2"/>
              </a:solidFill>
            </a:endParaRPr>
          </a:p>
          <a:p>
            <a:endParaRPr lang="sl-SI" altLang="sl-SI" sz="2000" b="1" dirty="0">
              <a:solidFill>
                <a:schemeClr val="tx2"/>
              </a:solidFill>
            </a:endParaRPr>
          </a:p>
          <a:p>
            <a:endParaRPr lang="sl-SI" altLang="sl-SI" sz="1900" b="1" dirty="0">
              <a:solidFill>
                <a:schemeClr val="tx2"/>
              </a:solidFill>
            </a:endParaRPr>
          </a:p>
          <a:p>
            <a:pPr>
              <a:buFont typeface="Wingdings" panose="05000000000000000000" pitchFamily="2" charset="2"/>
              <a:buNone/>
            </a:pPr>
            <a:endParaRPr lang="sl-SI" altLang="sl-SI" sz="1900" b="1" dirty="0">
              <a:solidFill>
                <a:schemeClr val="tx2"/>
              </a:solidFill>
            </a:endParaRPr>
          </a:p>
          <a:p>
            <a:pPr>
              <a:buFont typeface="Wingdings" panose="05000000000000000000" pitchFamily="2" charset="2"/>
              <a:buNone/>
            </a:pPr>
            <a:endParaRPr lang="sl-SI" altLang="sl-SI" sz="1000" dirty="0">
              <a:solidFill>
                <a:srgbClr val="C00000"/>
              </a:solidFill>
            </a:endParaRPr>
          </a:p>
          <a:p>
            <a:endParaRPr lang="sl-SI" altLang="sl-SI" dirty="0"/>
          </a:p>
        </p:txBody>
      </p:sp>
      <p:sp>
        <p:nvSpPr>
          <p:cNvPr id="23556" name="Označba mesta številke diapozitiva 1">
            <a:extLst>
              <a:ext uri="{FF2B5EF4-FFF2-40B4-BE49-F238E27FC236}">
                <a16:creationId xmlns:a16="http://schemas.microsoft.com/office/drawing/2014/main" id="{F40DAAAF-6B1C-4DD4-8CFA-1037F3F2ABA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D01BFA12-97F7-43A3-A666-6589968F7A0B}" type="slidenum">
              <a:rPr lang="sl-SI" altLang="sl-SI" sz="1400"/>
              <a:pPr>
                <a:spcBef>
                  <a:spcPct val="0"/>
                </a:spcBef>
                <a:buClrTx/>
                <a:buSzTx/>
                <a:buFontTx/>
                <a:buNone/>
              </a:pPr>
              <a:t>13</a:t>
            </a:fld>
            <a:endParaRPr lang="sl-SI" altLang="sl-SI" sz="1400"/>
          </a:p>
        </p:txBody>
      </p:sp>
    </p:spTree>
    <p:extLst>
      <p:ext uri="{BB962C8B-B14F-4D97-AF65-F5344CB8AC3E}">
        <p14:creationId xmlns:p14="http://schemas.microsoft.com/office/powerpoint/2010/main" val="62323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765B19F-C184-4D8F-B6A7-DDA7FFD0CB67}"/>
              </a:ext>
            </a:extLst>
          </p:cNvPr>
          <p:cNvSpPr>
            <a:spLocks noGrp="1" noChangeArrowheads="1"/>
          </p:cNvSpPr>
          <p:nvPr>
            <p:ph type="title" idx="4294967295"/>
          </p:nvPr>
        </p:nvSpPr>
        <p:spPr>
          <a:xfrm>
            <a:off x="0" y="188913"/>
            <a:ext cx="9144000" cy="719137"/>
          </a:xfrm>
        </p:spPr>
        <p:txBody>
          <a:bodyPr anchor="ctr"/>
          <a:lstStyle/>
          <a:p>
            <a:pPr algn="ctr" eaLnBrk="1" hangingPunct="1"/>
            <a:r>
              <a:rPr lang="sl-SI" altLang="sl-SI" sz="2400" b="1" dirty="0">
                <a:solidFill>
                  <a:srgbClr val="CC3300"/>
                </a:solidFill>
              </a:rPr>
              <a:t>ZGRADBA VZGOJE IN IZOBRAŽEVANJA v Sloveniji po OŠ</a:t>
            </a:r>
            <a:r>
              <a:rPr lang="sl-SI" altLang="sl-SI" sz="4000" b="1" dirty="0">
                <a:solidFill>
                  <a:srgbClr val="CC3300"/>
                </a:solidFill>
              </a:rPr>
              <a:t> </a:t>
            </a:r>
            <a:endParaRPr lang="sl-SI" altLang="sl-SI" sz="3200" b="1" dirty="0">
              <a:solidFill>
                <a:srgbClr val="CC3300"/>
              </a:solidFill>
            </a:endParaRPr>
          </a:p>
        </p:txBody>
      </p:sp>
      <p:sp>
        <p:nvSpPr>
          <p:cNvPr id="18435" name="Rectangle 3">
            <a:extLst>
              <a:ext uri="{FF2B5EF4-FFF2-40B4-BE49-F238E27FC236}">
                <a16:creationId xmlns:a16="http://schemas.microsoft.com/office/drawing/2014/main" id="{40CC4366-D739-4308-945F-16A2DA7C788D}"/>
              </a:ext>
            </a:extLst>
          </p:cNvPr>
          <p:cNvSpPr>
            <a:spLocks noGrp="1" noChangeArrowheads="1"/>
          </p:cNvSpPr>
          <p:nvPr>
            <p:ph type="body" idx="4294967295"/>
          </p:nvPr>
        </p:nvSpPr>
        <p:spPr>
          <a:xfrm>
            <a:off x="142875" y="1712912"/>
            <a:ext cx="9144000" cy="5041900"/>
          </a:xfrm>
        </p:spPr>
        <p:txBody>
          <a:bodyPr/>
          <a:lstStyle/>
          <a:p>
            <a:pPr eaLnBrk="1" hangingPunct="1">
              <a:lnSpc>
                <a:spcPct val="80000"/>
              </a:lnSpc>
              <a:buFont typeface="Wingdings" panose="05000000000000000000" pitchFamily="2" charset="2"/>
              <a:buNone/>
            </a:pPr>
            <a:r>
              <a:rPr lang="sl-SI" altLang="sl-SI" sz="1000" dirty="0"/>
              <a:t> </a:t>
            </a:r>
            <a:endParaRPr lang="sl-SI" altLang="sl-SI" sz="900" dirty="0"/>
          </a:p>
          <a:p>
            <a:pPr eaLnBrk="1" hangingPunct="1">
              <a:lnSpc>
                <a:spcPct val="80000"/>
              </a:lnSpc>
              <a:buFont typeface="Wingdings" panose="05000000000000000000" pitchFamily="2" charset="2"/>
              <a:buNone/>
            </a:pPr>
            <a:r>
              <a:rPr lang="sl-SI" altLang="sl-SI" sz="900" dirty="0"/>
              <a:t>   </a:t>
            </a:r>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r>
              <a:rPr lang="sl-SI" altLang="sl-SI" sz="900" dirty="0">
                <a:solidFill>
                  <a:srgbClr val="CC3300"/>
                </a:solidFill>
              </a:rPr>
              <a:t>   </a:t>
            </a:r>
          </a:p>
          <a:p>
            <a:pPr eaLnBrk="1" hangingPunct="1">
              <a:lnSpc>
                <a:spcPct val="80000"/>
              </a:lnSpc>
              <a:buFont typeface="Wingdings" panose="05000000000000000000" pitchFamily="2" charset="2"/>
              <a:buNone/>
            </a:pPr>
            <a:endParaRPr lang="sl-SI" altLang="sl-SI" sz="900" dirty="0">
              <a:solidFill>
                <a:srgbClr val="CC3300"/>
              </a:solidFill>
            </a:endParaRPr>
          </a:p>
          <a:p>
            <a:pPr eaLnBrk="1" hangingPunct="1">
              <a:lnSpc>
                <a:spcPct val="80000"/>
              </a:lnSpc>
              <a:buFont typeface="Wingdings" panose="05000000000000000000" pitchFamily="2" charset="2"/>
              <a:buNone/>
            </a:pPr>
            <a:endParaRPr lang="sl-SI" altLang="sl-SI" sz="1300" b="1" dirty="0">
              <a:solidFill>
                <a:srgbClr val="CC3300"/>
              </a:solidFill>
            </a:endParaRPr>
          </a:p>
          <a:p>
            <a:pPr eaLnBrk="1" hangingPunct="1">
              <a:lnSpc>
                <a:spcPct val="80000"/>
              </a:lnSpc>
              <a:buFont typeface="Wingdings" panose="05000000000000000000" pitchFamily="2" charset="2"/>
              <a:buNone/>
            </a:pPr>
            <a:r>
              <a:rPr lang="sl-SI" altLang="sl-SI" sz="1300" b="1" dirty="0">
                <a:solidFill>
                  <a:srgbClr val="CC3300"/>
                </a:solidFill>
              </a:rPr>
              <a:t>		</a:t>
            </a:r>
            <a:endParaRPr lang="sl-SI" altLang="sl-SI" sz="900" dirty="0"/>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r>
              <a:rPr lang="sl-SI" altLang="sl-SI" sz="900" dirty="0"/>
              <a:t>      </a:t>
            </a:r>
            <a:r>
              <a:rPr lang="sl-SI" altLang="sl-SI" sz="1400" dirty="0"/>
              <a:t>                      </a:t>
            </a:r>
            <a:r>
              <a:rPr lang="sl-SI" altLang="sl-SI" sz="1300" b="1" dirty="0">
                <a:solidFill>
                  <a:srgbClr val="CC3300"/>
                </a:solidFill>
              </a:rPr>
              <a:t>DMP</a:t>
            </a:r>
            <a:r>
              <a:rPr lang="sl-SI" altLang="sl-SI" sz="1400" dirty="0"/>
              <a:t>  </a:t>
            </a:r>
            <a:r>
              <a:rPr lang="sl-SI" altLang="sl-SI" sz="1600" dirty="0"/>
              <a:t>                                                          </a:t>
            </a:r>
          </a:p>
          <a:p>
            <a:pPr eaLnBrk="1" hangingPunct="1">
              <a:lnSpc>
                <a:spcPct val="80000"/>
              </a:lnSpc>
              <a:buFont typeface="Wingdings" panose="05000000000000000000" pitchFamily="2" charset="2"/>
              <a:buNone/>
            </a:pPr>
            <a:endParaRPr lang="sl-SI" altLang="sl-SI" sz="1600" dirty="0"/>
          </a:p>
          <a:p>
            <a:pPr eaLnBrk="1" hangingPunct="1">
              <a:lnSpc>
                <a:spcPct val="80000"/>
              </a:lnSpc>
              <a:buFont typeface="Wingdings" panose="05000000000000000000" pitchFamily="2" charset="2"/>
              <a:buNone/>
            </a:pPr>
            <a:r>
              <a:rPr lang="sl-SI" altLang="sl-SI" sz="900" dirty="0"/>
              <a:t>       </a:t>
            </a:r>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endParaRPr lang="sl-SI" altLang="sl-SI" sz="1200" dirty="0"/>
          </a:p>
          <a:p>
            <a:pPr eaLnBrk="1" hangingPunct="1">
              <a:lnSpc>
                <a:spcPct val="80000"/>
              </a:lnSpc>
              <a:buFont typeface="Wingdings" panose="05000000000000000000" pitchFamily="2" charset="2"/>
              <a:buNone/>
            </a:pPr>
            <a:r>
              <a:rPr lang="sl-SI" altLang="sl-SI" sz="1200" dirty="0"/>
              <a:t>  </a:t>
            </a:r>
          </a:p>
          <a:p>
            <a:pPr eaLnBrk="1" hangingPunct="1">
              <a:lnSpc>
                <a:spcPct val="80000"/>
              </a:lnSpc>
              <a:buFont typeface="Wingdings" panose="05000000000000000000" pitchFamily="2" charset="2"/>
              <a:buNone/>
            </a:pPr>
            <a:endParaRPr lang="sl-SI" altLang="sl-SI" sz="1200" dirty="0"/>
          </a:p>
          <a:p>
            <a:pPr eaLnBrk="1" hangingPunct="1">
              <a:lnSpc>
                <a:spcPct val="80000"/>
              </a:lnSpc>
              <a:buFont typeface="Wingdings" panose="05000000000000000000" pitchFamily="2" charset="2"/>
              <a:buNone/>
            </a:pPr>
            <a:endParaRPr lang="sl-SI" altLang="sl-SI" sz="1200" dirty="0"/>
          </a:p>
          <a:p>
            <a:pPr eaLnBrk="1" hangingPunct="1">
              <a:lnSpc>
                <a:spcPct val="80000"/>
              </a:lnSpc>
              <a:buFont typeface="Wingdings" panose="05000000000000000000" pitchFamily="2" charset="2"/>
              <a:buNone/>
            </a:pPr>
            <a:r>
              <a:rPr lang="sl-SI" altLang="sl-SI" sz="1200" dirty="0"/>
              <a:t>            splošna matura                         poklicna matura                               zaključni izpit                         zaključni izpit</a:t>
            </a:r>
            <a:r>
              <a:rPr lang="sl-SI" altLang="sl-SI" sz="900" dirty="0"/>
              <a:t>       </a:t>
            </a:r>
          </a:p>
          <a:p>
            <a:pPr eaLnBrk="1" hangingPunct="1">
              <a:lnSpc>
                <a:spcPct val="80000"/>
              </a:lnSpc>
              <a:buFont typeface="Wingdings" panose="05000000000000000000" pitchFamily="2" charset="2"/>
              <a:buNone/>
            </a:pPr>
            <a:r>
              <a:rPr lang="sl-SI" altLang="sl-SI" sz="400" dirty="0"/>
              <a:t>       </a:t>
            </a:r>
            <a:r>
              <a:rPr lang="sl-SI" altLang="sl-SI" sz="1000" b="1" dirty="0">
                <a:solidFill>
                  <a:srgbClr val="CC3300"/>
                </a:solidFill>
              </a:rPr>
              <a:t>                         </a:t>
            </a:r>
          </a:p>
          <a:p>
            <a:pPr eaLnBrk="1" hangingPunct="1">
              <a:lnSpc>
                <a:spcPct val="80000"/>
              </a:lnSpc>
              <a:buFont typeface="Wingdings" panose="05000000000000000000" pitchFamily="2" charset="2"/>
              <a:buNone/>
            </a:pPr>
            <a:r>
              <a:rPr lang="sl-SI" altLang="sl-SI" sz="900" dirty="0">
                <a:solidFill>
                  <a:srgbClr val="CC3300"/>
                </a:solidFill>
              </a:rPr>
              <a:t>                                                                               </a:t>
            </a:r>
          </a:p>
          <a:p>
            <a:pPr eaLnBrk="1" hangingPunct="1">
              <a:lnSpc>
                <a:spcPct val="80000"/>
              </a:lnSpc>
              <a:buFont typeface="Wingdings" panose="05000000000000000000" pitchFamily="2" charset="2"/>
              <a:buNone/>
            </a:pPr>
            <a:r>
              <a:rPr lang="sl-SI" altLang="sl-SI" sz="900" dirty="0"/>
              <a:t>    </a:t>
            </a:r>
            <a:r>
              <a:rPr lang="sl-SI" altLang="sl-SI" sz="400" dirty="0"/>
              <a:t> </a:t>
            </a:r>
          </a:p>
          <a:p>
            <a:pPr eaLnBrk="1" hangingPunct="1">
              <a:lnSpc>
                <a:spcPct val="80000"/>
              </a:lnSpc>
              <a:buFont typeface="Wingdings" panose="05000000000000000000" pitchFamily="2" charset="2"/>
              <a:buNone/>
            </a:pPr>
            <a:endParaRPr lang="sl-SI" altLang="sl-SI" sz="900" dirty="0"/>
          </a:p>
          <a:p>
            <a:pPr eaLnBrk="1" hangingPunct="1">
              <a:lnSpc>
                <a:spcPct val="80000"/>
              </a:lnSpc>
              <a:buFont typeface="Wingdings" panose="05000000000000000000" pitchFamily="2" charset="2"/>
              <a:buNone/>
            </a:pPr>
            <a:r>
              <a:rPr lang="sl-SI" altLang="sl-SI" sz="900" dirty="0"/>
              <a:t> </a:t>
            </a:r>
          </a:p>
        </p:txBody>
      </p:sp>
      <p:sp>
        <p:nvSpPr>
          <p:cNvPr id="18436" name="Oval 6">
            <a:extLst>
              <a:ext uri="{FF2B5EF4-FFF2-40B4-BE49-F238E27FC236}">
                <a16:creationId xmlns:a16="http://schemas.microsoft.com/office/drawing/2014/main" id="{4AE93C0F-B4FA-4B22-82BF-A1115AF88161}"/>
              </a:ext>
            </a:extLst>
          </p:cNvPr>
          <p:cNvSpPr>
            <a:spLocks noChangeArrowheads="1"/>
          </p:cNvSpPr>
          <p:nvPr/>
        </p:nvSpPr>
        <p:spPr bwMode="auto">
          <a:xfrm>
            <a:off x="323851" y="5791994"/>
            <a:ext cx="1944687" cy="796924"/>
          </a:xfrm>
          <a:prstGeom prst="ellipse">
            <a:avLst/>
          </a:prstGeom>
          <a:solidFill>
            <a:srgbClr val="FFB989"/>
          </a:solidFill>
          <a:ln w="9525">
            <a:solidFill>
              <a:schemeClr val="tx1"/>
            </a:solidFill>
            <a:round/>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400" b="1" dirty="0">
                <a:solidFill>
                  <a:srgbClr val="CC3300"/>
                </a:solidFill>
              </a:rPr>
              <a:t>SREDNJE SPLOŠNO</a:t>
            </a:r>
          </a:p>
          <a:p>
            <a:pPr algn="ctr">
              <a:spcBef>
                <a:spcPct val="0"/>
              </a:spcBef>
              <a:buClrTx/>
              <a:buSzTx/>
              <a:buFontTx/>
              <a:buNone/>
            </a:pPr>
            <a:r>
              <a:rPr lang="sl-SI" altLang="sl-SI" sz="1400" b="1" dirty="0">
                <a:solidFill>
                  <a:srgbClr val="CC3300"/>
                </a:solidFill>
              </a:rPr>
              <a:t>Gimnazija: 4 leta</a:t>
            </a:r>
          </a:p>
        </p:txBody>
      </p:sp>
      <p:sp>
        <p:nvSpPr>
          <p:cNvPr id="18437" name="Oval 10">
            <a:extLst>
              <a:ext uri="{FF2B5EF4-FFF2-40B4-BE49-F238E27FC236}">
                <a16:creationId xmlns:a16="http://schemas.microsoft.com/office/drawing/2014/main" id="{A6DC0FA5-758B-49D4-9960-9061E4583F68}"/>
              </a:ext>
            </a:extLst>
          </p:cNvPr>
          <p:cNvSpPr>
            <a:spLocks noChangeArrowheads="1"/>
          </p:cNvSpPr>
          <p:nvPr/>
        </p:nvSpPr>
        <p:spPr bwMode="auto">
          <a:xfrm>
            <a:off x="2360613" y="5818187"/>
            <a:ext cx="2376487" cy="770731"/>
          </a:xfrm>
          <a:prstGeom prst="ellipse">
            <a:avLst/>
          </a:prstGeom>
          <a:solidFill>
            <a:srgbClr val="FFB989"/>
          </a:solidFill>
          <a:ln w="9525">
            <a:solidFill>
              <a:schemeClr val="tx1"/>
            </a:solidFill>
            <a:round/>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400" b="1" dirty="0">
                <a:solidFill>
                  <a:srgbClr val="CC3300"/>
                </a:solidFill>
              </a:rPr>
              <a:t>SREDNJE TEHNIŠKO </a:t>
            </a:r>
          </a:p>
          <a:p>
            <a:pPr algn="ctr">
              <a:spcBef>
                <a:spcPct val="0"/>
              </a:spcBef>
              <a:buClrTx/>
              <a:buSzTx/>
              <a:buFontTx/>
              <a:buNone/>
            </a:pPr>
            <a:r>
              <a:rPr lang="sl-SI" altLang="sl-SI" sz="1400" b="1" dirty="0">
                <a:solidFill>
                  <a:srgbClr val="CC3300"/>
                </a:solidFill>
              </a:rPr>
              <a:t>in strokovno: 4 leta</a:t>
            </a:r>
          </a:p>
        </p:txBody>
      </p:sp>
      <p:sp>
        <p:nvSpPr>
          <p:cNvPr id="18438" name="Oval 11">
            <a:extLst>
              <a:ext uri="{FF2B5EF4-FFF2-40B4-BE49-F238E27FC236}">
                <a16:creationId xmlns:a16="http://schemas.microsoft.com/office/drawing/2014/main" id="{3B114022-59CA-49D2-9B08-B992C4F2A227}"/>
              </a:ext>
            </a:extLst>
          </p:cNvPr>
          <p:cNvSpPr>
            <a:spLocks noChangeArrowheads="1"/>
          </p:cNvSpPr>
          <p:nvPr/>
        </p:nvSpPr>
        <p:spPr bwMode="auto">
          <a:xfrm>
            <a:off x="4932363" y="5803899"/>
            <a:ext cx="2017712" cy="719137"/>
          </a:xfrm>
          <a:prstGeom prst="ellipse">
            <a:avLst/>
          </a:prstGeom>
          <a:solidFill>
            <a:srgbClr val="FFB989"/>
          </a:solidFill>
          <a:ln w="9525">
            <a:solidFill>
              <a:schemeClr val="tx1"/>
            </a:solidFill>
            <a:round/>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endParaRPr lang="sl-SI" altLang="sl-SI" sz="1400" b="1" dirty="0">
              <a:solidFill>
                <a:srgbClr val="CC3300"/>
              </a:solidFill>
            </a:endParaRPr>
          </a:p>
          <a:p>
            <a:pPr algn="ctr">
              <a:spcBef>
                <a:spcPct val="0"/>
              </a:spcBef>
              <a:buClrTx/>
              <a:buSzTx/>
              <a:buFontTx/>
              <a:buNone/>
            </a:pPr>
            <a:r>
              <a:rPr lang="sl-SI" altLang="sl-SI" sz="1400" b="1" dirty="0">
                <a:solidFill>
                  <a:srgbClr val="CC3300"/>
                </a:solidFill>
              </a:rPr>
              <a:t>SREDNJE </a:t>
            </a:r>
          </a:p>
          <a:p>
            <a:pPr algn="ctr">
              <a:spcBef>
                <a:spcPct val="0"/>
              </a:spcBef>
              <a:buClrTx/>
              <a:buSzTx/>
              <a:buFontTx/>
              <a:buNone/>
            </a:pPr>
            <a:r>
              <a:rPr lang="sl-SI" altLang="sl-SI" sz="1400" b="1" dirty="0">
                <a:solidFill>
                  <a:srgbClr val="CC3300"/>
                </a:solidFill>
              </a:rPr>
              <a:t>POKLICNO: 3 leta</a:t>
            </a:r>
          </a:p>
          <a:p>
            <a:pPr algn="ctr">
              <a:spcBef>
                <a:spcPct val="0"/>
              </a:spcBef>
              <a:buClrTx/>
              <a:buSzTx/>
              <a:buFontTx/>
              <a:buNone/>
            </a:pPr>
            <a:endParaRPr lang="sl-SI" altLang="sl-SI" sz="1400" b="1" dirty="0">
              <a:solidFill>
                <a:srgbClr val="CC3300"/>
              </a:solidFill>
            </a:endParaRPr>
          </a:p>
        </p:txBody>
      </p:sp>
      <p:sp>
        <p:nvSpPr>
          <p:cNvPr id="18439" name="Oval 12">
            <a:extLst>
              <a:ext uri="{FF2B5EF4-FFF2-40B4-BE49-F238E27FC236}">
                <a16:creationId xmlns:a16="http://schemas.microsoft.com/office/drawing/2014/main" id="{4F9BCD33-629B-457D-8E95-E17E949E368A}"/>
              </a:ext>
            </a:extLst>
          </p:cNvPr>
          <p:cNvSpPr>
            <a:spLocks noChangeArrowheads="1"/>
          </p:cNvSpPr>
          <p:nvPr/>
        </p:nvSpPr>
        <p:spPr bwMode="auto">
          <a:xfrm>
            <a:off x="7164388" y="5791993"/>
            <a:ext cx="1836737" cy="679823"/>
          </a:xfrm>
          <a:prstGeom prst="ellipse">
            <a:avLst/>
          </a:prstGeom>
          <a:solidFill>
            <a:srgbClr val="FFB989"/>
          </a:solidFill>
          <a:ln w="9525">
            <a:solidFill>
              <a:schemeClr val="tx1"/>
            </a:solidFill>
            <a:round/>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400" b="1" dirty="0">
                <a:solidFill>
                  <a:srgbClr val="CC3300"/>
                </a:solidFill>
              </a:rPr>
              <a:t>NIŽJE POKLICNO</a:t>
            </a:r>
          </a:p>
          <a:p>
            <a:pPr algn="ctr">
              <a:spcBef>
                <a:spcPct val="0"/>
              </a:spcBef>
              <a:buClrTx/>
              <a:buSzTx/>
              <a:buFontTx/>
              <a:buNone/>
            </a:pPr>
            <a:r>
              <a:rPr lang="sl-SI" altLang="sl-SI" sz="1400" b="1" dirty="0" err="1">
                <a:solidFill>
                  <a:srgbClr val="CC3300"/>
                </a:solidFill>
              </a:rPr>
              <a:t>izobraž</a:t>
            </a:r>
            <a:r>
              <a:rPr lang="sl-SI" altLang="sl-SI" sz="1400" b="1" dirty="0">
                <a:solidFill>
                  <a:srgbClr val="CC3300"/>
                </a:solidFill>
              </a:rPr>
              <a:t>. 2 leti</a:t>
            </a:r>
          </a:p>
        </p:txBody>
      </p:sp>
      <p:sp>
        <p:nvSpPr>
          <p:cNvPr id="18440" name="Rectangle 13">
            <a:extLst>
              <a:ext uri="{FF2B5EF4-FFF2-40B4-BE49-F238E27FC236}">
                <a16:creationId xmlns:a16="http://schemas.microsoft.com/office/drawing/2014/main" id="{C5912E6C-2073-49B6-8E4F-DAC77AB3D870}"/>
              </a:ext>
            </a:extLst>
          </p:cNvPr>
          <p:cNvSpPr>
            <a:spLocks noChangeArrowheads="1"/>
          </p:cNvSpPr>
          <p:nvPr/>
        </p:nvSpPr>
        <p:spPr bwMode="auto">
          <a:xfrm>
            <a:off x="395288" y="4437063"/>
            <a:ext cx="1439862" cy="504825"/>
          </a:xfrm>
          <a:prstGeom prst="rect">
            <a:avLst/>
          </a:prstGeom>
          <a:solidFill>
            <a:srgbClr val="FFB989"/>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500" b="1">
                <a:solidFill>
                  <a:srgbClr val="3333FF"/>
                </a:solidFill>
              </a:rPr>
              <a:t>POKLICNI</a:t>
            </a:r>
          </a:p>
          <a:p>
            <a:pPr algn="ctr">
              <a:spcBef>
                <a:spcPct val="0"/>
              </a:spcBef>
              <a:buClrTx/>
              <a:buSzTx/>
              <a:buFontTx/>
              <a:buNone/>
            </a:pPr>
            <a:r>
              <a:rPr lang="sl-SI" altLang="sl-SI" sz="1500">
                <a:solidFill>
                  <a:srgbClr val="3333FF"/>
                </a:solidFill>
              </a:rPr>
              <a:t>tečaj – 1 leto</a:t>
            </a:r>
          </a:p>
        </p:txBody>
      </p:sp>
      <p:sp>
        <p:nvSpPr>
          <p:cNvPr id="18441" name="Rectangle 21">
            <a:extLst>
              <a:ext uri="{FF2B5EF4-FFF2-40B4-BE49-F238E27FC236}">
                <a16:creationId xmlns:a16="http://schemas.microsoft.com/office/drawing/2014/main" id="{5BE345FE-4A8E-4093-B987-04334450B8C1}"/>
              </a:ext>
            </a:extLst>
          </p:cNvPr>
          <p:cNvSpPr>
            <a:spLocks noChangeArrowheads="1"/>
          </p:cNvSpPr>
          <p:nvPr/>
        </p:nvSpPr>
        <p:spPr bwMode="auto">
          <a:xfrm>
            <a:off x="2339975" y="4437063"/>
            <a:ext cx="1727200" cy="576262"/>
          </a:xfrm>
          <a:prstGeom prst="rect">
            <a:avLst/>
          </a:prstGeom>
          <a:solidFill>
            <a:srgbClr val="FFB989"/>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500" b="1">
                <a:solidFill>
                  <a:srgbClr val="3333FF"/>
                </a:solidFill>
              </a:rPr>
              <a:t>MATURITETNI</a:t>
            </a:r>
          </a:p>
          <a:p>
            <a:pPr algn="ctr">
              <a:spcBef>
                <a:spcPct val="0"/>
              </a:spcBef>
              <a:buClrTx/>
              <a:buSzTx/>
              <a:buFontTx/>
              <a:buNone/>
            </a:pPr>
            <a:r>
              <a:rPr lang="sl-SI" altLang="sl-SI" sz="1500">
                <a:solidFill>
                  <a:srgbClr val="3333FF"/>
                </a:solidFill>
              </a:rPr>
              <a:t>tečaj – 1 leto</a:t>
            </a:r>
          </a:p>
        </p:txBody>
      </p:sp>
      <p:sp>
        <p:nvSpPr>
          <p:cNvPr id="18442" name="Rectangle 22">
            <a:extLst>
              <a:ext uri="{FF2B5EF4-FFF2-40B4-BE49-F238E27FC236}">
                <a16:creationId xmlns:a16="http://schemas.microsoft.com/office/drawing/2014/main" id="{6090A14A-B5C5-4514-A37E-D71BEBA99A92}"/>
              </a:ext>
            </a:extLst>
          </p:cNvPr>
          <p:cNvSpPr>
            <a:spLocks noChangeArrowheads="1"/>
          </p:cNvSpPr>
          <p:nvPr/>
        </p:nvSpPr>
        <p:spPr bwMode="auto">
          <a:xfrm>
            <a:off x="4643438" y="4437063"/>
            <a:ext cx="2376487" cy="576262"/>
          </a:xfrm>
          <a:prstGeom prst="rect">
            <a:avLst/>
          </a:prstGeom>
          <a:solidFill>
            <a:srgbClr val="FFB989"/>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500" b="1">
                <a:solidFill>
                  <a:srgbClr val="3333FF"/>
                </a:solidFill>
              </a:rPr>
              <a:t>POKLICNO TEHNIŠKO</a:t>
            </a:r>
          </a:p>
          <a:p>
            <a:pPr algn="ctr">
              <a:spcBef>
                <a:spcPct val="0"/>
              </a:spcBef>
              <a:buClrTx/>
              <a:buSzTx/>
              <a:buFontTx/>
              <a:buNone/>
            </a:pPr>
            <a:r>
              <a:rPr lang="sl-SI" altLang="sl-SI" sz="1500">
                <a:solidFill>
                  <a:srgbClr val="3333FF"/>
                </a:solidFill>
              </a:rPr>
              <a:t>izobraževanje – 2 leti</a:t>
            </a:r>
          </a:p>
        </p:txBody>
      </p:sp>
      <p:sp>
        <p:nvSpPr>
          <p:cNvPr id="18443" name="Line 24">
            <a:extLst>
              <a:ext uri="{FF2B5EF4-FFF2-40B4-BE49-F238E27FC236}">
                <a16:creationId xmlns:a16="http://schemas.microsoft.com/office/drawing/2014/main" id="{4E140CBC-C85C-4950-8426-76337E2856E4}"/>
              </a:ext>
            </a:extLst>
          </p:cNvPr>
          <p:cNvSpPr>
            <a:spLocks noChangeShapeType="1"/>
          </p:cNvSpPr>
          <p:nvPr/>
        </p:nvSpPr>
        <p:spPr bwMode="auto">
          <a:xfrm flipV="1">
            <a:off x="3203575" y="5084763"/>
            <a:ext cx="0" cy="288925"/>
          </a:xfrm>
          <a:prstGeom prst="line">
            <a:avLst/>
          </a:prstGeom>
          <a:noFill/>
          <a:ln w="9525">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18444" name="Line 25">
            <a:extLst>
              <a:ext uri="{FF2B5EF4-FFF2-40B4-BE49-F238E27FC236}">
                <a16:creationId xmlns:a16="http://schemas.microsoft.com/office/drawing/2014/main" id="{9295CC98-CB1B-4044-9A3C-16650F68D4D6}"/>
              </a:ext>
            </a:extLst>
          </p:cNvPr>
          <p:cNvSpPr>
            <a:spLocks noChangeShapeType="1"/>
          </p:cNvSpPr>
          <p:nvPr/>
        </p:nvSpPr>
        <p:spPr bwMode="auto">
          <a:xfrm flipV="1">
            <a:off x="971550" y="5084763"/>
            <a:ext cx="0" cy="288925"/>
          </a:xfrm>
          <a:prstGeom prst="line">
            <a:avLst/>
          </a:prstGeom>
          <a:noFill/>
          <a:ln w="9525">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18445" name="Line 27">
            <a:extLst>
              <a:ext uri="{FF2B5EF4-FFF2-40B4-BE49-F238E27FC236}">
                <a16:creationId xmlns:a16="http://schemas.microsoft.com/office/drawing/2014/main" id="{5D77E843-A28A-437C-8768-94F8291DEC85}"/>
              </a:ext>
            </a:extLst>
          </p:cNvPr>
          <p:cNvSpPr>
            <a:spLocks noChangeShapeType="1"/>
          </p:cNvSpPr>
          <p:nvPr/>
        </p:nvSpPr>
        <p:spPr bwMode="auto">
          <a:xfrm flipH="1">
            <a:off x="6948488" y="6021388"/>
            <a:ext cx="1444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18446" name="Rectangle 28">
            <a:extLst>
              <a:ext uri="{FF2B5EF4-FFF2-40B4-BE49-F238E27FC236}">
                <a16:creationId xmlns:a16="http://schemas.microsoft.com/office/drawing/2014/main" id="{5FCB5D0C-B290-498C-995C-318F06B80303}"/>
              </a:ext>
            </a:extLst>
          </p:cNvPr>
          <p:cNvSpPr>
            <a:spLocks noChangeArrowheads="1"/>
          </p:cNvSpPr>
          <p:nvPr/>
        </p:nvSpPr>
        <p:spPr bwMode="auto">
          <a:xfrm>
            <a:off x="250825" y="2997200"/>
            <a:ext cx="2089150" cy="649288"/>
          </a:xfrm>
          <a:prstGeom prst="rect">
            <a:avLst/>
          </a:prstGeom>
          <a:solidFill>
            <a:srgbClr val="FFB989"/>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500" b="1" dirty="0">
                <a:solidFill>
                  <a:srgbClr val="CC3300"/>
                </a:solidFill>
              </a:rPr>
              <a:t>UNIVERZITETNO</a:t>
            </a:r>
            <a:r>
              <a:rPr lang="sl-SI" altLang="sl-SI" sz="1500" dirty="0">
                <a:solidFill>
                  <a:srgbClr val="CC3300"/>
                </a:solidFill>
              </a:rPr>
              <a:t> </a:t>
            </a:r>
          </a:p>
          <a:p>
            <a:pPr algn="ctr">
              <a:spcBef>
                <a:spcPct val="0"/>
              </a:spcBef>
              <a:buClrTx/>
              <a:buSzTx/>
              <a:buFontTx/>
              <a:buNone/>
            </a:pPr>
            <a:r>
              <a:rPr lang="sl-SI" altLang="sl-SI" sz="1500" dirty="0">
                <a:solidFill>
                  <a:srgbClr val="CC3300"/>
                </a:solidFill>
              </a:rPr>
              <a:t>1. stopnja: 3–4 leta</a:t>
            </a:r>
          </a:p>
        </p:txBody>
      </p:sp>
      <p:sp>
        <p:nvSpPr>
          <p:cNvPr id="18447" name="Rectangle 29">
            <a:extLst>
              <a:ext uri="{FF2B5EF4-FFF2-40B4-BE49-F238E27FC236}">
                <a16:creationId xmlns:a16="http://schemas.microsoft.com/office/drawing/2014/main" id="{DF6332AD-0B36-4D26-8A4D-8C407950CF7A}"/>
              </a:ext>
            </a:extLst>
          </p:cNvPr>
          <p:cNvSpPr>
            <a:spLocks noChangeArrowheads="1"/>
          </p:cNvSpPr>
          <p:nvPr/>
        </p:nvSpPr>
        <p:spPr bwMode="auto">
          <a:xfrm>
            <a:off x="2555875" y="2997200"/>
            <a:ext cx="2303463" cy="649288"/>
          </a:xfrm>
          <a:prstGeom prst="rect">
            <a:avLst/>
          </a:prstGeom>
          <a:solidFill>
            <a:srgbClr val="FFB989"/>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500" b="1">
                <a:solidFill>
                  <a:srgbClr val="CC3300"/>
                </a:solidFill>
              </a:rPr>
              <a:t>VISOKO STROKOVNO</a:t>
            </a:r>
          </a:p>
          <a:p>
            <a:pPr algn="ctr">
              <a:spcBef>
                <a:spcPct val="0"/>
              </a:spcBef>
              <a:buClrTx/>
              <a:buSzTx/>
              <a:buFontTx/>
              <a:buNone/>
            </a:pPr>
            <a:r>
              <a:rPr lang="sl-SI" altLang="sl-SI" sz="1500">
                <a:solidFill>
                  <a:srgbClr val="CC3300"/>
                </a:solidFill>
              </a:rPr>
              <a:t>1. stopnja: 3-4 leta</a:t>
            </a:r>
          </a:p>
        </p:txBody>
      </p:sp>
      <p:sp>
        <p:nvSpPr>
          <p:cNvPr id="18448" name="Rectangle 30">
            <a:extLst>
              <a:ext uri="{FF2B5EF4-FFF2-40B4-BE49-F238E27FC236}">
                <a16:creationId xmlns:a16="http://schemas.microsoft.com/office/drawing/2014/main" id="{7249F921-1178-43B1-9430-246C0BFCCD1C}"/>
              </a:ext>
            </a:extLst>
          </p:cNvPr>
          <p:cNvSpPr>
            <a:spLocks noChangeArrowheads="1"/>
          </p:cNvSpPr>
          <p:nvPr/>
        </p:nvSpPr>
        <p:spPr bwMode="auto">
          <a:xfrm>
            <a:off x="5148263" y="2997200"/>
            <a:ext cx="2592387" cy="647700"/>
          </a:xfrm>
          <a:prstGeom prst="rect">
            <a:avLst/>
          </a:prstGeom>
          <a:solidFill>
            <a:srgbClr val="FFB989"/>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500" b="1">
                <a:solidFill>
                  <a:srgbClr val="CC3300"/>
                </a:solidFill>
              </a:rPr>
              <a:t>VIŠJE STROKOVNO izobr.</a:t>
            </a:r>
            <a:r>
              <a:rPr lang="sl-SI" altLang="sl-SI" sz="1500">
                <a:solidFill>
                  <a:srgbClr val="CC3300"/>
                </a:solidFill>
              </a:rPr>
              <a:t> </a:t>
            </a:r>
          </a:p>
          <a:p>
            <a:pPr algn="ctr">
              <a:spcBef>
                <a:spcPct val="0"/>
              </a:spcBef>
              <a:buClrTx/>
              <a:buSzTx/>
              <a:buFontTx/>
              <a:buNone/>
            </a:pPr>
            <a:r>
              <a:rPr lang="sl-SI" altLang="sl-SI" sz="1500">
                <a:solidFill>
                  <a:srgbClr val="CC3300"/>
                </a:solidFill>
              </a:rPr>
              <a:t> 2 leti</a:t>
            </a:r>
          </a:p>
        </p:txBody>
      </p:sp>
      <p:sp>
        <p:nvSpPr>
          <p:cNvPr id="18449" name="Line 34">
            <a:extLst>
              <a:ext uri="{FF2B5EF4-FFF2-40B4-BE49-F238E27FC236}">
                <a16:creationId xmlns:a16="http://schemas.microsoft.com/office/drawing/2014/main" id="{D22F206A-1D34-4301-98E9-E8A9A50D5DDF}"/>
              </a:ext>
            </a:extLst>
          </p:cNvPr>
          <p:cNvSpPr>
            <a:spLocks noChangeShapeType="1"/>
          </p:cNvSpPr>
          <p:nvPr/>
        </p:nvSpPr>
        <p:spPr bwMode="auto">
          <a:xfrm flipV="1">
            <a:off x="1042988" y="3933825"/>
            <a:ext cx="0" cy="431800"/>
          </a:xfrm>
          <a:prstGeom prst="line">
            <a:avLst/>
          </a:prstGeom>
          <a:noFill/>
          <a:ln w="9525">
            <a:solidFill>
              <a:schemeClr val="tx1"/>
            </a:solidFill>
            <a:prstDash val="dashDot"/>
            <a:round/>
            <a:headEnd/>
            <a:tailEnd/>
          </a:ln>
          <a:extLst>
            <a:ext uri="{909E8E84-426E-40DD-AFC4-6F175D3DCCD1}">
              <a14:hiddenFill xmlns:a14="http://schemas.microsoft.com/office/drawing/2010/main">
                <a:noFill/>
              </a14:hiddenFill>
            </a:ext>
          </a:extLst>
        </p:spPr>
        <p:txBody>
          <a:bodyPr/>
          <a:lstStyle/>
          <a:p>
            <a:endParaRPr lang="sl-SI"/>
          </a:p>
        </p:txBody>
      </p:sp>
      <p:sp>
        <p:nvSpPr>
          <p:cNvPr id="18450" name="Line 36">
            <a:extLst>
              <a:ext uri="{FF2B5EF4-FFF2-40B4-BE49-F238E27FC236}">
                <a16:creationId xmlns:a16="http://schemas.microsoft.com/office/drawing/2014/main" id="{B34454FC-3CAD-4F70-A56C-A59E0C449A86}"/>
              </a:ext>
            </a:extLst>
          </p:cNvPr>
          <p:cNvSpPr>
            <a:spLocks noChangeShapeType="1"/>
          </p:cNvSpPr>
          <p:nvPr/>
        </p:nvSpPr>
        <p:spPr bwMode="auto">
          <a:xfrm>
            <a:off x="3203575" y="3933825"/>
            <a:ext cx="0" cy="431800"/>
          </a:xfrm>
          <a:prstGeom prst="line">
            <a:avLst/>
          </a:prstGeom>
          <a:noFill/>
          <a:ln w="9525">
            <a:solidFill>
              <a:schemeClr val="tx1"/>
            </a:solidFill>
            <a:prstDash val="dashDot"/>
            <a:round/>
            <a:headEnd/>
            <a:tailEnd/>
          </a:ln>
          <a:extLst>
            <a:ext uri="{909E8E84-426E-40DD-AFC4-6F175D3DCCD1}">
              <a14:hiddenFill xmlns:a14="http://schemas.microsoft.com/office/drawing/2010/main">
                <a:noFill/>
              </a14:hiddenFill>
            </a:ext>
          </a:extLst>
        </p:spPr>
        <p:txBody>
          <a:bodyPr/>
          <a:lstStyle/>
          <a:p>
            <a:endParaRPr lang="sl-SI"/>
          </a:p>
        </p:txBody>
      </p:sp>
      <p:sp>
        <p:nvSpPr>
          <p:cNvPr id="18451" name="Line 37">
            <a:extLst>
              <a:ext uri="{FF2B5EF4-FFF2-40B4-BE49-F238E27FC236}">
                <a16:creationId xmlns:a16="http://schemas.microsoft.com/office/drawing/2014/main" id="{F8E2C59F-E56A-42D1-9D35-9A76986F1D74}"/>
              </a:ext>
            </a:extLst>
          </p:cNvPr>
          <p:cNvSpPr>
            <a:spLocks noChangeShapeType="1"/>
          </p:cNvSpPr>
          <p:nvPr/>
        </p:nvSpPr>
        <p:spPr bwMode="auto">
          <a:xfrm>
            <a:off x="971550" y="41497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18452" name="Line 40">
            <a:extLst>
              <a:ext uri="{FF2B5EF4-FFF2-40B4-BE49-F238E27FC236}">
                <a16:creationId xmlns:a16="http://schemas.microsoft.com/office/drawing/2014/main" id="{AF77E4BF-C3DA-4E19-A33D-75D67BDB9703}"/>
              </a:ext>
            </a:extLst>
          </p:cNvPr>
          <p:cNvSpPr>
            <a:spLocks noChangeShapeType="1"/>
          </p:cNvSpPr>
          <p:nvPr/>
        </p:nvSpPr>
        <p:spPr bwMode="auto">
          <a:xfrm flipV="1">
            <a:off x="3203575" y="3716338"/>
            <a:ext cx="0" cy="2174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18453" name="Line 41">
            <a:extLst>
              <a:ext uri="{FF2B5EF4-FFF2-40B4-BE49-F238E27FC236}">
                <a16:creationId xmlns:a16="http://schemas.microsoft.com/office/drawing/2014/main" id="{29B59E29-560C-48D0-8A01-CCD1CB5F0AC3}"/>
              </a:ext>
            </a:extLst>
          </p:cNvPr>
          <p:cNvSpPr>
            <a:spLocks noChangeShapeType="1"/>
          </p:cNvSpPr>
          <p:nvPr/>
        </p:nvSpPr>
        <p:spPr bwMode="auto">
          <a:xfrm flipV="1">
            <a:off x="1042988" y="3716338"/>
            <a:ext cx="0" cy="2174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18454" name="Line 44">
            <a:extLst>
              <a:ext uri="{FF2B5EF4-FFF2-40B4-BE49-F238E27FC236}">
                <a16:creationId xmlns:a16="http://schemas.microsoft.com/office/drawing/2014/main" id="{224C0CB0-D1C5-4D36-862A-CA5DB8BC456C}"/>
              </a:ext>
            </a:extLst>
          </p:cNvPr>
          <p:cNvSpPr>
            <a:spLocks noChangeShapeType="1"/>
          </p:cNvSpPr>
          <p:nvPr/>
        </p:nvSpPr>
        <p:spPr bwMode="auto">
          <a:xfrm flipH="1">
            <a:off x="1042988" y="3933825"/>
            <a:ext cx="21605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18455" name="Line 45">
            <a:extLst>
              <a:ext uri="{FF2B5EF4-FFF2-40B4-BE49-F238E27FC236}">
                <a16:creationId xmlns:a16="http://schemas.microsoft.com/office/drawing/2014/main" id="{A805EB80-74FB-453C-88BF-34416E590F3D}"/>
              </a:ext>
            </a:extLst>
          </p:cNvPr>
          <p:cNvSpPr>
            <a:spLocks noChangeShapeType="1"/>
          </p:cNvSpPr>
          <p:nvPr/>
        </p:nvSpPr>
        <p:spPr bwMode="auto">
          <a:xfrm flipV="1">
            <a:off x="1042988" y="2781300"/>
            <a:ext cx="0" cy="2159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18456" name="Line 46">
            <a:extLst>
              <a:ext uri="{FF2B5EF4-FFF2-40B4-BE49-F238E27FC236}">
                <a16:creationId xmlns:a16="http://schemas.microsoft.com/office/drawing/2014/main" id="{8FF92D46-A240-472C-9E3E-A73FA6FBDF6E}"/>
              </a:ext>
            </a:extLst>
          </p:cNvPr>
          <p:cNvSpPr>
            <a:spLocks noChangeShapeType="1"/>
          </p:cNvSpPr>
          <p:nvPr/>
        </p:nvSpPr>
        <p:spPr bwMode="auto">
          <a:xfrm flipV="1">
            <a:off x="3708400" y="2781300"/>
            <a:ext cx="0" cy="2159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18457" name="Line 47">
            <a:extLst>
              <a:ext uri="{FF2B5EF4-FFF2-40B4-BE49-F238E27FC236}">
                <a16:creationId xmlns:a16="http://schemas.microsoft.com/office/drawing/2014/main" id="{BA15673F-606E-426E-BE40-D1A0E4505D8B}"/>
              </a:ext>
            </a:extLst>
          </p:cNvPr>
          <p:cNvSpPr>
            <a:spLocks noChangeShapeType="1"/>
          </p:cNvSpPr>
          <p:nvPr/>
        </p:nvSpPr>
        <p:spPr bwMode="auto">
          <a:xfrm>
            <a:off x="1042988" y="2781300"/>
            <a:ext cx="266541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18458" name="Line 52">
            <a:extLst>
              <a:ext uri="{FF2B5EF4-FFF2-40B4-BE49-F238E27FC236}">
                <a16:creationId xmlns:a16="http://schemas.microsoft.com/office/drawing/2014/main" id="{CF908C57-63EE-44B9-A2EA-20D41A20ACD1}"/>
              </a:ext>
            </a:extLst>
          </p:cNvPr>
          <p:cNvSpPr>
            <a:spLocks noChangeShapeType="1"/>
          </p:cNvSpPr>
          <p:nvPr/>
        </p:nvSpPr>
        <p:spPr bwMode="auto">
          <a:xfrm flipH="1">
            <a:off x="4067175" y="4724400"/>
            <a:ext cx="5048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pic>
        <p:nvPicPr>
          <p:cNvPr id="18459" name="Picture 34" descr="MCj03499960000[1]">
            <a:extLst>
              <a:ext uri="{FF2B5EF4-FFF2-40B4-BE49-F238E27FC236}">
                <a16:creationId xmlns:a16="http://schemas.microsoft.com/office/drawing/2014/main" id="{6F248E89-2A59-490D-92A9-BAB7698F59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1484313"/>
            <a:ext cx="7366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2" name="Straight Connector 41">
            <a:extLst>
              <a:ext uri="{FF2B5EF4-FFF2-40B4-BE49-F238E27FC236}">
                <a16:creationId xmlns:a16="http://schemas.microsoft.com/office/drawing/2014/main" id="{3F572A4F-486A-41E9-B07C-D86AC44902C8}"/>
              </a:ext>
            </a:extLst>
          </p:cNvPr>
          <p:cNvCxnSpPr/>
          <p:nvPr/>
        </p:nvCxnSpPr>
        <p:spPr>
          <a:xfrm rot="5400000" flipH="1" flipV="1">
            <a:off x="2963863" y="5251450"/>
            <a:ext cx="21431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97DE21A-30D3-45A2-89E3-86E34878E837}"/>
              </a:ext>
            </a:extLst>
          </p:cNvPr>
          <p:cNvCxnSpPr/>
          <p:nvPr/>
        </p:nvCxnSpPr>
        <p:spPr>
          <a:xfrm rot="10800000">
            <a:off x="2000250" y="5143500"/>
            <a:ext cx="1071563"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525EF642-E47E-43FE-931E-C2CF0C0F6402}"/>
              </a:ext>
            </a:extLst>
          </p:cNvPr>
          <p:cNvCxnSpPr/>
          <p:nvPr/>
        </p:nvCxnSpPr>
        <p:spPr>
          <a:xfrm rot="5400000" flipH="1" flipV="1">
            <a:off x="1535113" y="4679950"/>
            <a:ext cx="9286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0CF81C70-B337-4E5B-AD63-9301B55A8F93}"/>
              </a:ext>
            </a:extLst>
          </p:cNvPr>
          <p:cNvCxnSpPr>
            <a:stCxn id="18454" idx="1"/>
            <a:endCxn id="18454" idx="0"/>
          </p:cNvCxnSpPr>
          <p:nvPr/>
        </p:nvCxnSpPr>
        <p:spPr>
          <a:xfrm rot="5400000" flipH="1" flipV="1">
            <a:off x="2122488" y="2854325"/>
            <a:ext cx="1588" cy="2160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0D1DDCFB-5F9E-4D73-ABA6-3E6F791BBEA9}"/>
              </a:ext>
            </a:extLst>
          </p:cNvPr>
          <p:cNvCxnSpPr/>
          <p:nvPr/>
        </p:nvCxnSpPr>
        <p:spPr>
          <a:xfrm rot="5400000" flipH="1" flipV="1">
            <a:off x="5501482" y="4072731"/>
            <a:ext cx="5715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7A2C4026-6C9A-4106-A868-B6F20FDEEBB0}"/>
              </a:ext>
            </a:extLst>
          </p:cNvPr>
          <p:cNvCxnSpPr>
            <a:stCxn id="18450" idx="0"/>
          </p:cNvCxnSpPr>
          <p:nvPr/>
        </p:nvCxnSpPr>
        <p:spPr>
          <a:xfrm rot="5400000" flipH="1" flipV="1">
            <a:off x="4492626" y="2640012"/>
            <a:ext cx="4762" cy="2582863"/>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37F34ECF-66BB-4C54-A3D8-105788ECCF28}"/>
              </a:ext>
            </a:extLst>
          </p:cNvPr>
          <p:cNvCxnSpPr/>
          <p:nvPr/>
        </p:nvCxnSpPr>
        <p:spPr>
          <a:xfrm rot="5400000" flipH="1" flipV="1">
            <a:off x="713582" y="5287169"/>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795CA898-D1BF-4DCD-83BB-14D48103BAA0}"/>
              </a:ext>
            </a:extLst>
          </p:cNvPr>
          <p:cNvCxnSpPr/>
          <p:nvPr/>
        </p:nvCxnSpPr>
        <p:spPr>
          <a:xfrm rot="10800000">
            <a:off x="285750" y="5143500"/>
            <a:ext cx="571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1743EFD1-F083-4658-A26C-51FCE998C54F}"/>
              </a:ext>
            </a:extLst>
          </p:cNvPr>
          <p:cNvCxnSpPr/>
          <p:nvPr/>
        </p:nvCxnSpPr>
        <p:spPr>
          <a:xfrm rot="5400000" flipH="1" flipV="1">
            <a:off x="-179387" y="4679950"/>
            <a:ext cx="9286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C83D28B3-6021-46A1-A930-0CD30AD89E11}"/>
              </a:ext>
            </a:extLst>
          </p:cNvPr>
          <p:cNvCxnSpPr/>
          <p:nvPr/>
        </p:nvCxnSpPr>
        <p:spPr>
          <a:xfrm>
            <a:off x="2000250" y="4214813"/>
            <a:ext cx="1214438"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019EB9FB-6909-424E-B4A2-D8C27DE515CF}"/>
              </a:ext>
            </a:extLst>
          </p:cNvPr>
          <p:cNvCxnSpPr/>
          <p:nvPr/>
        </p:nvCxnSpPr>
        <p:spPr>
          <a:xfrm>
            <a:off x="285750" y="4214813"/>
            <a:ext cx="785813"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66BF2569-BC10-486D-B847-EDDF33C0E326}"/>
              </a:ext>
            </a:extLst>
          </p:cNvPr>
          <p:cNvCxnSpPr/>
          <p:nvPr/>
        </p:nvCxnSpPr>
        <p:spPr>
          <a:xfrm rot="5400000" flipH="1" flipV="1">
            <a:off x="5644357" y="5287169"/>
            <a:ext cx="28575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66983AD9-F38C-41AC-B5A8-74560368D578}"/>
              </a:ext>
            </a:extLst>
          </p:cNvPr>
          <p:cNvCxnSpPr/>
          <p:nvPr/>
        </p:nvCxnSpPr>
        <p:spPr>
          <a:xfrm rot="10800000">
            <a:off x="1071563" y="4214813"/>
            <a:ext cx="928687" cy="1587"/>
          </a:xfrm>
          <a:prstGeom prst="straightConnector1">
            <a:avLst/>
          </a:prstGeom>
          <a:ln>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18473" name="Rectangle 28">
            <a:extLst>
              <a:ext uri="{FF2B5EF4-FFF2-40B4-BE49-F238E27FC236}">
                <a16:creationId xmlns:a16="http://schemas.microsoft.com/office/drawing/2014/main" id="{E970F0BC-59C9-490E-B9B9-09842EFBFD44}"/>
              </a:ext>
            </a:extLst>
          </p:cNvPr>
          <p:cNvSpPr>
            <a:spLocks noChangeArrowheads="1"/>
          </p:cNvSpPr>
          <p:nvPr/>
        </p:nvSpPr>
        <p:spPr bwMode="auto">
          <a:xfrm>
            <a:off x="1331913" y="2133600"/>
            <a:ext cx="2232025" cy="431800"/>
          </a:xfrm>
          <a:prstGeom prst="rect">
            <a:avLst/>
          </a:prstGeom>
          <a:solidFill>
            <a:srgbClr val="FFB989"/>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400" b="1" dirty="0">
                <a:solidFill>
                  <a:srgbClr val="CC3300"/>
                </a:solidFill>
              </a:rPr>
              <a:t>MAGISTERIJ STROKE</a:t>
            </a:r>
            <a:r>
              <a:rPr lang="sl-SI" altLang="sl-SI" sz="1400" dirty="0">
                <a:solidFill>
                  <a:srgbClr val="CC3300"/>
                </a:solidFill>
              </a:rPr>
              <a:t> </a:t>
            </a:r>
          </a:p>
          <a:p>
            <a:pPr algn="ctr">
              <a:spcBef>
                <a:spcPct val="0"/>
              </a:spcBef>
              <a:buClrTx/>
              <a:buSzTx/>
              <a:buFontTx/>
              <a:buNone/>
            </a:pPr>
            <a:r>
              <a:rPr lang="sl-SI" altLang="sl-SI" sz="1400" dirty="0">
                <a:solidFill>
                  <a:srgbClr val="CC3300"/>
                </a:solidFill>
              </a:rPr>
              <a:t>2. stopnja: 1–2 leti </a:t>
            </a:r>
          </a:p>
        </p:txBody>
      </p:sp>
      <p:sp>
        <p:nvSpPr>
          <p:cNvPr id="18474" name="Rectangle 28">
            <a:extLst>
              <a:ext uri="{FF2B5EF4-FFF2-40B4-BE49-F238E27FC236}">
                <a16:creationId xmlns:a16="http://schemas.microsoft.com/office/drawing/2014/main" id="{8B49E00E-DB9E-4EB8-9E03-D66C6694721B}"/>
              </a:ext>
            </a:extLst>
          </p:cNvPr>
          <p:cNvSpPr>
            <a:spLocks noChangeArrowheads="1"/>
          </p:cNvSpPr>
          <p:nvPr/>
        </p:nvSpPr>
        <p:spPr bwMode="auto">
          <a:xfrm>
            <a:off x="1258888" y="1484313"/>
            <a:ext cx="2303462" cy="434975"/>
          </a:xfrm>
          <a:prstGeom prst="rect">
            <a:avLst/>
          </a:prstGeom>
          <a:solidFill>
            <a:srgbClr val="FFB989"/>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sl-SI" altLang="sl-SI" sz="1400" b="1">
                <a:solidFill>
                  <a:srgbClr val="CC3300"/>
                </a:solidFill>
              </a:rPr>
              <a:t>DOKTORAT ZNANOSTI</a:t>
            </a:r>
            <a:r>
              <a:rPr lang="sl-SI" altLang="sl-SI" sz="1400">
                <a:solidFill>
                  <a:srgbClr val="CC3300"/>
                </a:solidFill>
              </a:rPr>
              <a:t> </a:t>
            </a:r>
          </a:p>
          <a:p>
            <a:pPr algn="ctr">
              <a:spcBef>
                <a:spcPct val="0"/>
              </a:spcBef>
              <a:buClrTx/>
              <a:buSzTx/>
              <a:buFontTx/>
              <a:buNone/>
            </a:pPr>
            <a:r>
              <a:rPr lang="sl-SI" altLang="sl-SI" sz="1400">
                <a:solidFill>
                  <a:srgbClr val="CC3300"/>
                </a:solidFill>
              </a:rPr>
              <a:t>3. stopnja: 3 leta</a:t>
            </a:r>
          </a:p>
        </p:txBody>
      </p:sp>
      <p:sp>
        <p:nvSpPr>
          <p:cNvPr id="18475" name="Line 43">
            <a:extLst>
              <a:ext uri="{FF2B5EF4-FFF2-40B4-BE49-F238E27FC236}">
                <a16:creationId xmlns:a16="http://schemas.microsoft.com/office/drawing/2014/main" id="{37E5EAEA-2975-4CD4-8755-C5F05812B136}"/>
              </a:ext>
            </a:extLst>
          </p:cNvPr>
          <p:cNvSpPr>
            <a:spLocks noChangeShapeType="1"/>
          </p:cNvSpPr>
          <p:nvPr/>
        </p:nvSpPr>
        <p:spPr bwMode="auto">
          <a:xfrm flipV="1">
            <a:off x="2411413" y="2565400"/>
            <a:ext cx="0" cy="2159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18476" name="Line 44">
            <a:extLst>
              <a:ext uri="{FF2B5EF4-FFF2-40B4-BE49-F238E27FC236}">
                <a16:creationId xmlns:a16="http://schemas.microsoft.com/office/drawing/2014/main" id="{E215DB14-D486-411F-84A4-31667FEE361A}"/>
              </a:ext>
            </a:extLst>
          </p:cNvPr>
          <p:cNvSpPr>
            <a:spLocks noChangeShapeType="1"/>
          </p:cNvSpPr>
          <p:nvPr/>
        </p:nvSpPr>
        <p:spPr bwMode="auto">
          <a:xfrm flipV="1">
            <a:off x="2411413" y="1916113"/>
            <a:ext cx="0" cy="2174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18477" name="Označba mesta številke diapozitiva 1">
            <a:extLst>
              <a:ext uri="{FF2B5EF4-FFF2-40B4-BE49-F238E27FC236}">
                <a16:creationId xmlns:a16="http://schemas.microsoft.com/office/drawing/2014/main" id="{5B40B542-C829-4093-A221-4094B831CC5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9ABE3577-0E44-4A98-BB39-BE0A836B22D4}" type="slidenum">
              <a:rPr lang="sl-SI" altLang="sl-SI" sz="1400"/>
              <a:pPr>
                <a:spcBef>
                  <a:spcPct val="0"/>
                </a:spcBef>
                <a:buClrTx/>
                <a:buSzTx/>
                <a:buFontTx/>
                <a:buNone/>
              </a:pPr>
              <a:t>14</a:t>
            </a:fld>
            <a:endParaRPr lang="sl-SI" altLang="sl-SI"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slov 1">
            <a:extLst>
              <a:ext uri="{FF2B5EF4-FFF2-40B4-BE49-F238E27FC236}">
                <a16:creationId xmlns:a16="http://schemas.microsoft.com/office/drawing/2014/main" id="{65413760-22DD-41CC-AB15-6ABE58BF3C5E}"/>
              </a:ext>
            </a:extLst>
          </p:cNvPr>
          <p:cNvSpPr>
            <a:spLocks noGrp="1" noChangeArrowheads="1"/>
          </p:cNvSpPr>
          <p:nvPr>
            <p:ph type="title"/>
          </p:nvPr>
        </p:nvSpPr>
        <p:spPr>
          <a:xfrm>
            <a:off x="1150938" y="1125538"/>
            <a:ext cx="7793037" cy="550862"/>
          </a:xfrm>
        </p:spPr>
        <p:txBody>
          <a:bodyPr/>
          <a:lstStyle/>
          <a:p>
            <a:br>
              <a:rPr lang="sl-SI" altLang="sl-SI" b="1" dirty="0"/>
            </a:br>
            <a:r>
              <a:rPr lang="sl-SI" altLang="sl-SI" sz="3400" b="1" dirty="0"/>
              <a:t>SPLOŠNA </a:t>
            </a:r>
            <a:r>
              <a:rPr lang="sl-SI" altLang="sl-SI" sz="3400" b="1" dirty="0">
                <a:solidFill>
                  <a:srgbClr val="CC3300"/>
                </a:solidFill>
              </a:rPr>
              <a:t>in POKLICNA MATURA</a:t>
            </a:r>
            <a:endParaRPr lang="sl-SI" altLang="sl-SI" sz="3400" dirty="0"/>
          </a:p>
        </p:txBody>
      </p:sp>
      <p:sp>
        <p:nvSpPr>
          <p:cNvPr id="20483" name="Označba mesta vsebine 2">
            <a:extLst>
              <a:ext uri="{FF2B5EF4-FFF2-40B4-BE49-F238E27FC236}">
                <a16:creationId xmlns:a16="http://schemas.microsoft.com/office/drawing/2014/main" id="{396B66B5-2D0E-47CE-B37B-1B1087D0F22A}"/>
              </a:ext>
            </a:extLst>
          </p:cNvPr>
          <p:cNvSpPr>
            <a:spLocks noGrp="1" noChangeArrowheads="1"/>
          </p:cNvSpPr>
          <p:nvPr>
            <p:ph idx="1"/>
          </p:nvPr>
        </p:nvSpPr>
        <p:spPr>
          <a:xfrm>
            <a:off x="755650" y="2276475"/>
            <a:ext cx="8064500" cy="4319588"/>
          </a:xfrm>
        </p:spPr>
        <p:txBody>
          <a:bodyPr/>
          <a:lstStyle/>
          <a:p>
            <a:r>
              <a:rPr lang="sl-SI" altLang="sl-SI" sz="2000" b="1">
                <a:solidFill>
                  <a:srgbClr val="CC3300"/>
                </a:solidFill>
              </a:rPr>
              <a:t>Splošna matura – 5 predmetov: </a:t>
            </a:r>
            <a:r>
              <a:rPr lang="sl-SI" altLang="sl-SI" sz="2000"/>
              <a:t>  </a:t>
            </a:r>
          </a:p>
          <a:p>
            <a:pPr lvl="1">
              <a:buFont typeface="Wingdings" panose="05000000000000000000" pitchFamily="2" charset="2"/>
              <a:buChar char="q"/>
            </a:pPr>
            <a:r>
              <a:rPr lang="sl-SI" altLang="sl-SI" sz="2000"/>
              <a:t>slovenščina</a:t>
            </a:r>
          </a:p>
          <a:p>
            <a:pPr lvl="1">
              <a:buFont typeface="Wingdings" panose="05000000000000000000" pitchFamily="2" charset="2"/>
              <a:buChar char="q"/>
            </a:pPr>
            <a:r>
              <a:rPr lang="sl-SI" altLang="sl-SI" sz="2000"/>
              <a:t>matematika</a:t>
            </a:r>
          </a:p>
          <a:p>
            <a:pPr lvl="1">
              <a:buFont typeface="Wingdings" panose="05000000000000000000" pitchFamily="2" charset="2"/>
              <a:buChar char="q"/>
            </a:pPr>
            <a:r>
              <a:rPr lang="sl-SI" altLang="sl-SI" sz="2000"/>
              <a:t>tuji jezik </a:t>
            </a:r>
          </a:p>
          <a:p>
            <a:pPr lvl="1">
              <a:buFont typeface="Wingdings" panose="05000000000000000000" pitchFamily="2" charset="2"/>
              <a:buChar char="q"/>
            </a:pPr>
            <a:r>
              <a:rPr lang="sl-SI" altLang="sl-SI" sz="2000"/>
              <a:t>dva predmeta izbirnega dela</a:t>
            </a:r>
          </a:p>
          <a:p>
            <a:endParaRPr lang="sl-SI" altLang="sl-SI" sz="1200" b="1">
              <a:solidFill>
                <a:srgbClr val="CC3300"/>
              </a:solidFill>
            </a:endParaRPr>
          </a:p>
          <a:p>
            <a:r>
              <a:rPr lang="sl-SI" altLang="sl-SI" sz="2000" b="1">
                <a:solidFill>
                  <a:srgbClr val="CC3300"/>
                </a:solidFill>
              </a:rPr>
              <a:t>Poklicna matura – 4 predmeti:</a:t>
            </a:r>
          </a:p>
          <a:p>
            <a:pPr lvl="1">
              <a:buFont typeface="Wingdings" panose="05000000000000000000" pitchFamily="2" charset="2"/>
              <a:buChar char="q"/>
            </a:pPr>
            <a:r>
              <a:rPr lang="sl-SI" altLang="sl-SI" sz="2000"/>
              <a:t>slovenščina</a:t>
            </a:r>
          </a:p>
          <a:p>
            <a:pPr lvl="1">
              <a:buFont typeface="Wingdings" panose="05000000000000000000" pitchFamily="2" charset="2"/>
              <a:buChar char="q"/>
            </a:pPr>
            <a:r>
              <a:rPr lang="sl-SI" altLang="sl-SI" sz="2000"/>
              <a:t>temeljni strokovno-teoretični predmet</a:t>
            </a:r>
          </a:p>
          <a:p>
            <a:pPr lvl="1">
              <a:buFont typeface="Wingdings" panose="05000000000000000000" pitchFamily="2" charset="2"/>
              <a:buChar char="q"/>
            </a:pPr>
            <a:r>
              <a:rPr lang="sl-SI" altLang="sl-SI" sz="2000"/>
              <a:t>matematika ali tuji jezik</a:t>
            </a:r>
          </a:p>
          <a:p>
            <a:pPr lvl="1">
              <a:buFont typeface="Wingdings" panose="05000000000000000000" pitchFamily="2" charset="2"/>
              <a:buChar char="q"/>
            </a:pPr>
            <a:r>
              <a:rPr lang="sl-SI" altLang="sl-SI" sz="2000"/>
              <a:t>praktično delo v poklicu oz. stroki</a:t>
            </a:r>
          </a:p>
          <a:p>
            <a:endParaRPr lang="sl-SI" altLang="sl-SI"/>
          </a:p>
        </p:txBody>
      </p:sp>
      <p:sp>
        <p:nvSpPr>
          <p:cNvPr id="20484" name="Označba mesta številke diapozitiva 1">
            <a:extLst>
              <a:ext uri="{FF2B5EF4-FFF2-40B4-BE49-F238E27FC236}">
                <a16:creationId xmlns:a16="http://schemas.microsoft.com/office/drawing/2014/main" id="{7D15CC10-5BFF-421A-A377-07B35A2A218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181B70DA-F758-4E2D-A60B-83BEF151A9CE}" type="slidenum">
              <a:rPr lang="sl-SI" altLang="sl-SI" sz="1400"/>
              <a:pPr>
                <a:spcBef>
                  <a:spcPct val="0"/>
                </a:spcBef>
                <a:buClrTx/>
                <a:buSzTx/>
                <a:buFontTx/>
                <a:buNone/>
              </a:pPr>
              <a:t>15</a:t>
            </a:fld>
            <a:endParaRPr lang="sl-SI" altLang="sl-SI"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slov 1">
            <a:extLst>
              <a:ext uri="{FF2B5EF4-FFF2-40B4-BE49-F238E27FC236}">
                <a16:creationId xmlns:a16="http://schemas.microsoft.com/office/drawing/2014/main" id="{C06E4EDB-555A-411B-9794-254E1B9F8B81}"/>
              </a:ext>
            </a:extLst>
          </p:cNvPr>
          <p:cNvSpPr>
            <a:spLocks noGrp="1" noChangeArrowheads="1"/>
          </p:cNvSpPr>
          <p:nvPr>
            <p:ph type="title"/>
          </p:nvPr>
        </p:nvSpPr>
        <p:spPr>
          <a:xfrm>
            <a:off x="1150938" y="981075"/>
            <a:ext cx="7793037" cy="695325"/>
          </a:xfrm>
        </p:spPr>
        <p:txBody>
          <a:bodyPr/>
          <a:lstStyle/>
          <a:p>
            <a:r>
              <a:rPr lang="sl-SI" altLang="sl-SI" sz="3200" b="1" dirty="0"/>
              <a:t>POGOJ ZA VPIS: SPLOŠNA MATURA</a:t>
            </a:r>
          </a:p>
        </p:txBody>
      </p:sp>
      <p:sp>
        <p:nvSpPr>
          <p:cNvPr id="17411" name="Označba mesta vsebine 2">
            <a:extLst>
              <a:ext uri="{FF2B5EF4-FFF2-40B4-BE49-F238E27FC236}">
                <a16:creationId xmlns:a16="http://schemas.microsoft.com/office/drawing/2014/main" id="{5976AE0B-1C2F-455B-B3B8-5148983F12C6}"/>
              </a:ext>
            </a:extLst>
          </p:cNvPr>
          <p:cNvSpPr>
            <a:spLocks noGrp="1"/>
          </p:cNvSpPr>
          <p:nvPr>
            <p:ph idx="1"/>
          </p:nvPr>
        </p:nvSpPr>
        <p:spPr>
          <a:xfrm>
            <a:off x="755576" y="2216365"/>
            <a:ext cx="7920037" cy="4032448"/>
          </a:xfrm>
        </p:spPr>
        <p:txBody>
          <a:bodyPr/>
          <a:lstStyle/>
          <a:p>
            <a:pPr lvl="0"/>
            <a:r>
              <a:rPr lang="sl-SI" sz="1800" dirty="0"/>
              <a:t>Dramaturgija in scenske umetnosti, Gledališka režija (AGRFT)</a:t>
            </a:r>
            <a:endParaRPr lang="sl-SI" sz="1800" b="1" dirty="0"/>
          </a:p>
          <a:p>
            <a:r>
              <a:rPr lang="sl-SI" sz="1800" dirty="0"/>
              <a:t>Novinarstvo, Sociologija, Politologija … (Fakulteta za družbene vede) </a:t>
            </a:r>
          </a:p>
          <a:p>
            <a:r>
              <a:rPr lang="sl-SI" sz="1800" dirty="0"/>
              <a:t>Socialno delo (Fakulteta za socialno delo)</a:t>
            </a:r>
            <a:endParaRPr lang="sl-SI" sz="1800" b="1" dirty="0"/>
          </a:p>
          <a:p>
            <a:pPr lvl="0"/>
            <a:r>
              <a:rPr lang="sl-SI" sz="1800" dirty="0"/>
              <a:t>Športna vzgoja, </a:t>
            </a:r>
            <a:r>
              <a:rPr lang="sl-SI" sz="1800" dirty="0" err="1"/>
              <a:t>Kineziologija</a:t>
            </a:r>
            <a:r>
              <a:rPr lang="sl-SI" sz="1800" dirty="0"/>
              <a:t> (Fakulteta za šport)</a:t>
            </a:r>
            <a:endParaRPr lang="sl-SI" sz="1800" b="1" dirty="0"/>
          </a:p>
          <a:p>
            <a:pPr lvl="0"/>
            <a:r>
              <a:rPr lang="sl-SI" sz="1800" dirty="0"/>
              <a:t>Psihologija, Prevajalstvo, Primerjalna književnost in literarna teorija,  Rusistika … (Filozofska fakulteta)</a:t>
            </a:r>
            <a:endParaRPr lang="sl-SI" sz="1800" b="1" dirty="0"/>
          </a:p>
          <a:p>
            <a:pPr lvl="0"/>
            <a:r>
              <a:rPr lang="sl-SI" sz="1800" dirty="0"/>
              <a:t>Medicina, Dentalna medicina (Medicinska fakulteta)</a:t>
            </a:r>
            <a:endParaRPr lang="sl-SI" sz="1800" b="1" dirty="0"/>
          </a:p>
          <a:p>
            <a:pPr lvl="0"/>
            <a:r>
              <a:rPr lang="sl-SI" sz="1800" dirty="0"/>
              <a:t>Razredni pouk, Socialna pedagogika, Specialna in rehabilitacijska pedagogika, Logopedija in </a:t>
            </a:r>
            <a:r>
              <a:rPr lang="sl-SI" sz="1800" dirty="0" err="1"/>
              <a:t>surdopedagogika</a:t>
            </a:r>
            <a:r>
              <a:rPr lang="sl-SI" sz="1800" dirty="0"/>
              <a:t> (Pedagoška fakulteta)</a:t>
            </a:r>
            <a:endParaRPr lang="sl-SI" sz="1800" b="1" dirty="0"/>
          </a:p>
          <a:p>
            <a:pPr lvl="0"/>
            <a:r>
              <a:rPr lang="sl-SI" sz="1800" dirty="0"/>
              <a:t>Pravo (Pravna fakulteta)</a:t>
            </a:r>
            <a:endParaRPr lang="sl-SI" sz="1800" b="1" dirty="0"/>
          </a:p>
          <a:p>
            <a:pPr marL="0" indent="0">
              <a:buClr>
                <a:srgbClr val="CC3300"/>
              </a:buClr>
              <a:buFont typeface="Wingdings" panose="05000000000000000000" pitchFamily="2" charset="2"/>
              <a:buNone/>
              <a:defRPr/>
            </a:pPr>
            <a:endParaRPr lang="sl-SI" altLang="sl-SI" sz="1000" dirty="0">
              <a:solidFill>
                <a:srgbClr val="000000"/>
              </a:solidFill>
            </a:endParaRPr>
          </a:p>
          <a:p>
            <a:pPr marL="0" indent="0">
              <a:buClr>
                <a:srgbClr val="CC3300"/>
              </a:buClr>
              <a:buFont typeface="Wingdings" panose="05000000000000000000" pitchFamily="2" charset="2"/>
              <a:buNone/>
              <a:defRPr/>
            </a:pPr>
            <a:r>
              <a:rPr lang="sl-SI" altLang="sl-SI" sz="1800" dirty="0">
                <a:solidFill>
                  <a:srgbClr val="000000"/>
                </a:solidFill>
              </a:rPr>
              <a:t>Navedeni so programi Univerze Ljubljana s preteklega študijskega leta. Pogoji za vpis se vsako leto lahko spreminjajo. </a:t>
            </a:r>
            <a:endParaRPr lang="sl-SI" altLang="sl-SI" sz="1800" dirty="0"/>
          </a:p>
        </p:txBody>
      </p:sp>
      <p:sp>
        <p:nvSpPr>
          <p:cNvPr id="21508" name="Označba mesta številke diapozitiva 1">
            <a:extLst>
              <a:ext uri="{FF2B5EF4-FFF2-40B4-BE49-F238E27FC236}">
                <a16:creationId xmlns:a16="http://schemas.microsoft.com/office/drawing/2014/main" id="{3C72578A-5C60-4FF1-8306-36A141DA88F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58D9BAD0-6D75-42D7-A9B6-9D7589DE39D0}" type="slidenum">
              <a:rPr lang="sl-SI" altLang="sl-SI" sz="1400"/>
              <a:pPr>
                <a:spcBef>
                  <a:spcPct val="0"/>
                </a:spcBef>
                <a:buClrTx/>
                <a:buSzTx/>
                <a:buFontTx/>
                <a:buNone/>
              </a:pPr>
              <a:t>16</a:t>
            </a:fld>
            <a:endParaRPr lang="sl-SI" altLang="sl-SI" sz="1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slov 1">
            <a:extLst>
              <a:ext uri="{FF2B5EF4-FFF2-40B4-BE49-F238E27FC236}">
                <a16:creationId xmlns:a16="http://schemas.microsoft.com/office/drawing/2014/main" id="{C06E4EDB-555A-411B-9794-254E1B9F8B81}"/>
              </a:ext>
            </a:extLst>
          </p:cNvPr>
          <p:cNvSpPr>
            <a:spLocks noGrp="1" noChangeArrowheads="1"/>
          </p:cNvSpPr>
          <p:nvPr>
            <p:ph type="title"/>
          </p:nvPr>
        </p:nvSpPr>
        <p:spPr>
          <a:xfrm>
            <a:off x="1154113" y="1196751"/>
            <a:ext cx="7793037" cy="517005"/>
          </a:xfrm>
        </p:spPr>
        <p:txBody>
          <a:bodyPr/>
          <a:lstStyle/>
          <a:p>
            <a:r>
              <a:rPr lang="sl-SI" altLang="sl-SI" sz="2400" b="1" dirty="0"/>
              <a:t>POGOJ ZA VPIS: spl. matura ali določen program </a:t>
            </a:r>
          </a:p>
        </p:txBody>
      </p:sp>
      <p:sp>
        <p:nvSpPr>
          <p:cNvPr id="17411" name="Označba mesta vsebine 2">
            <a:extLst>
              <a:ext uri="{FF2B5EF4-FFF2-40B4-BE49-F238E27FC236}">
                <a16:creationId xmlns:a16="http://schemas.microsoft.com/office/drawing/2014/main" id="{5976AE0B-1C2F-455B-B3B8-5148983F12C6}"/>
              </a:ext>
            </a:extLst>
          </p:cNvPr>
          <p:cNvSpPr>
            <a:spLocks noGrp="1"/>
          </p:cNvSpPr>
          <p:nvPr>
            <p:ph idx="1"/>
          </p:nvPr>
        </p:nvSpPr>
        <p:spPr>
          <a:xfrm>
            <a:off x="755576" y="2271513"/>
            <a:ext cx="7920037" cy="4221682"/>
          </a:xfrm>
        </p:spPr>
        <p:txBody>
          <a:bodyPr/>
          <a:lstStyle/>
          <a:p>
            <a:pPr lvl="0"/>
            <a:r>
              <a:rPr lang="sl-SI" sz="1900" dirty="0"/>
              <a:t>Predšolska vzgoja (Pedagoška fakulteta): vzgojitelj predšolskih otrok in zdravstveni tehnik</a:t>
            </a:r>
            <a:endParaRPr lang="sl-SI" sz="1900" b="1" dirty="0"/>
          </a:p>
          <a:p>
            <a:pPr lvl="0"/>
            <a:r>
              <a:rPr lang="sl-SI" sz="1900" dirty="0"/>
              <a:t>Veterinarstvo (Veterinarska fakulteta): veterinarski tehnik</a:t>
            </a:r>
            <a:endParaRPr lang="sl-SI" sz="1900" b="1" dirty="0"/>
          </a:p>
          <a:p>
            <a:pPr lvl="0"/>
            <a:r>
              <a:rPr lang="sl-SI" sz="1900" dirty="0"/>
              <a:t>Fizioterapija (Zdravstvena fakulteta): tehnik zdravstvene nege, farmacevtski tehnik, veterinarski tehnik, tehnik laboratorijske biomedicine </a:t>
            </a:r>
          </a:p>
          <a:p>
            <a:r>
              <a:rPr lang="sl-SI" sz="1900" dirty="0"/>
              <a:t>Farmacija (Fakulteta za farmacijo): farmacevtski, kemijski, veterinarski in kozmetični tehnik</a:t>
            </a:r>
            <a:endParaRPr lang="sl-SI" sz="1900" b="1" dirty="0"/>
          </a:p>
          <a:p>
            <a:r>
              <a:rPr lang="sl-SI" sz="1900" dirty="0"/>
              <a:t>Film in televizija (AGRFT): fotografski ali medijski tehnik</a:t>
            </a:r>
            <a:endParaRPr lang="sl-SI" sz="1900" b="1" dirty="0"/>
          </a:p>
          <a:p>
            <a:pPr marL="0" indent="0">
              <a:buClr>
                <a:srgbClr val="CC3300"/>
              </a:buClr>
              <a:buFont typeface="Wingdings" panose="05000000000000000000" pitchFamily="2" charset="2"/>
              <a:buNone/>
              <a:defRPr/>
            </a:pPr>
            <a:endParaRPr lang="sl-SI" altLang="sl-SI" sz="1000" dirty="0">
              <a:solidFill>
                <a:srgbClr val="000000"/>
              </a:solidFill>
            </a:endParaRPr>
          </a:p>
          <a:p>
            <a:pPr marL="0" indent="0">
              <a:buClr>
                <a:srgbClr val="CC3300"/>
              </a:buClr>
              <a:buFont typeface="Wingdings" panose="05000000000000000000" pitchFamily="2" charset="2"/>
              <a:buNone/>
              <a:defRPr/>
            </a:pPr>
            <a:r>
              <a:rPr lang="sl-SI" altLang="sl-SI" sz="1800" dirty="0">
                <a:solidFill>
                  <a:srgbClr val="000000"/>
                </a:solidFill>
              </a:rPr>
              <a:t>Navedenih je le nekaj aktualnih programov s preteklih študijskih let. Pogoji za vpis se vsako leto lahko spreminjajo. Za program, ki vas zanima, poglejte </a:t>
            </a:r>
          </a:p>
          <a:p>
            <a:pPr marL="0" indent="0">
              <a:buClr>
                <a:srgbClr val="CC3300"/>
              </a:buClr>
              <a:buFont typeface="Wingdings" panose="05000000000000000000" pitchFamily="2" charset="2"/>
              <a:buNone/>
              <a:defRPr/>
            </a:pPr>
            <a:r>
              <a:rPr lang="sl-SI" altLang="sl-SI" sz="1800"/>
              <a:t>Razpis </a:t>
            </a:r>
            <a:r>
              <a:rPr lang="sl-SI" altLang="sl-SI" sz="1800" dirty="0"/>
              <a:t>za vpis v visokošolske študijske programe v študijskem letu 2025/26.</a:t>
            </a:r>
          </a:p>
        </p:txBody>
      </p:sp>
      <p:sp>
        <p:nvSpPr>
          <p:cNvPr id="21508" name="Označba mesta številke diapozitiva 1">
            <a:extLst>
              <a:ext uri="{FF2B5EF4-FFF2-40B4-BE49-F238E27FC236}">
                <a16:creationId xmlns:a16="http://schemas.microsoft.com/office/drawing/2014/main" id="{3C72578A-5C60-4FF1-8306-36A141DA88FC}"/>
              </a:ext>
            </a:extLst>
          </p:cNvPr>
          <p:cNvSpPr>
            <a:spLocks noGrp="1"/>
          </p:cNvSpPr>
          <p:nvPr>
            <p:ph type="sldNum" sz="quarter" idx="12"/>
          </p:nvPr>
        </p:nvSpPr>
        <p:spPr>
          <a:xfrm>
            <a:off x="7042150" y="6264595"/>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58D9BAD0-6D75-42D7-A9B6-9D7589DE39D0}" type="slidenum">
              <a:rPr lang="sl-SI" altLang="sl-SI" sz="1400"/>
              <a:pPr>
                <a:spcBef>
                  <a:spcPct val="0"/>
                </a:spcBef>
                <a:buClrTx/>
                <a:buSzTx/>
                <a:buFontTx/>
                <a:buNone/>
              </a:pPr>
              <a:t>17</a:t>
            </a:fld>
            <a:endParaRPr lang="sl-SI" altLang="sl-SI" sz="1400"/>
          </a:p>
        </p:txBody>
      </p:sp>
    </p:spTree>
    <p:extLst>
      <p:ext uri="{BB962C8B-B14F-4D97-AF65-F5344CB8AC3E}">
        <p14:creationId xmlns:p14="http://schemas.microsoft.com/office/powerpoint/2010/main" val="3877715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a:extLst>
              <a:ext uri="{FF2B5EF4-FFF2-40B4-BE49-F238E27FC236}">
                <a16:creationId xmlns:a16="http://schemas.microsoft.com/office/drawing/2014/main" id="{3E8B6395-6F13-40E5-AB06-0FF1314D8FB8}"/>
              </a:ext>
            </a:extLst>
          </p:cNvPr>
          <p:cNvSpPr>
            <a:spLocks noGrp="1" noChangeArrowheads="1"/>
          </p:cNvSpPr>
          <p:nvPr>
            <p:ph idx="1"/>
          </p:nvPr>
        </p:nvSpPr>
        <p:spPr>
          <a:xfrm>
            <a:off x="684213" y="2276475"/>
            <a:ext cx="7775575" cy="4103688"/>
          </a:xfrm>
        </p:spPr>
        <p:txBody>
          <a:bodyPr/>
          <a:lstStyle/>
          <a:p>
            <a:pPr>
              <a:lnSpc>
                <a:spcPts val="2600"/>
              </a:lnSpc>
              <a:buFont typeface="Wingdings" panose="05000000000000000000" pitchFamily="2" charset="2"/>
              <a:buNone/>
            </a:pPr>
            <a:r>
              <a:rPr lang="sl-SI" altLang="sl-SI" sz="2000" b="1" dirty="0">
                <a:solidFill>
                  <a:schemeClr val="tx2"/>
                </a:solidFill>
              </a:rPr>
              <a:t>Napovednik zaposlovanja  </a:t>
            </a:r>
            <a:r>
              <a:rPr lang="sl-SI" altLang="sl-SI" sz="1800" dirty="0"/>
              <a:t>(več v e-brošuri)</a:t>
            </a:r>
            <a:endParaRPr lang="sl-SI" altLang="sl-SI" sz="1800" b="1" dirty="0">
              <a:solidFill>
                <a:schemeClr val="tx2"/>
              </a:solidFill>
            </a:endParaRPr>
          </a:p>
          <a:p>
            <a:pPr>
              <a:lnSpc>
                <a:spcPts val="2600"/>
              </a:lnSpc>
            </a:pPr>
            <a:r>
              <a:rPr lang="sl-SI" altLang="sl-SI" sz="1800" dirty="0"/>
              <a:t>Raziskava Zavod RS za zaposlovanje med delodajalci z 10 ali več zaposlenimi, ki jo izvajajo dvakrat na leto</a:t>
            </a:r>
          </a:p>
          <a:p>
            <a:pPr>
              <a:lnSpc>
                <a:spcPts val="2600"/>
              </a:lnSpc>
            </a:pPr>
            <a:r>
              <a:rPr lang="sl-SI" altLang="sl-SI" sz="1800" dirty="0"/>
              <a:t>Objavljenih 20 poklicev, za katere so delodajalci najtežje našli kader </a:t>
            </a:r>
          </a:p>
          <a:p>
            <a:pPr>
              <a:lnSpc>
                <a:spcPts val="2600"/>
              </a:lnSpc>
            </a:pPr>
            <a:r>
              <a:rPr lang="sl-SI" altLang="sl-SI" sz="1800" dirty="0"/>
              <a:t>Napovednik zaposlovanja na slovenskem trgu za leto 2026  </a:t>
            </a:r>
          </a:p>
          <a:p>
            <a:pPr>
              <a:lnSpc>
                <a:spcPts val="2600"/>
              </a:lnSpc>
              <a:buFont typeface="Wingdings" panose="05000000000000000000" pitchFamily="2" charset="2"/>
              <a:buNone/>
            </a:pPr>
            <a:r>
              <a:rPr lang="sl-SI" altLang="sl-SI" sz="2000" b="1" dirty="0">
                <a:solidFill>
                  <a:schemeClr val="tx2"/>
                </a:solidFill>
              </a:rPr>
              <a:t>Poklicni barometer  </a:t>
            </a:r>
            <a:r>
              <a:rPr lang="sl-SI" altLang="sl-SI" sz="1800" dirty="0"/>
              <a:t>(več v e-brošuri)</a:t>
            </a:r>
            <a:endParaRPr lang="sl-SI" altLang="sl-SI" sz="1800" b="1" dirty="0">
              <a:solidFill>
                <a:schemeClr val="tx2"/>
              </a:solidFill>
            </a:endParaRPr>
          </a:p>
          <a:p>
            <a:pPr>
              <a:lnSpc>
                <a:spcPts val="2600"/>
              </a:lnSpc>
            </a:pPr>
            <a:r>
              <a:rPr lang="sl-SI" altLang="sl-SI" sz="1800" dirty="0"/>
              <a:t>Raziskava, ki prikazuje predvidene primanjkljaje, ravnovesje in presežke po posameznih poklicih v letu 2026</a:t>
            </a:r>
          </a:p>
          <a:p>
            <a:pPr>
              <a:lnSpc>
                <a:spcPts val="2600"/>
              </a:lnSpc>
              <a:buFont typeface="Wingdings" panose="05000000000000000000" pitchFamily="2" charset="2"/>
              <a:buNone/>
            </a:pPr>
            <a:r>
              <a:rPr lang="sl-SI" altLang="sl-SI" sz="1800" dirty="0"/>
              <a:t>Zaradi gospodarskih sprememb se trg dela stalno spreminja, zato realno</a:t>
            </a:r>
          </a:p>
          <a:p>
            <a:pPr>
              <a:lnSpc>
                <a:spcPts val="2600"/>
              </a:lnSpc>
              <a:buFont typeface="Wingdings" panose="05000000000000000000" pitchFamily="2" charset="2"/>
              <a:buNone/>
            </a:pPr>
            <a:r>
              <a:rPr lang="sl-SI" altLang="sl-SI" sz="1800" b="1" u="sng" dirty="0">
                <a:solidFill>
                  <a:schemeClr val="tx2"/>
                </a:solidFill>
              </a:rPr>
              <a:t>ni možno napovedati, </a:t>
            </a:r>
            <a:r>
              <a:rPr lang="sl-SI" altLang="sl-SI" sz="1800" b="1" dirty="0">
                <a:solidFill>
                  <a:schemeClr val="tx2"/>
                </a:solidFill>
              </a:rPr>
              <a:t>kateri poklici bodo obetavni čez nekaj let.</a:t>
            </a:r>
            <a:r>
              <a:rPr lang="sl-SI" altLang="sl-SI" sz="1800" dirty="0"/>
              <a:t> </a:t>
            </a:r>
          </a:p>
          <a:p>
            <a:endParaRPr lang="sl-SI" altLang="sl-SI" sz="1800" dirty="0"/>
          </a:p>
        </p:txBody>
      </p:sp>
      <p:sp>
        <p:nvSpPr>
          <p:cNvPr id="26627" name="Slide Number Placeholder 3">
            <a:extLst>
              <a:ext uri="{FF2B5EF4-FFF2-40B4-BE49-F238E27FC236}">
                <a16:creationId xmlns:a16="http://schemas.microsoft.com/office/drawing/2014/main" id="{AE7AA63C-8E29-4B08-B0C5-29B8EFF3310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39465603-582F-4B86-99A7-175E01FF04F5}" type="slidenum">
              <a:rPr lang="sl-SI" altLang="sl-SI" sz="1400"/>
              <a:pPr>
                <a:spcBef>
                  <a:spcPct val="0"/>
                </a:spcBef>
                <a:buClrTx/>
                <a:buSzTx/>
                <a:buFontTx/>
                <a:buNone/>
              </a:pPr>
              <a:t>18</a:t>
            </a:fld>
            <a:endParaRPr lang="sl-SI" altLang="sl-SI" sz="1400"/>
          </a:p>
        </p:txBody>
      </p:sp>
      <p:sp>
        <p:nvSpPr>
          <p:cNvPr id="26628" name="Title 1">
            <a:extLst>
              <a:ext uri="{FF2B5EF4-FFF2-40B4-BE49-F238E27FC236}">
                <a16:creationId xmlns:a16="http://schemas.microsoft.com/office/drawing/2014/main" id="{2D837FD8-E9AC-4788-9ABA-747B8013CA56}"/>
              </a:ext>
            </a:extLst>
          </p:cNvPr>
          <p:cNvSpPr>
            <a:spLocks noGrp="1" noChangeArrowheads="1"/>
          </p:cNvSpPr>
          <p:nvPr>
            <p:ph type="title"/>
          </p:nvPr>
        </p:nvSpPr>
        <p:spPr>
          <a:xfrm>
            <a:off x="1150938" y="1052513"/>
            <a:ext cx="7597775" cy="623887"/>
          </a:xfrm>
        </p:spPr>
        <p:txBody>
          <a:bodyPr/>
          <a:lstStyle/>
          <a:p>
            <a:r>
              <a:rPr lang="sl-SI" altLang="sl-SI" sz="3400" b="1" dirty="0"/>
              <a:t>TRG DELA </a:t>
            </a:r>
            <a:r>
              <a:rPr lang="sl-SI" altLang="sl-SI" sz="2800" b="1" dirty="0"/>
              <a:t>– Zavod RS za zaposlovanje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B90F83B4-3889-4399-A432-197CC4BF2402}"/>
              </a:ext>
            </a:extLst>
          </p:cNvPr>
          <p:cNvSpPr>
            <a:spLocks noGrp="1" noChangeArrowheads="1"/>
          </p:cNvSpPr>
          <p:nvPr>
            <p:ph idx="1"/>
          </p:nvPr>
        </p:nvSpPr>
        <p:spPr>
          <a:xfrm>
            <a:off x="755576" y="2058795"/>
            <a:ext cx="7848872" cy="4642043"/>
          </a:xfrm>
        </p:spPr>
        <p:txBody>
          <a:bodyPr/>
          <a:lstStyle/>
          <a:p>
            <a:pPr>
              <a:lnSpc>
                <a:spcPts val="2500"/>
              </a:lnSpc>
              <a:spcBef>
                <a:spcPts val="0"/>
              </a:spcBef>
              <a:buNone/>
            </a:pPr>
            <a:r>
              <a:rPr lang="sl-SI" sz="1700" b="1" dirty="0"/>
              <a:t>Primanjkljaji: </a:t>
            </a:r>
            <a:r>
              <a:rPr lang="sl-SI" sz="1700" dirty="0"/>
              <a:t>98 poklicev, </a:t>
            </a:r>
            <a:r>
              <a:rPr lang="sl-SI" sz="1700" b="1" dirty="0"/>
              <a:t>Ravnovesje: </a:t>
            </a:r>
            <a:r>
              <a:rPr lang="sl-SI" sz="1700" dirty="0"/>
              <a:t>55 poklicev, </a:t>
            </a:r>
            <a:r>
              <a:rPr lang="sl-SI" sz="1700" b="1" dirty="0"/>
              <a:t>Presežki: </a:t>
            </a:r>
            <a:r>
              <a:rPr lang="sl-SI" sz="1700" dirty="0"/>
              <a:t>18 poklicev</a:t>
            </a:r>
          </a:p>
          <a:p>
            <a:pPr>
              <a:lnSpc>
                <a:spcPts val="3000"/>
              </a:lnSpc>
              <a:spcBef>
                <a:spcPts val="1000"/>
              </a:spcBef>
              <a:buFont typeface="Wingdings" panose="05000000000000000000" pitchFamily="2" charset="2"/>
              <a:buNone/>
            </a:pPr>
            <a:r>
              <a:rPr lang="sl-SI" altLang="sl-SI" sz="1800" b="1" dirty="0">
                <a:solidFill>
                  <a:schemeClr val="tx2"/>
                </a:solidFill>
              </a:rPr>
              <a:t>Napovedi za leto 2026 – primanjkljaji kadra:</a:t>
            </a:r>
          </a:p>
          <a:p>
            <a:pPr>
              <a:lnSpc>
                <a:spcPts val="2500"/>
              </a:lnSpc>
              <a:spcBef>
                <a:spcPts val="0"/>
              </a:spcBef>
            </a:pPr>
            <a:r>
              <a:rPr lang="sl-SI" sz="1600" dirty="0"/>
              <a:t>različne skupine učiteljev v osnovnih in srednjih šolah </a:t>
            </a:r>
          </a:p>
          <a:p>
            <a:pPr>
              <a:lnSpc>
                <a:spcPts val="2500"/>
              </a:lnSpc>
              <a:spcBef>
                <a:spcPts val="0"/>
              </a:spcBef>
            </a:pPr>
            <a:r>
              <a:rPr lang="sl-SI" sz="1600" dirty="0"/>
              <a:t>svetovalni delavci vzgoji in izobraževanju</a:t>
            </a:r>
          </a:p>
          <a:p>
            <a:pPr>
              <a:lnSpc>
                <a:spcPts val="2500"/>
              </a:lnSpc>
              <a:spcBef>
                <a:spcPts val="0"/>
              </a:spcBef>
            </a:pPr>
            <a:r>
              <a:rPr lang="sl-SI" sz="1600" dirty="0"/>
              <a:t>vzgojitelji in pomočniki vzgojiteljev v vrtcih</a:t>
            </a:r>
          </a:p>
          <a:p>
            <a:pPr>
              <a:lnSpc>
                <a:spcPts val="2500"/>
              </a:lnSpc>
              <a:spcBef>
                <a:spcPts val="0"/>
              </a:spcBef>
            </a:pPr>
            <a:r>
              <a:rPr lang="sl-SI" sz="1600" dirty="0"/>
              <a:t>zdravniki, strokovnjaki za zdravstveno nego, fizioterapevti</a:t>
            </a:r>
          </a:p>
          <a:p>
            <a:pPr>
              <a:lnSpc>
                <a:spcPts val="2500"/>
              </a:lnSpc>
              <a:spcBef>
                <a:spcPts val="0"/>
              </a:spcBef>
            </a:pPr>
            <a:r>
              <a:rPr lang="sl-SI" sz="1600" dirty="0"/>
              <a:t>osebni asistenti, socialni oskrbovalci</a:t>
            </a:r>
          </a:p>
          <a:p>
            <a:pPr>
              <a:lnSpc>
                <a:spcPts val="2500"/>
              </a:lnSpc>
              <a:spcBef>
                <a:spcPts val="0"/>
              </a:spcBef>
            </a:pPr>
            <a:r>
              <a:rPr lang="sl-SI" altLang="sl-SI" sz="1600" dirty="0"/>
              <a:t>veterinarji</a:t>
            </a:r>
          </a:p>
          <a:p>
            <a:pPr>
              <a:lnSpc>
                <a:spcPts val="2500"/>
              </a:lnSpc>
              <a:spcBef>
                <a:spcPts val="0"/>
              </a:spcBef>
            </a:pPr>
            <a:r>
              <a:rPr lang="sl-SI" altLang="sl-SI" sz="1600" dirty="0"/>
              <a:t>ing. gradbeništva, strojništva, elektrotehnike, elektronike</a:t>
            </a:r>
          </a:p>
          <a:p>
            <a:pPr>
              <a:lnSpc>
                <a:spcPts val="2500"/>
              </a:lnSpc>
              <a:spcBef>
                <a:spcPts val="0"/>
              </a:spcBef>
              <a:spcAft>
                <a:spcPts val="600"/>
              </a:spcAft>
            </a:pPr>
            <a:r>
              <a:rPr lang="sl-SI" altLang="sl-SI" sz="1600" dirty="0"/>
              <a:t>strokovnjaki za logistiko, kadre, socialno delo, računovodstvo in revizijo</a:t>
            </a:r>
          </a:p>
          <a:p>
            <a:pPr marL="0" indent="0">
              <a:lnSpc>
                <a:spcPts val="2700"/>
              </a:lnSpc>
              <a:spcBef>
                <a:spcPts val="0"/>
              </a:spcBef>
              <a:buNone/>
            </a:pPr>
            <a:r>
              <a:rPr lang="sl-SI" altLang="sl-SI" sz="1800" b="1" dirty="0">
                <a:solidFill>
                  <a:schemeClr val="tx2"/>
                </a:solidFill>
              </a:rPr>
              <a:t>Napovedi za leto 2026 – predvideni presežki kadra:</a:t>
            </a:r>
          </a:p>
          <a:p>
            <a:pPr marL="0" indent="0">
              <a:lnSpc>
                <a:spcPts val="2700"/>
              </a:lnSpc>
              <a:spcBef>
                <a:spcPts val="0"/>
              </a:spcBef>
              <a:buNone/>
            </a:pPr>
            <a:r>
              <a:rPr lang="sl-SI" altLang="sl-SI" sz="1600" dirty="0"/>
              <a:t>Grafični in multimedijski oblikovalci, novinarji, filozofi, umetniški ustvarjalci, </a:t>
            </a:r>
          </a:p>
          <a:p>
            <a:pPr marL="0" indent="0">
              <a:lnSpc>
                <a:spcPts val="2700"/>
              </a:lnSpc>
              <a:spcBef>
                <a:spcPts val="0"/>
              </a:spcBef>
              <a:buNone/>
            </a:pPr>
            <a:r>
              <a:rPr lang="sl-SI" altLang="sl-SI" sz="1600" dirty="0"/>
              <a:t>fotografi, tajniki, poslovni sekretarji in telefonisti. </a:t>
            </a:r>
          </a:p>
          <a:p>
            <a:pPr>
              <a:lnSpc>
                <a:spcPts val="2700"/>
              </a:lnSpc>
              <a:spcBef>
                <a:spcPts val="0"/>
              </a:spcBef>
            </a:pPr>
            <a:endParaRPr lang="sl-SI" sz="1800" dirty="0"/>
          </a:p>
        </p:txBody>
      </p:sp>
      <p:sp>
        <p:nvSpPr>
          <p:cNvPr id="28675" name="Slide Number Placeholder 3">
            <a:extLst>
              <a:ext uri="{FF2B5EF4-FFF2-40B4-BE49-F238E27FC236}">
                <a16:creationId xmlns:a16="http://schemas.microsoft.com/office/drawing/2014/main" id="{2335E321-D476-4BC2-B6C0-3B68B6B7C61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2EB5C72B-9768-491C-88D8-A5B2E106FF4A}" type="slidenum">
              <a:rPr lang="sl-SI" altLang="sl-SI" sz="1400"/>
              <a:pPr>
                <a:spcBef>
                  <a:spcPct val="0"/>
                </a:spcBef>
                <a:buClrTx/>
                <a:buSzTx/>
                <a:buFontTx/>
                <a:buNone/>
              </a:pPr>
              <a:t>19</a:t>
            </a:fld>
            <a:endParaRPr lang="sl-SI" altLang="sl-SI" sz="1400"/>
          </a:p>
        </p:txBody>
      </p:sp>
      <p:sp>
        <p:nvSpPr>
          <p:cNvPr id="28676" name="Title 1">
            <a:extLst>
              <a:ext uri="{FF2B5EF4-FFF2-40B4-BE49-F238E27FC236}">
                <a16:creationId xmlns:a16="http://schemas.microsoft.com/office/drawing/2014/main" id="{5275B359-DA34-4735-88DA-5B139E6246A1}"/>
              </a:ext>
            </a:extLst>
          </p:cNvPr>
          <p:cNvSpPr>
            <a:spLocks noGrp="1" noChangeArrowheads="1"/>
          </p:cNvSpPr>
          <p:nvPr>
            <p:ph type="title"/>
          </p:nvPr>
        </p:nvSpPr>
        <p:spPr>
          <a:xfrm>
            <a:off x="1150938" y="1052513"/>
            <a:ext cx="7597775" cy="623887"/>
          </a:xfrm>
        </p:spPr>
        <p:txBody>
          <a:bodyPr/>
          <a:lstStyle/>
          <a:p>
            <a:r>
              <a:rPr lang="sl-SI" altLang="sl-SI" sz="3300" b="1" dirty="0"/>
              <a:t>TRG DELA </a:t>
            </a:r>
            <a:r>
              <a:rPr lang="sl-SI" altLang="sl-SI" sz="2700" b="1" dirty="0"/>
              <a:t>– Poklicni barometer za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5E0F312-902B-42B9-ACBF-D9CE36CC326F}"/>
              </a:ext>
            </a:extLst>
          </p:cNvPr>
          <p:cNvSpPr>
            <a:spLocks noGrp="1" noChangeArrowheads="1"/>
          </p:cNvSpPr>
          <p:nvPr>
            <p:ph type="title"/>
          </p:nvPr>
        </p:nvSpPr>
        <p:spPr/>
        <p:txBody>
          <a:bodyPr/>
          <a:lstStyle/>
          <a:p>
            <a:r>
              <a:rPr lang="sl-SI" altLang="sl-SI" sz="3400" b="1" dirty="0"/>
              <a:t>VSEBINA PREDAVANJA</a:t>
            </a:r>
          </a:p>
        </p:txBody>
      </p:sp>
      <p:sp>
        <p:nvSpPr>
          <p:cNvPr id="8195" name="Rectangle 3">
            <a:extLst>
              <a:ext uri="{FF2B5EF4-FFF2-40B4-BE49-F238E27FC236}">
                <a16:creationId xmlns:a16="http://schemas.microsoft.com/office/drawing/2014/main" id="{B7B80DD6-8D52-417D-816B-A73361A30E68}"/>
              </a:ext>
            </a:extLst>
          </p:cNvPr>
          <p:cNvSpPr>
            <a:spLocks noGrp="1" noChangeArrowheads="1"/>
          </p:cNvSpPr>
          <p:nvPr>
            <p:ph type="body" idx="1"/>
          </p:nvPr>
        </p:nvSpPr>
        <p:spPr>
          <a:xfrm>
            <a:off x="900112" y="2065262"/>
            <a:ext cx="7343775" cy="4406976"/>
          </a:xfrm>
        </p:spPr>
        <p:txBody>
          <a:bodyPr/>
          <a:lstStyle/>
          <a:p>
            <a:pPr marL="0" indent="0">
              <a:buFont typeface="Wingdings" panose="05000000000000000000" pitchFamily="2" charset="2"/>
              <a:buNone/>
              <a:defRPr/>
            </a:pPr>
            <a:r>
              <a:rPr lang="sl-SI" altLang="sl-SI" sz="2200" b="1" dirty="0">
                <a:solidFill>
                  <a:srgbClr val="CC3300"/>
                </a:solidFill>
              </a:rPr>
              <a:t>Vsebina predavanja</a:t>
            </a:r>
          </a:p>
          <a:p>
            <a:pPr>
              <a:defRPr/>
            </a:pPr>
            <a:r>
              <a:rPr lang="sl-SI" altLang="sl-SI" sz="2000" dirty="0"/>
              <a:t>Razpis za vpis v srednje šole in dijaške domove</a:t>
            </a:r>
          </a:p>
          <a:p>
            <a:pPr>
              <a:defRPr/>
            </a:pPr>
            <a:r>
              <a:rPr lang="sl-SI" altLang="sl-SI" sz="2000" dirty="0"/>
              <a:t>informativni dan</a:t>
            </a:r>
          </a:p>
          <a:p>
            <a:pPr>
              <a:defRPr/>
            </a:pPr>
            <a:r>
              <a:rPr lang="sl-SI" altLang="sl-SI" sz="2000" dirty="0"/>
              <a:t>vpis v srednjo šolo</a:t>
            </a:r>
          </a:p>
          <a:p>
            <a:pPr>
              <a:defRPr/>
            </a:pPr>
            <a:r>
              <a:rPr lang="sl-SI" altLang="sl-SI" sz="2000" dirty="0"/>
              <a:t>izbirni postopek v primeru omejitve vpisa</a:t>
            </a:r>
          </a:p>
          <a:p>
            <a:pPr>
              <a:defRPr/>
            </a:pPr>
            <a:r>
              <a:rPr lang="sl-SI" altLang="sl-SI" sz="2000" dirty="0"/>
              <a:t>trg dela</a:t>
            </a:r>
          </a:p>
          <a:p>
            <a:pPr>
              <a:defRPr/>
            </a:pPr>
            <a:r>
              <a:rPr lang="sl-SI" altLang="sl-SI" sz="2000" dirty="0"/>
              <a:t>štipendije</a:t>
            </a:r>
          </a:p>
          <a:p>
            <a:pPr>
              <a:defRPr/>
            </a:pPr>
            <a:endParaRPr lang="sl-SI" altLang="sl-SI" sz="1000" dirty="0"/>
          </a:p>
          <a:p>
            <a:pPr marL="0" indent="0">
              <a:buFont typeface="Wingdings" panose="05000000000000000000" pitchFamily="2" charset="2"/>
              <a:buNone/>
              <a:defRPr/>
            </a:pPr>
            <a:r>
              <a:rPr lang="sl-SI" altLang="sl-SI" sz="2200" b="1" dirty="0">
                <a:solidFill>
                  <a:srgbClr val="CC3300"/>
                </a:solidFill>
              </a:rPr>
              <a:t>Informacije, navodila, obrazci objavljeni v:</a:t>
            </a:r>
          </a:p>
          <a:p>
            <a:pPr>
              <a:defRPr/>
            </a:pPr>
            <a:r>
              <a:rPr lang="sl-SI" altLang="sl-SI" sz="2000" dirty="0"/>
              <a:t>Arnes Učilnice, Meglič Erna, Karierna orientacija (odprta):</a:t>
            </a:r>
          </a:p>
          <a:p>
            <a:pPr marL="0" indent="0">
              <a:buNone/>
              <a:defRPr/>
            </a:pPr>
            <a:r>
              <a:rPr lang="sl-SI" altLang="sl-SI" sz="2000" dirty="0"/>
              <a:t>     predstavitev v </a:t>
            </a:r>
            <a:r>
              <a:rPr lang="sl-SI" altLang="sl-SI" sz="2000" dirty="0" err="1"/>
              <a:t>ppt</a:t>
            </a:r>
            <a:r>
              <a:rPr lang="sl-SI" altLang="sl-SI" sz="2000" dirty="0"/>
              <a:t> obliki in e-brošura (več informacij) …</a:t>
            </a:r>
            <a:endParaRPr lang="sl-SI" altLang="sl-SI" sz="1800" dirty="0"/>
          </a:p>
          <a:p>
            <a:pPr>
              <a:defRPr/>
            </a:pPr>
            <a:r>
              <a:rPr lang="sl-SI" altLang="sl-SI" sz="2000" dirty="0"/>
              <a:t>Spletni strani Ministrstva za vzgojo in izobraževanje</a:t>
            </a:r>
          </a:p>
          <a:p>
            <a:pPr marL="0" indent="0">
              <a:buNone/>
              <a:defRPr/>
            </a:pPr>
            <a:endParaRPr lang="sl-SI" altLang="sl-SI" dirty="0"/>
          </a:p>
          <a:p>
            <a:pPr>
              <a:defRPr/>
            </a:pPr>
            <a:endParaRPr lang="sl-SI" altLang="sl-SI" dirty="0"/>
          </a:p>
        </p:txBody>
      </p:sp>
      <p:sp>
        <p:nvSpPr>
          <p:cNvPr id="11268" name="Označba mesta številke diapozitiva 1">
            <a:extLst>
              <a:ext uri="{FF2B5EF4-FFF2-40B4-BE49-F238E27FC236}">
                <a16:creationId xmlns:a16="http://schemas.microsoft.com/office/drawing/2014/main" id="{E5831B8D-F107-45A2-A363-29228FFFED9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9ADA4C77-593E-408B-B0A4-B69CCBBF3B5E}" type="slidenum">
              <a:rPr lang="sl-SI" altLang="sl-SI" sz="1400"/>
              <a:pPr>
                <a:spcBef>
                  <a:spcPct val="0"/>
                </a:spcBef>
                <a:buClrTx/>
                <a:buSzTx/>
                <a:buFontTx/>
                <a:buNone/>
              </a:pPr>
              <a:t>2</a:t>
            </a:fld>
            <a:endParaRPr lang="sl-SI" altLang="sl-SI"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7025C6D9-D094-4372-9CD3-844D0A36CA9C}"/>
              </a:ext>
            </a:extLst>
          </p:cNvPr>
          <p:cNvSpPr>
            <a:spLocks noGrp="1" noChangeArrowheads="1"/>
          </p:cNvSpPr>
          <p:nvPr>
            <p:ph type="title"/>
          </p:nvPr>
        </p:nvSpPr>
        <p:spPr/>
        <p:txBody>
          <a:bodyPr/>
          <a:lstStyle/>
          <a:p>
            <a:r>
              <a:rPr lang="sl-SI" altLang="sl-SI" sz="3400" b="1" dirty="0"/>
              <a:t>ŠTIPENDIJE</a:t>
            </a:r>
            <a:endParaRPr lang="sl-SI" altLang="sl-SI" sz="3400" dirty="0"/>
          </a:p>
        </p:txBody>
      </p:sp>
      <p:sp>
        <p:nvSpPr>
          <p:cNvPr id="20483" name="Content Placeholder 2">
            <a:extLst>
              <a:ext uri="{FF2B5EF4-FFF2-40B4-BE49-F238E27FC236}">
                <a16:creationId xmlns:a16="http://schemas.microsoft.com/office/drawing/2014/main" id="{AB668CEB-60E2-426E-9682-9C5AF7D75E63}"/>
              </a:ext>
            </a:extLst>
          </p:cNvPr>
          <p:cNvSpPr>
            <a:spLocks noGrp="1"/>
          </p:cNvSpPr>
          <p:nvPr>
            <p:ph idx="1"/>
          </p:nvPr>
        </p:nvSpPr>
        <p:spPr>
          <a:xfrm>
            <a:off x="611560" y="2050772"/>
            <a:ext cx="8137525" cy="4567238"/>
          </a:xfrm>
        </p:spPr>
        <p:txBody>
          <a:bodyPr/>
          <a:lstStyle/>
          <a:p>
            <a:pPr algn="just">
              <a:lnSpc>
                <a:spcPts val="2600"/>
              </a:lnSpc>
              <a:buFont typeface="Wingdings" panose="05000000000000000000" pitchFamily="2" charset="2"/>
              <a:buNone/>
              <a:defRPr/>
            </a:pPr>
            <a:r>
              <a:rPr lang="sl-SI" altLang="sl-SI" sz="1900" b="1" dirty="0">
                <a:solidFill>
                  <a:schemeClr val="tx2"/>
                </a:solidFill>
              </a:rPr>
              <a:t>Zakonodaja</a:t>
            </a:r>
          </a:p>
          <a:p>
            <a:pPr algn="just">
              <a:lnSpc>
                <a:spcPts val="2500"/>
              </a:lnSpc>
              <a:defRPr/>
            </a:pPr>
            <a:r>
              <a:rPr lang="sl-SI" altLang="sl-SI" sz="1700" dirty="0"/>
              <a:t>Zakon o štipendiranju</a:t>
            </a:r>
          </a:p>
          <a:p>
            <a:pPr algn="just">
              <a:lnSpc>
                <a:spcPts val="2500"/>
              </a:lnSpc>
              <a:defRPr/>
            </a:pPr>
            <a:r>
              <a:rPr lang="sl-SI" altLang="sl-SI" sz="1700" dirty="0"/>
              <a:t>Pravilnik o dodeljevanju državnih štipendij</a:t>
            </a:r>
          </a:p>
          <a:p>
            <a:pPr algn="just">
              <a:lnSpc>
                <a:spcPts val="2500"/>
              </a:lnSpc>
              <a:defRPr/>
            </a:pPr>
            <a:r>
              <a:rPr lang="sl-SI" altLang="sl-SI" sz="1700" dirty="0"/>
              <a:t>Pravilnik o dodeljevanju Zoisovih štipendij</a:t>
            </a:r>
          </a:p>
          <a:p>
            <a:pPr algn="just">
              <a:lnSpc>
                <a:spcPts val="2500"/>
              </a:lnSpc>
              <a:defRPr/>
            </a:pPr>
            <a:r>
              <a:rPr lang="sl-SI" altLang="sl-SI" sz="1700" dirty="0"/>
              <a:t>Pravilnik </a:t>
            </a:r>
            <a:r>
              <a:rPr lang="pt-BR" altLang="sl-SI" sz="1700" dirty="0"/>
              <a:t>o dodeljevanju štipendij za deficitarne poklice</a:t>
            </a:r>
            <a:r>
              <a:rPr lang="pt-BR" altLang="sl-SI" sz="1700" b="1" dirty="0"/>
              <a:t> </a:t>
            </a:r>
            <a:r>
              <a:rPr lang="sl-SI" altLang="sl-SI" sz="1700" dirty="0"/>
              <a:t>...</a:t>
            </a:r>
          </a:p>
          <a:p>
            <a:pPr marL="0" indent="0">
              <a:lnSpc>
                <a:spcPts val="2500"/>
              </a:lnSpc>
              <a:buFont typeface="Wingdings" panose="05000000000000000000" pitchFamily="2" charset="2"/>
              <a:buNone/>
              <a:defRPr/>
            </a:pPr>
            <a:r>
              <a:rPr lang="sl-SI" altLang="sl-SI" sz="1900" b="1" dirty="0">
                <a:solidFill>
                  <a:schemeClr val="tx2"/>
                </a:solidFill>
              </a:rPr>
              <a:t>Informacije  </a:t>
            </a:r>
            <a:r>
              <a:rPr lang="sl-SI" altLang="sl-SI" sz="1700" dirty="0"/>
              <a:t>(tudi v e-brošuri)</a:t>
            </a:r>
          </a:p>
          <a:p>
            <a:pPr>
              <a:defRPr/>
            </a:pPr>
            <a:r>
              <a:rPr lang="sl-SI" altLang="sl-SI" sz="1700" dirty="0"/>
              <a:t>Javni štipendijski, razvojni, invalidski in preživninski sklad RS ter portal RS</a:t>
            </a:r>
          </a:p>
          <a:p>
            <a:pPr>
              <a:spcBef>
                <a:spcPts val="1000"/>
              </a:spcBef>
              <a:buFont typeface="Wingdings" panose="05000000000000000000" pitchFamily="2" charset="2"/>
              <a:buNone/>
              <a:defRPr/>
            </a:pPr>
            <a:r>
              <a:rPr lang="sl-SI" altLang="sl-SI" sz="1700" b="1" dirty="0">
                <a:solidFill>
                  <a:schemeClr val="tx2"/>
                </a:solidFill>
              </a:rPr>
              <a:t>Združljivost štipendij:  </a:t>
            </a:r>
          </a:p>
          <a:p>
            <a:pPr>
              <a:lnSpc>
                <a:spcPts val="2500"/>
              </a:lnSpc>
              <a:spcBef>
                <a:spcPts val="1000"/>
              </a:spcBef>
              <a:defRPr/>
            </a:pPr>
            <a:r>
              <a:rPr lang="sl-SI" altLang="sl-SI" sz="1700" dirty="0"/>
              <a:t>Štipendija za deficitarne poklice se lahko dodeli istočasno z vsemi štipendijami, razen s kadrovsko štipendijo.</a:t>
            </a:r>
          </a:p>
          <a:p>
            <a:pPr>
              <a:lnSpc>
                <a:spcPts val="2500"/>
              </a:lnSpc>
              <a:spcBef>
                <a:spcPts val="1000"/>
              </a:spcBef>
              <a:defRPr/>
            </a:pPr>
            <a:r>
              <a:rPr lang="sl-SI" sz="1700" dirty="0"/>
              <a:t>Državne štipendije se lahko prejemajo hkrati s štipendijo za deficitarne poklice, kadrovsko štipendijo in (od šol. leta 2024/25 dalje) s Zoisovo štipendijo. </a:t>
            </a:r>
          </a:p>
          <a:p>
            <a:pPr marL="0" indent="0">
              <a:lnSpc>
                <a:spcPts val="2500"/>
              </a:lnSpc>
              <a:spcBef>
                <a:spcPts val="1000"/>
              </a:spcBef>
              <a:buNone/>
              <a:defRPr/>
            </a:pPr>
            <a:endParaRPr lang="sl-SI" altLang="sl-SI" sz="1700" dirty="0"/>
          </a:p>
          <a:p>
            <a:pPr>
              <a:lnSpc>
                <a:spcPts val="2500"/>
              </a:lnSpc>
              <a:spcBef>
                <a:spcPts val="1000"/>
              </a:spcBef>
              <a:defRPr/>
            </a:pPr>
            <a:r>
              <a:rPr lang="sl-SI" altLang="sl-SI" sz="1700" dirty="0"/>
              <a:t> </a:t>
            </a:r>
          </a:p>
          <a:p>
            <a:pPr>
              <a:buFont typeface="Wingdings" panose="05000000000000000000" pitchFamily="2" charset="2"/>
              <a:buNone/>
              <a:defRPr/>
            </a:pPr>
            <a:endParaRPr lang="sl-SI" altLang="sl-SI" dirty="0"/>
          </a:p>
        </p:txBody>
      </p:sp>
      <p:pic>
        <p:nvPicPr>
          <p:cNvPr id="29700" name="Picture 5" descr="MCj04127780000[1]">
            <a:extLst>
              <a:ext uri="{FF2B5EF4-FFF2-40B4-BE49-F238E27FC236}">
                <a16:creationId xmlns:a16="http://schemas.microsoft.com/office/drawing/2014/main" id="{82FBA234-B2D3-4922-967A-8C410E63E6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2060575"/>
            <a:ext cx="2089150" cy="156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Označba mesta številke diapozitiva 1">
            <a:extLst>
              <a:ext uri="{FF2B5EF4-FFF2-40B4-BE49-F238E27FC236}">
                <a16:creationId xmlns:a16="http://schemas.microsoft.com/office/drawing/2014/main" id="{607784B7-7DC2-4A4F-9176-C3F45D6E979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4EAF2AA2-A1DA-4B3D-9FAD-CD68E0DD9EDA}" type="slidenum">
              <a:rPr lang="sl-SI" altLang="sl-SI" sz="1400"/>
              <a:pPr>
                <a:spcBef>
                  <a:spcPct val="0"/>
                </a:spcBef>
                <a:buClrTx/>
                <a:buSzTx/>
                <a:buFontTx/>
                <a:buNone/>
              </a:pPr>
              <a:t>20</a:t>
            </a:fld>
            <a:endParaRPr lang="sl-SI" altLang="sl-SI" sz="1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5A2BDDC7-F717-4D12-904D-B26EA119D33C}"/>
              </a:ext>
            </a:extLst>
          </p:cNvPr>
          <p:cNvSpPr>
            <a:spLocks noGrp="1" noChangeArrowheads="1"/>
          </p:cNvSpPr>
          <p:nvPr>
            <p:ph type="title"/>
          </p:nvPr>
        </p:nvSpPr>
        <p:spPr>
          <a:xfrm>
            <a:off x="1150938" y="238125"/>
            <a:ext cx="7793037" cy="1462088"/>
          </a:xfrm>
        </p:spPr>
        <p:txBody>
          <a:bodyPr/>
          <a:lstStyle/>
          <a:p>
            <a:br>
              <a:rPr lang="sl-SI" altLang="sl-SI" b="1" dirty="0"/>
            </a:br>
            <a:r>
              <a:rPr lang="sl-SI" altLang="sl-SI" b="1" dirty="0"/>
              <a:t> </a:t>
            </a:r>
            <a:br>
              <a:rPr lang="sl-SI" altLang="sl-SI" b="1" dirty="0"/>
            </a:br>
            <a:r>
              <a:rPr lang="sl-SI" altLang="sl-SI" sz="3400" b="1" dirty="0"/>
              <a:t>VRSTE ŠTIPENDIJ</a:t>
            </a:r>
            <a:endParaRPr lang="sl-SI" altLang="sl-SI" sz="3400" dirty="0"/>
          </a:p>
        </p:txBody>
      </p:sp>
      <p:sp>
        <p:nvSpPr>
          <p:cNvPr id="21507" name="Content Placeholder 2">
            <a:extLst>
              <a:ext uri="{FF2B5EF4-FFF2-40B4-BE49-F238E27FC236}">
                <a16:creationId xmlns:a16="http://schemas.microsoft.com/office/drawing/2014/main" id="{A763189F-367A-487A-BFF6-CA7DC58752EC}"/>
              </a:ext>
            </a:extLst>
          </p:cNvPr>
          <p:cNvSpPr>
            <a:spLocks noGrp="1"/>
          </p:cNvSpPr>
          <p:nvPr>
            <p:ph idx="1"/>
          </p:nvPr>
        </p:nvSpPr>
        <p:spPr>
          <a:xfrm>
            <a:off x="611560" y="2289733"/>
            <a:ext cx="8208912" cy="3953906"/>
          </a:xfrm>
        </p:spPr>
        <p:txBody>
          <a:bodyPr/>
          <a:lstStyle/>
          <a:p>
            <a:pPr>
              <a:lnSpc>
                <a:spcPct val="150000"/>
              </a:lnSpc>
              <a:spcBef>
                <a:spcPts val="0"/>
              </a:spcBef>
              <a:buNone/>
              <a:defRPr/>
            </a:pPr>
            <a:r>
              <a:rPr lang="sl-SI" altLang="sl-SI" sz="1900" b="1" dirty="0">
                <a:solidFill>
                  <a:srgbClr val="CC3300"/>
                </a:solidFill>
              </a:rPr>
              <a:t>Kadrovska štipendija: </a:t>
            </a:r>
            <a:r>
              <a:rPr lang="sl-SI" altLang="sl-SI" sz="1800" dirty="0"/>
              <a:t>Skleneta jo delodajalec in štipendist.</a:t>
            </a:r>
          </a:p>
          <a:p>
            <a:pPr>
              <a:lnSpc>
                <a:spcPct val="150000"/>
              </a:lnSpc>
              <a:spcBef>
                <a:spcPts val="0"/>
              </a:spcBef>
              <a:buNone/>
              <a:defRPr/>
            </a:pPr>
            <a:r>
              <a:rPr lang="sl-SI" altLang="sl-SI" sz="1900" b="1" dirty="0">
                <a:solidFill>
                  <a:srgbClr val="CC3300"/>
                </a:solidFill>
              </a:rPr>
              <a:t>Zoisova štipendija </a:t>
            </a:r>
            <a:r>
              <a:rPr lang="sl-SI" altLang="sl-SI" sz="1800" dirty="0"/>
              <a:t>je spodbuda za doseganje izjemnih dosežkov na </a:t>
            </a:r>
          </a:p>
          <a:p>
            <a:pPr>
              <a:lnSpc>
                <a:spcPct val="150000"/>
              </a:lnSpc>
              <a:spcBef>
                <a:spcPts val="0"/>
              </a:spcBef>
              <a:buNone/>
              <a:defRPr/>
            </a:pPr>
            <a:r>
              <a:rPr lang="sl-SI" altLang="sl-SI" sz="1800" dirty="0"/>
              <a:t>področju znanja, raziskovanja, razvojne dejavnosti in umetnosti.</a:t>
            </a:r>
          </a:p>
          <a:p>
            <a:pPr>
              <a:lnSpc>
                <a:spcPts val="2400"/>
              </a:lnSpc>
              <a:spcBef>
                <a:spcPts val="0"/>
              </a:spcBef>
              <a:buNone/>
              <a:defRPr/>
            </a:pPr>
            <a:r>
              <a:rPr lang="sl-SI" altLang="sl-SI" sz="1800" b="1" dirty="0"/>
              <a:t>Kriteriji za pridobitev Zoisove štipendije: </a:t>
            </a:r>
          </a:p>
          <a:p>
            <a:pPr lvl="1">
              <a:lnSpc>
                <a:spcPts val="2400"/>
              </a:lnSpc>
              <a:spcBef>
                <a:spcPts val="0"/>
              </a:spcBef>
              <a:defRPr/>
            </a:pPr>
            <a:r>
              <a:rPr lang="sl-SI" altLang="sl-SI" sz="1700" dirty="0">
                <a:solidFill>
                  <a:srgbClr val="000000"/>
                </a:solidFill>
                <a:ea typeface="+mn-ea"/>
                <a:cs typeface="+mn-cs"/>
              </a:rPr>
              <a:t>učenec ima v 9. razredu povprečno oceno vseh predmetov  najmanj 4,70 in</a:t>
            </a:r>
          </a:p>
          <a:p>
            <a:pPr lvl="1">
              <a:lnSpc>
                <a:spcPts val="2400"/>
              </a:lnSpc>
              <a:spcBef>
                <a:spcPts val="0"/>
              </a:spcBef>
              <a:defRPr/>
            </a:pPr>
            <a:r>
              <a:rPr lang="sl-SI" altLang="sl-SI" sz="1700" dirty="0">
                <a:solidFill>
                  <a:srgbClr val="000000"/>
                </a:solidFill>
                <a:ea typeface="+mn-ea"/>
                <a:cs typeface="+mn-cs"/>
              </a:rPr>
              <a:t>učenec je dosegel izjemne dosežke na državnem ali mednarodnem nivoju. </a:t>
            </a:r>
          </a:p>
          <a:p>
            <a:pPr marL="0" indent="0">
              <a:buNone/>
              <a:defRPr/>
            </a:pPr>
            <a:r>
              <a:rPr lang="sl-SI" altLang="sl-SI" sz="1800" dirty="0"/>
              <a:t>V šolskem letu 2025/26 je bilo potrebno doseči 5 točk za izjemne dosežke. </a:t>
            </a:r>
          </a:p>
          <a:p>
            <a:pPr>
              <a:lnSpc>
                <a:spcPct val="150000"/>
              </a:lnSpc>
              <a:spcBef>
                <a:spcPts val="0"/>
              </a:spcBef>
              <a:buFont typeface="Wingdings" panose="05000000000000000000" pitchFamily="2" charset="2"/>
              <a:buNone/>
              <a:defRPr/>
            </a:pPr>
            <a:r>
              <a:rPr lang="sl-SI" altLang="sl-SI" sz="1900" b="1" dirty="0">
                <a:solidFill>
                  <a:srgbClr val="CC3300"/>
                </a:solidFill>
              </a:rPr>
              <a:t>Državna štipendija: </a:t>
            </a:r>
            <a:r>
              <a:rPr lang="sl-SI" altLang="sl-SI" sz="1800" dirty="0"/>
              <a:t>povprečni mesečni dohodek na osebo je do </a:t>
            </a:r>
            <a:r>
              <a:rPr lang="sl-SI" altLang="sl-SI" sz="1700" dirty="0"/>
              <a:t>1.328,28 </a:t>
            </a:r>
            <a:endParaRPr lang="sl-SI" sz="1700" dirty="0">
              <a:solidFill>
                <a:srgbClr val="FF0000"/>
              </a:solidFill>
            </a:endParaRPr>
          </a:p>
          <a:p>
            <a:pPr>
              <a:lnSpc>
                <a:spcPct val="150000"/>
              </a:lnSpc>
              <a:spcBef>
                <a:spcPts val="0"/>
              </a:spcBef>
              <a:buFont typeface="Wingdings" panose="05000000000000000000" pitchFamily="2" charset="2"/>
              <a:buNone/>
              <a:defRPr/>
            </a:pPr>
            <a:r>
              <a:rPr lang="sl-SI" sz="1800" dirty="0"/>
              <a:t>evrov, kar je 7. dohodkovni razred </a:t>
            </a:r>
            <a:r>
              <a:rPr lang="sl-SI" sz="1700" dirty="0"/>
              <a:t>(manjši dohodek pomeni višjo štipendijo).</a:t>
            </a:r>
          </a:p>
          <a:p>
            <a:pPr>
              <a:lnSpc>
                <a:spcPct val="150000"/>
              </a:lnSpc>
              <a:spcBef>
                <a:spcPts val="0"/>
              </a:spcBef>
              <a:buFont typeface="Wingdings" panose="05000000000000000000" pitchFamily="2" charset="2"/>
              <a:buNone/>
              <a:defRPr/>
            </a:pPr>
            <a:r>
              <a:rPr lang="sl-SI" altLang="sl-SI" sz="1900" b="1" dirty="0">
                <a:solidFill>
                  <a:srgbClr val="CC3300"/>
                </a:solidFill>
              </a:rPr>
              <a:t>Štipendija za deficitarne poklice, </a:t>
            </a:r>
            <a:r>
              <a:rPr lang="sl-SI" altLang="sl-SI" sz="1800" dirty="0"/>
              <a:t>za katere na trgu dela ni dovolj kadra.</a:t>
            </a:r>
            <a:endParaRPr lang="sl-SI" altLang="sl-SI" sz="1000" dirty="0"/>
          </a:p>
        </p:txBody>
      </p:sp>
      <p:sp>
        <p:nvSpPr>
          <p:cNvPr id="30724" name="Označba mesta številke diapozitiva 1">
            <a:extLst>
              <a:ext uri="{FF2B5EF4-FFF2-40B4-BE49-F238E27FC236}">
                <a16:creationId xmlns:a16="http://schemas.microsoft.com/office/drawing/2014/main" id="{8E6EB386-F42B-4D18-B4C3-5CFBE2A36A3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788F1F9A-7A11-4EF1-9580-41C6999859B5}" type="slidenum">
              <a:rPr lang="sl-SI" altLang="sl-SI" sz="1400"/>
              <a:pPr>
                <a:spcBef>
                  <a:spcPct val="0"/>
                </a:spcBef>
                <a:buClrTx/>
                <a:buSzTx/>
                <a:buFontTx/>
                <a:buNone/>
              </a:pPr>
              <a:t>21</a:t>
            </a:fld>
            <a:endParaRPr lang="sl-SI" altLang="sl-SI"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128F6F6E-C321-44DB-B990-C8B958621EE4}"/>
              </a:ext>
            </a:extLst>
          </p:cNvPr>
          <p:cNvSpPr>
            <a:spLocks noGrp="1" noChangeArrowheads="1"/>
          </p:cNvSpPr>
          <p:nvPr>
            <p:ph type="title"/>
          </p:nvPr>
        </p:nvSpPr>
        <p:spPr>
          <a:xfrm>
            <a:off x="1042988" y="981075"/>
            <a:ext cx="7866062" cy="669925"/>
          </a:xfrm>
        </p:spPr>
        <p:txBody>
          <a:bodyPr/>
          <a:lstStyle/>
          <a:p>
            <a:r>
              <a:rPr lang="sl-SI" altLang="sl-SI" sz="2800" b="1" dirty="0"/>
              <a:t>DEFICITARNI POKLICI v šol. l. 2026/27</a:t>
            </a:r>
            <a:endParaRPr lang="sl-SI" altLang="sl-SI" sz="2800" dirty="0"/>
          </a:p>
        </p:txBody>
      </p:sp>
      <p:graphicFrame>
        <p:nvGraphicFramePr>
          <p:cNvPr id="4" name="Content Placeholder 3">
            <a:extLst>
              <a:ext uri="{FF2B5EF4-FFF2-40B4-BE49-F238E27FC236}">
                <a16:creationId xmlns:a16="http://schemas.microsoft.com/office/drawing/2014/main" id="{01D863BB-3423-4AEE-80CF-05EF79ECDAFA}"/>
              </a:ext>
            </a:extLst>
          </p:cNvPr>
          <p:cNvGraphicFramePr>
            <a:graphicFrameLocks noGrp="1"/>
          </p:cNvGraphicFramePr>
          <p:nvPr>
            <p:ph idx="1"/>
            <p:extLst>
              <p:ext uri="{D42A27DB-BD31-4B8C-83A1-F6EECF244321}">
                <p14:modId xmlns:p14="http://schemas.microsoft.com/office/powerpoint/2010/main" val="3686974471"/>
              </p:ext>
            </p:extLst>
          </p:nvPr>
        </p:nvGraphicFramePr>
        <p:xfrm>
          <a:off x="738686" y="1988840"/>
          <a:ext cx="7866062" cy="4418391"/>
        </p:xfrm>
        <a:graphic>
          <a:graphicData uri="http://schemas.openxmlformats.org/drawingml/2006/table">
            <a:tbl>
              <a:tblPr/>
              <a:tblGrid>
                <a:gridCol w="3473274">
                  <a:extLst>
                    <a:ext uri="{9D8B030D-6E8A-4147-A177-3AD203B41FA5}">
                      <a16:colId xmlns:a16="http://schemas.microsoft.com/office/drawing/2014/main" val="20000"/>
                    </a:ext>
                  </a:extLst>
                </a:gridCol>
                <a:gridCol w="4392788">
                  <a:extLst>
                    <a:ext uri="{9D8B030D-6E8A-4147-A177-3AD203B41FA5}">
                      <a16:colId xmlns:a16="http://schemas.microsoft.com/office/drawing/2014/main" val="20001"/>
                    </a:ext>
                  </a:extLst>
                </a:gridCol>
              </a:tblGrid>
              <a:tr h="4418391">
                <a:tc>
                  <a:txBody>
                    <a:bodyPr/>
                    <a:lstStyle>
                      <a:lvl1pPr marL="342900" indent="-34290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Kamnosek</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defRPr/>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Izdelovalec kovinskih konstrukcij</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defRPr/>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Inštalater strojnih inštalacij</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defRPr/>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Strojni mehanik</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defRPr/>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Oblikovalec kovin - orodjar</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pPr>
                      <a:r>
                        <a:rPr kumimoji="0" lang="sl-SI" altLang="sl-SI" sz="1600" b="0" i="0" u="none" strike="noStrike" cap="none" normalizeH="0" baseline="0" dirty="0" err="1">
                          <a:ln>
                            <a:noFill/>
                          </a:ln>
                          <a:solidFill>
                            <a:srgbClr val="000000"/>
                          </a:solidFill>
                          <a:effectLst/>
                          <a:latin typeface="Tahoma" panose="020B0604030504040204" pitchFamily="34" charset="0"/>
                          <a:cs typeface="Calibri" panose="020F0502020204030204" pitchFamily="34" charset="0"/>
                        </a:rPr>
                        <a:t>Avtokaroserist</a:t>
                      </a:r>
                      <a:endPar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endParaRP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Pek</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defRPr/>
                      </a:pPr>
                      <a:r>
                        <a:rPr kumimoji="0" lang="sl-SI" altLang="sl-SI" sz="1600" b="0" i="0" u="none" strike="noStrike" cap="none" normalizeH="0" baseline="0" dirty="0">
                          <a:ln>
                            <a:noFill/>
                          </a:ln>
                          <a:solidFill>
                            <a:srgbClr val="000000"/>
                          </a:solidFill>
                          <a:effectLst/>
                          <a:latin typeface="Tahoma" panose="020B0604030504040204" pitchFamily="34" charset="0"/>
                        </a:rPr>
                        <a:t>Gastronom hotelir</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Mesar</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Tapetnik</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Papirničar</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Vrtnar</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defRPr/>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Cvetličar</a:t>
                      </a:r>
                    </a:p>
                    <a:p>
                      <a:pPr marL="342900" marR="0" lvl="0" indent="-342900" algn="l" defTabSz="914400" rtl="0" eaLnBrk="1" fontAlgn="base" latinLnBrk="0" hangingPunct="1">
                        <a:lnSpc>
                          <a:spcPts val="2400"/>
                        </a:lnSpc>
                        <a:spcBef>
                          <a:spcPct val="0"/>
                        </a:spcBef>
                        <a:spcAft>
                          <a:spcPct val="0"/>
                        </a:spcAft>
                        <a:buClrTx/>
                        <a:buSzTx/>
                        <a:buFont typeface="Tahoma" panose="020B0604030504040204" pitchFamily="34" charset="0"/>
                        <a:buAutoNum type="arabicPeriod"/>
                        <a:tabLst/>
                        <a:defRPr/>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Gospodar na podeželju</a:t>
                      </a:r>
                      <a:endParaRPr kumimoji="0" lang="sl-SI" altLang="sl-SI" sz="1600" b="0" i="0" u="none" strike="noStrike" cap="none" normalizeH="0" baseline="0" dirty="0">
                        <a:ln>
                          <a:noFill/>
                        </a:ln>
                        <a:solidFill>
                          <a:srgbClr val="000000"/>
                        </a:solidFill>
                        <a:effectLst/>
                        <a:latin typeface="Tahoma" panose="020B0604030504040204" pitchFamily="34" charset="0"/>
                      </a:endParaRPr>
                    </a:p>
                  </a:txBody>
                  <a:tcPr marL="91448" marR="9144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lvl1pPr marL="342900" indent="-34290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defRPr/>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Zidar</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Tesar</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Klepar – krovec</a:t>
                      </a:r>
                      <a:endParaRPr kumimoji="0" lang="sl-SI" altLang="sl-SI" sz="1600" b="0" i="0" u="none" strike="noStrike" cap="none" normalizeH="0" baseline="0" dirty="0">
                        <a:ln>
                          <a:noFill/>
                        </a:ln>
                        <a:solidFill>
                          <a:srgbClr val="000000"/>
                        </a:solidFill>
                        <a:effectLst/>
                        <a:latin typeface="Tahoma" panose="020B0604030504040204" pitchFamily="34" charset="0"/>
                        <a:cs typeface="Times New Roman" panose="02020603050405020304" pitchFamily="18" charset="0"/>
                      </a:endParaRP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Izvajalec </a:t>
                      </a:r>
                      <a:r>
                        <a:rPr kumimoji="0" lang="sl-SI" altLang="sl-SI" sz="1600" b="0" i="0" u="none" strike="noStrike" cap="none" normalizeH="0" baseline="0" dirty="0" err="1">
                          <a:ln>
                            <a:noFill/>
                          </a:ln>
                          <a:solidFill>
                            <a:srgbClr val="000000"/>
                          </a:solidFill>
                          <a:effectLst/>
                          <a:latin typeface="Tahoma" panose="020B0604030504040204" pitchFamily="34" charset="0"/>
                          <a:cs typeface="Calibri" panose="020F0502020204030204" pitchFamily="34" charset="0"/>
                        </a:rPr>
                        <a:t>suhomontažne</a:t>
                      </a: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 gradnje</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Slikopleskar - črkoslikar</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Pečar - polagalec keramičnih oblog</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Gozdar</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Dimnikar</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err="1">
                          <a:ln>
                            <a:noFill/>
                          </a:ln>
                          <a:solidFill>
                            <a:srgbClr val="000000"/>
                          </a:solidFill>
                          <a:effectLst/>
                          <a:latin typeface="Tahoma" panose="020B0604030504040204" pitchFamily="34" charset="0"/>
                          <a:cs typeface="Calibri" panose="020F0502020204030204" pitchFamily="34" charset="0"/>
                        </a:rPr>
                        <a:t>Geostrojni</a:t>
                      </a: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 rudar</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000000"/>
                          </a:solidFill>
                          <a:effectLst/>
                          <a:latin typeface="Tahoma" panose="020B0604030504040204" pitchFamily="34" charset="0"/>
                          <a:cs typeface="Calibri" panose="020F0502020204030204" pitchFamily="34" charset="0"/>
                        </a:rPr>
                        <a:t>Steklar </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3333FF"/>
                          </a:solidFill>
                          <a:effectLst/>
                          <a:latin typeface="Tahoma" panose="020B0604030504040204" pitchFamily="34" charset="0"/>
                          <a:cs typeface="Calibri" panose="020F0502020204030204" pitchFamily="34" charset="0"/>
                        </a:rPr>
                        <a:t>Hortikulturni tehnik</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defRPr/>
                      </a:pPr>
                      <a:r>
                        <a:rPr kumimoji="0" lang="sl-SI" altLang="sl-SI" sz="1600" b="0" i="0" u="none" strike="noStrike" cap="none" normalizeH="0" baseline="0" dirty="0">
                          <a:ln>
                            <a:noFill/>
                          </a:ln>
                          <a:solidFill>
                            <a:srgbClr val="3333FF"/>
                          </a:solidFill>
                          <a:effectLst/>
                          <a:latin typeface="Tahoma" panose="020B0604030504040204" pitchFamily="34" charset="0"/>
                          <a:cs typeface="Calibri" panose="020F0502020204030204" pitchFamily="34" charset="0"/>
                        </a:rPr>
                        <a:t>Tehnik steklarstva</a:t>
                      </a:r>
                    </a:p>
                    <a:p>
                      <a:pPr marL="342900" marR="0" lvl="0" indent="-342900" algn="just" defTabSz="914400" rtl="0" eaLnBrk="1" fontAlgn="base" latinLnBrk="0" hangingPunct="1">
                        <a:lnSpc>
                          <a:spcPts val="2400"/>
                        </a:lnSpc>
                        <a:spcBef>
                          <a:spcPct val="0"/>
                        </a:spcBef>
                        <a:spcAft>
                          <a:spcPct val="0"/>
                        </a:spcAft>
                        <a:buClrTx/>
                        <a:buSzTx/>
                        <a:buFont typeface="+mj-lt"/>
                        <a:buAutoNum type="arabicPeriod" startAt="15"/>
                        <a:tabLst/>
                      </a:pPr>
                      <a:r>
                        <a:rPr kumimoji="0" lang="sl-SI" altLang="sl-SI" sz="1600" b="0" i="0" u="none" strike="noStrike" cap="none" normalizeH="0" baseline="0" dirty="0">
                          <a:ln>
                            <a:noFill/>
                          </a:ln>
                          <a:solidFill>
                            <a:srgbClr val="3333FF"/>
                          </a:solidFill>
                          <a:effectLst/>
                          <a:latin typeface="Tahoma" panose="020B0604030504040204" pitchFamily="34" charset="0"/>
                          <a:cs typeface="Calibri" panose="020F0502020204030204" pitchFamily="34" charset="0"/>
                        </a:rPr>
                        <a:t>Geotehnik</a:t>
                      </a:r>
                    </a:p>
                    <a:p>
                      <a:pPr marL="0" marR="0" lvl="0" indent="0" algn="just" defTabSz="914400" rtl="0" eaLnBrk="1" fontAlgn="base" latinLnBrk="0" hangingPunct="1">
                        <a:lnSpc>
                          <a:spcPts val="2400"/>
                        </a:lnSpc>
                        <a:spcBef>
                          <a:spcPct val="0"/>
                        </a:spcBef>
                        <a:spcAft>
                          <a:spcPct val="0"/>
                        </a:spcAft>
                        <a:buClrTx/>
                        <a:buSzTx/>
                        <a:buFont typeface="+mj-lt"/>
                        <a:buNone/>
                        <a:tabLst/>
                      </a:pPr>
                      <a:r>
                        <a:rPr kumimoji="0" lang="sl-SI" altLang="sl-SI" sz="1600" b="0" i="0" u="none" strike="noStrike" cap="none" normalizeH="0" baseline="0" dirty="0">
                          <a:ln>
                            <a:noFill/>
                          </a:ln>
                          <a:solidFill>
                            <a:srgbClr val="3333FF"/>
                          </a:solidFill>
                          <a:effectLst/>
                          <a:latin typeface="Tahoma" panose="020B0604030504040204" pitchFamily="34" charset="0"/>
                          <a:cs typeface="Calibri" panose="020F0502020204030204" pitchFamily="34" charset="0"/>
                        </a:rPr>
                        <a:t>Opomba: Modra barva: 4-letno izobraževanje</a:t>
                      </a:r>
                      <a:endParaRPr kumimoji="0" lang="sl-SI" altLang="sl-SI" sz="1600" b="0" i="0" u="none" strike="noStrike" cap="none" normalizeH="0" baseline="0" dirty="0">
                        <a:ln>
                          <a:noFill/>
                        </a:ln>
                        <a:solidFill>
                          <a:srgbClr val="3333FF"/>
                        </a:solidFill>
                        <a:effectLst/>
                        <a:latin typeface="Tahoma" panose="020B0604030504040204" pitchFamily="34" charset="0"/>
                      </a:endParaRPr>
                    </a:p>
                  </a:txBody>
                  <a:tcPr marL="91448" marR="91448" marT="45747" marB="4574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extLst>
                  <a:ext uri="{0D108BD9-81ED-4DB2-BD59-A6C34878D82A}">
                    <a16:rowId xmlns:a16="http://schemas.microsoft.com/office/drawing/2014/main" val="10000"/>
                  </a:ext>
                </a:extLst>
              </a:tr>
            </a:tbl>
          </a:graphicData>
        </a:graphic>
      </p:graphicFrame>
      <p:sp>
        <p:nvSpPr>
          <p:cNvPr id="31755" name="Označba mesta številke diapozitiva 1">
            <a:extLst>
              <a:ext uri="{FF2B5EF4-FFF2-40B4-BE49-F238E27FC236}">
                <a16:creationId xmlns:a16="http://schemas.microsoft.com/office/drawing/2014/main" id="{B1C1B8FB-5A8C-4407-9077-AE877C75ED6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40BFC2C3-7091-4976-872E-A39C3EDFD702}" type="slidenum">
              <a:rPr lang="sl-SI" altLang="sl-SI" sz="1400"/>
              <a:pPr>
                <a:spcBef>
                  <a:spcPct val="0"/>
                </a:spcBef>
                <a:buClrTx/>
                <a:buSzTx/>
                <a:buFontTx/>
                <a:buNone/>
              </a:pPr>
              <a:t>22</a:t>
            </a:fld>
            <a:endParaRPr lang="sl-SI" altLang="sl-SI"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2B5A4E80-ABA2-4CC4-B3B2-68E3DE7DE4E4}"/>
              </a:ext>
            </a:extLst>
          </p:cNvPr>
          <p:cNvSpPr>
            <a:spLocks noGrp="1" noChangeArrowheads="1"/>
          </p:cNvSpPr>
          <p:nvPr>
            <p:ph type="title"/>
          </p:nvPr>
        </p:nvSpPr>
        <p:spPr/>
        <p:txBody>
          <a:bodyPr/>
          <a:lstStyle/>
          <a:p>
            <a:r>
              <a:rPr lang="sl-SI" altLang="sl-SI" sz="3400" b="1" dirty="0"/>
              <a:t>DRUGE ŠTIPENDIJE</a:t>
            </a:r>
          </a:p>
        </p:txBody>
      </p:sp>
      <p:sp>
        <p:nvSpPr>
          <p:cNvPr id="32771" name="Content Placeholder 2">
            <a:extLst>
              <a:ext uri="{FF2B5EF4-FFF2-40B4-BE49-F238E27FC236}">
                <a16:creationId xmlns:a16="http://schemas.microsoft.com/office/drawing/2014/main" id="{02E02769-6251-447A-81D2-D60C8D1C8850}"/>
              </a:ext>
            </a:extLst>
          </p:cNvPr>
          <p:cNvSpPr>
            <a:spLocks noGrp="1" noChangeArrowheads="1"/>
          </p:cNvSpPr>
          <p:nvPr>
            <p:ph idx="1"/>
          </p:nvPr>
        </p:nvSpPr>
        <p:spPr>
          <a:xfrm>
            <a:off x="755576" y="2348880"/>
            <a:ext cx="7920880" cy="4024772"/>
          </a:xfrm>
        </p:spPr>
        <p:txBody>
          <a:bodyPr/>
          <a:lstStyle/>
          <a:p>
            <a:pPr>
              <a:lnSpc>
                <a:spcPts val="2300"/>
              </a:lnSpc>
              <a:spcBef>
                <a:spcPts val="1000"/>
              </a:spcBef>
            </a:pPr>
            <a:r>
              <a:rPr lang="sl-SI" altLang="sl-SI" sz="1800" dirty="0"/>
              <a:t>Štipendije za posamezna področja:</a:t>
            </a:r>
          </a:p>
          <a:p>
            <a:pPr lvl="1" indent="-342900" algn="just">
              <a:lnSpc>
                <a:spcPct val="115000"/>
              </a:lnSpc>
              <a:buFont typeface="Symbol" panose="05050102010706020507" pitchFamily="18" charset="2"/>
              <a:buChar char=""/>
            </a:pPr>
            <a:r>
              <a:rPr lang="sl-SI" sz="1600" b="1" dirty="0">
                <a:effectLst/>
                <a:latin typeface="+mj-lt"/>
                <a:ea typeface="Times New Roman" panose="02020603050405020304" pitchFamily="18" charset="0"/>
                <a:cs typeface="Times New Roman" panose="02020603050405020304" pitchFamily="18" charset="0"/>
              </a:rPr>
              <a:t>zdravstvena dejavnost: </a:t>
            </a:r>
            <a:r>
              <a:rPr lang="sl-SI" sz="1600" b="1" u="sng" dirty="0">
                <a:effectLst/>
                <a:latin typeface="+mj-lt"/>
                <a:ea typeface="Times New Roman" panose="02020603050405020304" pitchFamily="18" charset="0"/>
                <a:cs typeface="Times New Roman" panose="02020603050405020304" pitchFamily="18" charset="0"/>
              </a:rPr>
              <a:t>tehnik zdravstvene nege</a:t>
            </a:r>
            <a:r>
              <a:rPr lang="sl-SI" sz="1600" b="1" dirty="0">
                <a:effectLst/>
                <a:latin typeface="+mj-lt"/>
                <a:ea typeface="Times New Roman" panose="02020603050405020304" pitchFamily="18" charset="0"/>
                <a:cs typeface="Times New Roman" panose="02020603050405020304" pitchFamily="18" charset="0"/>
              </a:rPr>
              <a:t>, </a:t>
            </a:r>
          </a:p>
          <a:p>
            <a:pPr marL="400050" lvl="1" indent="0" algn="just">
              <a:lnSpc>
                <a:spcPct val="115000"/>
              </a:lnSpc>
              <a:buNone/>
            </a:pPr>
            <a:r>
              <a:rPr lang="sl-SI" sz="1600" b="1" dirty="0">
                <a:latin typeface="+mj-lt"/>
                <a:ea typeface="Times New Roman" panose="02020603050405020304" pitchFamily="18" charset="0"/>
                <a:cs typeface="Times New Roman" panose="02020603050405020304" pitchFamily="18" charset="0"/>
              </a:rPr>
              <a:t>      </a:t>
            </a:r>
            <a:r>
              <a:rPr lang="sl-SI" sz="1600" dirty="0">
                <a:effectLst/>
                <a:latin typeface="+mj-lt"/>
                <a:ea typeface="Times New Roman" panose="02020603050405020304" pitchFamily="18" charset="0"/>
                <a:cs typeface="Times New Roman" panose="02020603050405020304" pitchFamily="18" charset="0"/>
              </a:rPr>
              <a:t>dipl. medicinska sestra/dipl. zdravstvenik, doktor medicine, mag. farmacije</a:t>
            </a:r>
          </a:p>
          <a:p>
            <a:pPr lvl="1" indent="-342900" algn="just">
              <a:lnSpc>
                <a:spcPct val="115000"/>
              </a:lnSpc>
              <a:buFont typeface="Symbol" panose="05050102010706020507" pitchFamily="18" charset="2"/>
              <a:buChar char=""/>
            </a:pPr>
            <a:r>
              <a:rPr lang="sl-SI" sz="1600" b="1" dirty="0">
                <a:effectLst/>
                <a:latin typeface="+mj-lt"/>
                <a:ea typeface="Times New Roman" panose="02020603050405020304" pitchFamily="18" charset="0"/>
                <a:cs typeface="Times New Roman" panose="02020603050405020304" pitchFamily="18" charset="0"/>
              </a:rPr>
              <a:t>socialno varstvo:</a:t>
            </a:r>
            <a:r>
              <a:rPr lang="sl-SI" sz="1600" dirty="0">
                <a:effectLst/>
                <a:latin typeface="+mj-lt"/>
                <a:ea typeface="Times New Roman" panose="02020603050405020304" pitchFamily="18" charset="0"/>
                <a:cs typeface="Times New Roman" panose="02020603050405020304" pitchFamily="18" charset="0"/>
              </a:rPr>
              <a:t> mag. socialnega dela</a:t>
            </a:r>
          </a:p>
          <a:p>
            <a:pPr lvl="1" indent="-342900" algn="just">
              <a:lnSpc>
                <a:spcPct val="115000"/>
              </a:lnSpc>
              <a:buFont typeface="Symbol" panose="05050102010706020507" pitchFamily="18" charset="2"/>
              <a:buChar char=""/>
            </a:pPr>
            <a:r>
              <a:rPr lang="sl-SI" sz="1600" b="1" dirty="0">
                <a:effectLst/>
                <a:latin typeface="+mj-lt"/>
                <a:ea typeface="Times New Roman" panose="02020603050405020304" pitchFamily="18" charset="0"/>
                <a:cs typeface="Times New Roman" panose="02020603050405020304" pitchFamily="18" charset="0"/>
              </a:rPr>
              <a:t>sofinanciranje znanstveno-raziskovalne mobilnosti</a:t>
            </a:r>
            <a:endParaRPr lang="sl-SI" sz="1600" dirty="0">
              <a:effectLst/>
              <a:latin typeface="+mj-lt"/>
              <a:ea typeface="Times New Roman" panose="02020603050405020304" pitchFamily="18" charset="0"/>
              <a:cs typeface="Times New Roman" panose="02020603050405020304" pitchFamily="18" charset="0"/>
            </a:endParaRPr>
          </a:p>
          <a:p>
            <a:pPr>
              <a:lnSpc>
                <a:spcPts val="2300"/>
              </a:lnSpc>
              <a:spcBef>
                <a:spcPts val="1000"/>
              </a:spcBef>
            </a:pPr>
            <a:r>
              <a:rPr lang="sl-SI" altLang="sl-SI" sz="1800" dirty="0"/>
              <a:t>Občinske štipendije</a:t>
            </a:r>
          </a:p>
          <a:p>
            <a:pPr>
              <a:lnSpc>
                <a:spcPts val="2300"/>
              </a:lnSpc>
              <a:spcBef>
                <a:spcPts val="1000"/>
              </a:spcBef>
            </a:pPr>
            <a:r>
              <a:rPr lang="sl-SI" altLang="sl-SI" sz="1800" dirty="0"/>
              <a:t>Štipendije Ad futura</a:t>
            </a:r>
          </a:p>
          <a:p>
            <a:pPr>
              <a:lnSpc>
                <a:spcPts val="2300"/>
              </a:lnSpc>
              <a:spcBef>
                <a:spcPts val="1000"/>
              </a:spcBef>
            </a:pPr>
            <a:r>
              <a:rPr lang="sl-SI" altLang="sl-SI" sz="1800" dirty="0"/>
              <a:t>Štipendije državnih organov</a:t>
            </a:r>
          </a:p>
          <a:p>
            <a:pPr>
              <a:lnSpc>
                <a:spcPts val="2300"/>
              </a:lnSpc>
              <a:spcBef>
                <a:spcPts val="1000"/>
              </a:spcBef>
            </a:pPr>
            <a:r>
              <a:rPr lang="sl-SI" altLang="sl-SI" sz="1800" dirty="0"/>
              <a:t>Štipendije nepridobitnih organizacij	</a:t>
            </a:r>
          </a:p>
          <a:p>
            <a:pPr>
              <a:lnSpc>
                <a:spcPts val="2500"/>
              </a:lnSpc>
              <a:spcBef>
                <a:spcPts val="1000"/>
              </a:spcBef>
            </a:pPr>
            <a:r>
              <a:rPr lang="sl-SI" altLang="sl-SI" sz="1800" dirty="0"/>
              <a:t>Štipendije tujih ustanov</a:t>
            </a:r>
          </a:p>
          <a:p>
            <a:pPr>
              <a:lnSpc>
                <a:spcPts val="2300"/>
              </a:lnSpc>
              <a:spcBef>
                <a:spcPts val="1000"/>
              </a:spcBef>
            </a:pPr>
            <a:endParaRPr lang="sl-SI" altLang="sl-SI" sz="1700" b="1" dirty="0">
              <a:solidFill>
                <a:schemeClr val="tx2"/>
              </a:solidFill>
            </a:endParaRPr>
          </a:p>
          <a:p>
            <a:pPr>
              <a:lnSpc>
                <a:spcPts val="2300"/>
              </a:lnSpc>
              <a:spcBef>
                <a:spcPts val="1000"/>
              </a:spcBef>
            </a:pPr>
            <a:endParaRPr lang="sl-SI" altLang="sl-SI" sz="1700" b="1" dirty="0">
              <a:solidFill>
                <a:schemeClr val="tx2"/>
              </a:solidFill>
            </a:endParaRPr>
          </a:p>
          <a:p>
            <a:pPr>
              <a:lnSpc>
                <a:spcPts val="2200"/>
              </a:lnSpc>
              <a:spcBef>
                <a:spcPts val="600"/>
              </a:spcBef>
              <a:buFont typeface="Wingdings" panose="05000000000000000000" pitchFamily="2" charset="2"/>
              <a:buNone/>
            </a:pPr>
            <a:endParaRPr lang="sl-SI" altLang="sl-SI" sz="1700" dirty="0"/>
          </a:p>
          <a:p>
            <a:endParaRPr lang="sl-SI" altLang="sl-SI" sz="1400" dirty="0"/>
          </a:p>
          <a:p>
            <a:pPr>
              <a:buFont typeface="Wingdings" panose="05000000000000000000" pitchFamily="2" charset="2"/>
              <a:buNone/>
            </a:pPr>
            <a:endParaRPr lang="sl-SI" altLang="sl-SI" sz="1200" b="1" dirty="0"/>
          </a:p>
          <a:p>
            <a:endParaRPr lang="sl-SI" altLang="sl-SI" dirty="0"/>
          </a:p>
        </p:txBody>
      </p:sp>
      <p:sp>
        <p:nvSpPr>
          <p:cNvPr id="32772" name="Označba mesta številke diapozitiva 1">
            <a:extLst>
              <a:ext uri="{FF2B5EF4-FFF2-40B4-BE49-F238E27FC236}">
                <a16:creationId xmlns:a16="http://schemas.microsoft.com/office/drawing/2014/main" id="{41590A61-32F0-486F-855B-6520C7FB79A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DE31B917-861A-4C3D-AD8E-495373D2817B}" type="slidenum">
              <a:rPr lang="sl-SI" altLang="sl-SI" sz="1400"/>
              <a:pPr>
                <a:spcBef>
                  <a:spcPct val="0"/>
                </a:spcBef>
                <a:buClrTx/>
                <a:buSzTx/>
                <a:buFontTx/>
                <a:buNone/>
              </a:pPr>
              <a:t>23</a:t>
            </a:fld>
            <a:endParaRPr lang="sl-SI" altLang="sl-SI"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2770DE3E-8C2C-411D-BFAD-610515E6ECFC}"/>
              </a:ext>
            </a:extLst>
          </p:cNvPr>
          <p:cNvSpPr>
            <a:spLocks noGrp="1" noChangeArrowheads="1"/>
          </p:cNvSpPr>
          <p:nvPr>
            <p:ph type="title"/>
          </p:nvPr>
        </p:nvSpPr>
        <p:spPr/>
        <p:txBody>
          <a:bodyPr/>
          <a:lstStyle/>
          <a:p>
            <a:r>
              <a:rPr lang="sl-SI" altLang="sl-SI" sz="3400" b="1" dirty="0"/>
              <a:t>INFORMACIJE IN POGOVOR</a:t>
            </a:r>
          </a:p>
        </p:txBody>
      </p:sp>
      <p:sp>
        <p:nvSpPr>
          <p:cNvPr id="27651" name="Rectangle 3">
            <a:extLst>
              <a:ext uri="{FF2B5EF4-FFF2-40B4-BE49-F238E27FC236}">
                <a16:creationId xmlns:a16="http://schemas.microsoft.com/office/drawing/2014/main" id="{5F302150-D406-4987-93EE-9FFA53CC6191}"/>
              </a:ext>
            </a:extLst>
          </p:cNvPr>
          <p:cNvSpPr>
            <a:spLocks noGrp="1" noChangeArrowheads="1"/>
          </p:cNvSpPr>
          <p:nvPr>
            <p:ph type="body" idx="1"/>
          </p:nvPr>
        </p:nvSpPr>
        <p:spPr>
          <a:xfrm>
            <a:off x="755576" y="2060848"/>
            <a:ext cx="7920880" cy="4582839"/>
          </a:xfrm>
        </p:spPr>
        <p:txBody>
          <a:bodyPr/>
          <a:lstStyle/>
          <a:p>
            <a:pPr>
              <a:lnSpc>
                <a:spcPts val="3200"/>
              </a:lnSpc>
              <a:spcBef>
                <a:spcPts val="600"/>
              </a:spcBef>
              <a:buFont typeface="Wingdings" panose="05000000000000000000" pitchFamily="2" charset="2"/>
              <a:buNone/>
              <a:defRPr/>
            </a:pPr>
            <a:r>
              <a:rPr lang="sl-SI" sz="1800" dirty="0">
                <a:ea typeface="Times New Roman" panose="02020603050405020304" pitchFamily="18" charset="0"/>
              </a:rPr>
              <a:t>Možnosti brezplačnega informiranja in pogovora:</a:t>
            </a:r>
            <a:endParaRPr lang="sl-SI" altLang="sl-SI" sz="1800" b="1" dirty="0">
              <a:solidFill>
                <a:schemeClr val="tx2"/>
              </a:solidFill>
            </a:endParaRPr>
          </a:p>
          <a:p>
            <a:pPr>
              <a:lnSpc>
                <a:spcPts val="3200"/>
              </a:lnSpc>
              <a:spcBef>
                <a:spcPts val="0"/>
              </a:spcBef>
              <a:buNone/>
              <a:defRPr/>
            </a:pPr>
            <a:r>
              <a:rPr lang="sl-SI" altLang="sl-SI" sz="2000" b="1" dirty="0">
                <a:solidFill>
                  <a:schemeClr val="tx2"/>
                </a:solidFill>
              </a:rPr>
              <a:t>Na šoli: </a:t>
            </a:r>
            <a:r>
              <a:rPr lang="sl-SI" altLang="sl-SI" sz="1800" dirty="0"/>
              <a:t>Erna Meglič: e-naslov: </a:t>
            </a:r>
            <a:r>
              <a:rPr lang="sl-SI" altLang="sl-SI" sz="1800" dirty="0">
                <a:hlinkClick r:id="rId2">
                  <a:extLst>
                    <a:ext uri="{A12FA001-AC4F-418D-AE19-62706E023703}">
                      <ahyp:hlinkClr xmlns:ahyp="http://schemas.microsoft.com/office/drawing/2018/hyperlinkcolor" val="tx"/>
                    </a:ext>
                  </a:extLst>
                </a:hlinkClick>
              </a:rPr>
              <a:t>erna.meglic@os-preddvor.si</a:t>
            </a:r>
            <a:r>
              <a:rPr lang="sl-SI" altLang="sl-SI" sz="1800" dirty="0"/>
              <a:t>  </a:t>
            </a:r>
          </a:p>
          <a:p>
            <a:pPr>
              <a:lnSpc>
                <a:spcPts val="3200"/>
              </a:lnSpc>
              <a:spcBef>
                <a:spcPts val="0"/>
              </a:spcBef>
              <a:buNone/>
              <a:defRPr/>
            </a:pPr>
            <a:r>
              <a:rPr lang="sl-SI" altLang="sl-SI" sz="1800" dirty="0"/>
              <a:t>               tel. 04 275 07 15   </a:t>
            </a:r>
            <a:r>
              <a:rPr lang="sl-SI" altLang="sl-SI" sz="1700" dirty="0"/>
              <a:t>(ob ponedeljkih možno tudi popoldne) </a:t>
            </a:r>
          </a:p>
          <a:p>
            <a:pPr>
              <a:lnSpc>
                <a:spcPts val="2500"/>
              </a:lnSpc>
              <a:spcBef>
                <a:spcPts val="600"/>
              </a:spcBef>
              <a:buNone/>
              <a:defRPr/>
            </a:pPr>
            <a:r>
              <a:rPr lang="sl-SI" altLang="sl-SI" sz="1800" b="1" dirty="0">
                <a:solidFill>
                  <a:schemeClr val="tx2"/>
                </a:solidFill>
              </a:rPr>
              <a:t>Karierno središče Kranj: </a:t>
            </a:r>
          </a:p>
          <a:p>
            <a:pPr>
              <a:lnSpc>
                <a:spcPts val="2500"/>
              </a:lnSpc>
              <a:spcBef>
                <a:spcPts val="600"/>
              </a:spcBef>
              <a:buNone/>
              <a:defRPr/>
            </a:pPr>
            <a:r>
              <a:rPr lang="sl-SI" altLang="sl-SI" sz="1600" dirty="0"/>
              <a:t>Tatjana Čeh Naglič: tel. 059 695 722, e-naslov </a:t>
            </a:r>
            <a:r>
              <a:rPr lang="sl-SI" altLang="sl-SI" sz="1600" dirty="0">
                <a:hlinkClick r:id="rId3">
                  <a:extLst>
                    <a:ext uri="{A12FA001-AC4F-418D-AE19-62706E023703}">
                      <ahyp:hlinkClr xmlns:ahyp="http://schemas.microsoft.com/office/drawing/2018/hyperlinkcolor" val="tx"/>
                    </a:ext>
                  </a:extLst>
                </a:hlinkClick>
              </a:rPr>
              <a:t>tatjana.cehnaglic@ess.gov.si</a:t>
            </a:r>
            <a:endParaRPr lang="sl-SI" altLang="sl-SI" sz="1600" dirty="0"/>
          </a:p>
          <a:p>
            <a:pPr>
              <a:lnSpc>
                <a:spcPts val="3200"/>
              </a:lnSpc>
              <a:spcBef>
                <a:spcPts val="0"/>
              </a:spcBef>
              <a:buNone/>
              <a:defRPr/>
            </a:pPr>
            <a:r>
              <a:rPr lang="sl-SI" altLang="sl-SI" sz="2000" b="1" dirty="0">
                <a:solidFill>
                  <a:schemeClr val="tx2"/>
                </a:solidFill>
              </a:rPr>
              <a:t>Kovačnica – podjetniški inkubator Kranj:</a:t>
            </a:r>
          </a:p>
          <a:p>
            <a:pPr>
              <a:lnSpc>
                <a:spcPts val="2500"/>
              </a:lnSpc>
              <a:spcBef>
                <a:spcPts val="600"/>
              </a:spcBef>
              <a:buNone/>
              <a:defRPr/>
            </a:pPr>
            <a:r>
              <a:rPr lang="sl-SI" altLang="sl-SI" sz="1800" dirty="0"/>
              <a:t>Andraž Šiler in Sabina Mešić: </a:t>
            </a:r>
            <a:r>
              <a:rPr lang="sl-SI" altLang="sl-SI" sz="1800" dirty="0">
                <a:hlinkClick r:id="rId4">
                  <a:extLst>
                    <a:ext uri="{A12FA001-AC4F-418D-AE19-62706E023703}">
                      <ahyp:hlinkClr xmlns:ahyp="http://schemas.microsoft.com/office/drawing/2018/hyperlinkcolor" val="tx"/>
                    </a:ext>
                  </a:extLst>
                </a:hlinkClick>
              </a:rPr>
              <a:t>https://www.bsc-kranj.si/karierni-plac/</a:t>
            </a:r>
            <a:endParaRPr lang="sl-SI" altLang="sl-SI" sz="1800" dirty="0"/>
          </a:p>
          <a:p>
            <a:pPr>
              <a:lnSpc>
                <a:spcPts val="2500"/>
              </a:lnSpc>
              <a:spcBef>
                <a:spcPts val="600"/>
              </a:spcBef>
              <a:buNone/>
              <a:defRPr/>
            </a:pPr>
            <a:r>
              <a:rPr lang="sl-SI" altLang="sl-SI" sz="2000" b="1" dirty="0">
                <a:solidFill>
                  <a:schemeClr val="tx2"/>
                </a:solidFill>
              </a:rPr>
              <a:t>Zavod RS za zaposlovanje, Urad za delo Kranj: </a:t>
            </a:r>
          </a:p>
          <a:p>
            <a:pPr marL="0" indent="0">
              <a:lnSpc>
                <a:spcPts val="2400"/>
              </a:lnSpc>
              <a:spcBef>
                <a:spcPts val="600"/>
              </a:spcBef>
              <a:buNone/>
              <a:defRPr/>
            </a:pPr>
            <a:r>
              <a:rPr lang="sl-SI" altLang="sl-SI" sz="1800" dirty="0"/>
              <a:t>Magda </a:t>
            </a:r>
            <a:r>
              <a:rPr lang="sl-SI" altLang="sl-SI" sz="1800" dirty="0" err="1"/>
              <a:t>Balek</a:t>
            </a:r>
            <a:r>
              <a:rPr lang="sl-SI" altLang="sl-SI" sz="1800" dirty="0"/>
              <a:t> Resman </a:t>
            </a:r>
            <a:r>
              <a:rPr lang="sl-SI" altLang="sl-SI" sz="1700" dirty="0"/>
              <a:t>(v primeru večjih težav)</a:t>
            </a:r>
            <a:r>
              <a:rPr lang="sl-SI" altLang="sl-SI" sz="1800" dirty="0"/>
              <a:t>: </a:t>
            </a:r>
            <a:r>
              <a:rPr lang="nb-NO" altLang="sl-SI" sz="1800" dirty="0"/>
              <a:t>telefon: 059 695 71</a:t>
            </a:r>
            <a:r>
              <a:rPr lang="sl-SI" altLang="sl-SI" sz="1800" dirty="0"/>
              <a:t>9, </a:t>
            </a:r>
          </a:p>
          <a:p>
            <a:pPr marL="0" indent="0">
              <a:lnSpc>
                <a:spcPts val="2400"/>
              </a:lnSpc>
              <a:spcBef>
                <a:spcPts val="600"/>
              </a:spcBef>
              <a:buNone/>
              <a:defRPr/>
            </a:pPr>
            <a:r>
              <a:rPr lang="sl-SI" altLang="sl-SI" sz="1800" dirty="0"/>
              <a:t>e-naslov: </a:t>
            </a:r>
            <a:r>
              <a:rPr lang="sl-SI" altLang="sl-SI" sz="1800" dirty="0" err="1">
                <a:hlinkClick r:id="rId5">
                  <a:extLst>
                    <a:ext uri="{A12FA001-AC4F-418D-AE19-62706E023703}">
                      <ahyp:hlinkClr xmlns:ahyp="http://schemas.microsoft.com/office/drawing/2018/hyperlinkcolor" val="tx"/>
                    </a:ext>
                  </a:extLst>
                </a:hlinkClick>
              </a:rPr>
              <a:t>magda.balekresman</a:t>
            </a:r>
            <a:r>
              <a:rPr lang="nb-NO" altLang="sl-SI" sz="1800" dirty="0">
                <a:hlinkClick r:id="rId5">
                  <a:extLst>
                    <a:ext uri="{A12FA001-AC4F-418D-AE19-62706E023703}">
                      <ahyp:hlinkClr xmlns:ahyp="http://schemas.microsoft.com/office/drawing/2018/hyperlinkcolor" val="tx"/>
                    </a:ext>
                  </a:extLst>
                </a:hlinkClick>
              </a:rPr>
              <a:t>@ess.gov.si</a:t>
            </a:r>
            <a:endParaRPr lang="sl-SI" altLang="sl-SI" sz="1800" dirty="0"/>
          </a:p>
          <a:p>
            <a:pPr marL="0" indent="0">
              <a:lnSpc>
                <a:spcPts val="3500"/>
              </a:lnSpc>
              <a:spcBef>
                <a:spcPts val="600"/>
              </a:spcBef>
              <a:buNone/>
              <a:defRPr/>
            </a:pPr>
            <a:r>
              <a:rPr lang="sl-SI" sz="1800" dirty="0">
                <a:ea typeface="Times New Roman" panose="02020603050405020304" pitchFamily="18" charset="0"/>
              </a:rPr>
              <a:t>Za svetovalne pogovore </a:t>
            </a:r>
            <a:r>
              <a:rPr lang="sl-SI" sz="1800" b="1" dirty="0">
                <a:ea typeface="Times New Roman" panose="02020603050405020304" pitchFamily="18" charset="0"/>
              </a:rPr>
              <a:t>se je potrebno vnaprej dogovoriti.</a:t>
            </a:r>
            <a:endParaRPr lang="sl-SI" sz="1700" dirty="0">
              <a:ea typeface="Times New Roman" panose="02020603050405020304" pitchFamily="18" charset="0"/>
            </a:endParaRPr>
          </a:p>
          <a:p>
            <a:pPr>
              <a:lnSpc>
                <a:spcPts val="2700"/>
              </a:lnSpc>
              <a:spcBef>
                <a:spcPts val="0"/>
              </a:spcBef>
            </a:pPr>
            <a:endParaRPr lang="sl-SI" altLang="sl-SI" sz="1600" dirty="0"/>
          </a:p>
          <a:p>
            <a:pPr>
              <a:lnSpc>
                <a:spcPts val="2700"/>
              </a:lnSpc>
              <a:spcBef>
                <a:spcPts val="600"/>
              </a:spcBef>
              <a:buFont typeface="Wingdings" panose="05000000000000000000" pitchFamily="2" charset="2"/>
              <a:buNone/>
              <a:defRPr/>
            </a:pPr>
            <a:endParaRPr lang="sl-SI" altLang="sl-SI" sz="2000" dirty="0"/>
          </a:p>
        </p:txBody>
      </p:sp>
      <p:sp>
        <p:nvSpPr>
          <p:cNvPr id="33796" name="Označba mesta številke diapozitiva 1">
            <a:extLst>
              <a:ext uri="{FF2B5EF4-FFF2-40B4-BE49-F238E27FC236}">
                <a16:creationId xmlns:a16="http://schemas.microsoft.com/office/drawing/2014/main" id="{918A5F17-4A68-469F-BF43-73B27EAD710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66B56018-DEF6-474C-99B0-D47C0E7C2F24}" type="slidenum">
              <a:rPr lang="sl-SI" altLang="sl-SI" sz="1400"/>
              <a:pPr>
                <a:spcBef>
                  <a:spcPct val="0"/>
                </a:spcBef>
                <a:buClrTx/>
                <a:buSzTx/>
                <a:buFontTx/>
                <a:buNone/>
              </a:pPr>
              <a:t>24</a:t>
            </a:fld>
            <a:endParaRPr lang="sl-SI" altLang="sl-SI"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0C894EB8-295B-4737-AA9F-17A6057396BD}"/>
              </a:ext>
            </a:extLst>
          </p:cNvPr>
          <p:cNvSpPr>
            <a:spLocks noGrp="1" noChangeArrowheads="1"/>
          </p:cNvSpPr>
          <p:nvPr>
            <p:ph type="title"/>
          </p:nvPr>
        </p:nvSpPr>
        <p:spPr/>
        <p:txBody>
          <a:bodyPr/>
          <a:lstStyle/>
          <a:p>
            <a:endParaRPr lang="sl-SI" altLang="sl-SI"/>
          </a:p>
        </p:txBody>
      </p:sp>
      <p:sp>
        <p:nvSpPr>
          <p:cNvPr id="34819" name="Content Placeholder 2">
            <a:extLst>
              <a:ext uri="{FF2B5EF4-FFF2-40B4-BE49-F238E27FC236}">
                <a16:creationId xmlns:a16="http://schemas.microsoft.com/office/drawing/2014/main" id="{4FF926E8-67D4-4B16-8EEE-CEA29E06ACD5}"/>
              </a:ext>
            </a:extLst>
          </p:cNvPr>
          <p:cNvSpPr>
            <a:spLocks noGrp="1" noChangeArrowheads="1"/>
          </p:cNvSpPr>
          <p:nvPr>
            <p:ph idx="1"/>
          </p:nvPr>
        </p:nvSpPr>
        <p:spPr>
          <a:xfrm>
            <a:off x="935831" y="2276872"/>
            <a:ext cx="7272338" cy="3783013"/>
          </a:xfrm>
        </p:spPr>
        <p:txBody>
          <a:bodyPr/>
          <a:lstStyle/>
          <a:p>
            <a:pPr algn="ctr">
              <a:buFont typeface="Wingdings" panose="05000000000000000000" pitchFamily="2" charset="2"/>
              <a:buNone/>
            </a:pPr>
            <a:r>
              <a:rPr lang="sl-SI" altLang="sl-SI" b="1" dirty="0">
                <a:solidFill>
                  <a:srgbClr val="FF9900"/>
                </a:solidFill>
              </a:rPr>
              <a:t>Ni razloga, da ne bi sledili srcu. </a:t>
            </a:r>
          </a:p>
          <a:p>
            <a:pPr algn="ctr">
              <a:buFont typeface="Wingdings" panose="05000000000000000000" pitchFamily="2" charset="2"/>
              <a:buNone/>
            </a:pPr>
            <a:endParaRPr lang="sl-SI" altLang="sl-SI" sz="1200" b="1" dirty="0"/>
          </a:p>
          <a:p>
            <a:pPr algn="ctr">
              <a:buFont typeface="Wingdings" panose="05000000000000000000" pitchFamily="2" charset="2"/>
              <a:buNone/>
            </a:pPr>
            <a:r>
              <a:rPr lang="sl-SI" altLang="sl-SI" sz="2800" dirty="0"/>
              <a:t>Lasten interes je najpomembnejši dejavnik</a:t>
            </a:r>
          </a:p>
          <a:p>
            <a:pPr algn="ctr">
              <a:buFont typeface="Wingdings" panose="05000000000000000000" pitchFamily="2" charset="2"/>
              <a:buNone/>
            </a:pPr>
            <a:r>
              <a:rPr lang="sl-SI" altLang="sl-SI" sz="2800" dirty="0"/>
              <a:t>pravilne izbire, saj ga navadno spremlja</a:t>
            </a:r>
          </a:p>
          <a:p>
            <a:pPr algn="ctr">
              <a:buFont typeface="Wingdings" panose="05000000000000000000" pitchFamily="2" charset="2"/>
              <a:buNone/>
            </a:pPr>
            <a:r>
              <a:rPr lang="sl-SI" altLang="sl-SI" sz="2800" dirty="0"/>
              <a:t>visoka motivacija in zavzetost za učenje </a:t>
            </a:r>
          </a:p>
          <a:p>
            <a:pPr algn="ctr">
              <a:buFont typeface="Wingdings" panose="05000000000000000000" pitchFamily="2" charset="2"/>
              <a:buNone/>
            </a:pPr>
            <a:r>
              <a:rPr lang="sl-SI" altLang="sl-SI" sz="2800" dirty="0"/>
              <a:t>novih znanj in spretnosti. </a:t>
            </a:r>
          </a:p>
          <a:p>
            <a:pPr algn="ctr">
              <a:buFont typeface="Wingdings" panose="05000000000000000000" pitchFamily="2" charset="2"/>
              <a:buNone/>
            </a:pPr>
            <a:endParaRPr lang="sl-SI" altLang="sl-SI" sz="1200" dirty="0"/>
          </a:p>
          <a:p>
            <a:pPr marL="0" indent="0">
              <a:buNone/>
            </a:pPr>
            <a:r>
              <a:rPr lang="sl-SI" altLang="sl-SI" sz="2400" dirty="0"/>
              <a:t>                                                 (Steve Jobs)</a:t>
            </a:r>
          </a:p>
        </p:txBody>
      </p:sp>
      <p:sp>
        <p:nvSpPr>
          <p:cNvPr id="34820" name="Označba mesta številke diapozitiva 1">
            <a:extLst>
              <a:ext uri="{FF2B5EF4-FFF2-40B4-BE49-F238E27FC236}">
                <a16:creationId xmlns:a16="http://schemas.microsoft.com/office/drawing/2014/main" id="{867B811B-E461-4A93-995D-E554258F87A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F9B68739-274D-4EE7-9E39-8A781BEA27EB}" type="slidenum">
              <a:rPr lang="sl-SI" altLang="sl-SI" sz="1400"/>
              <a:pPr>
                <a:spcBef>
                  <a:spcPct val="0"/>
                </a:spcBef>
                <a:buClrTx/>
                <a:buSzTx/>
                <a:buFontTx/>
                <a:buNone/>
              </a:pPr>
              <a:t>25</a:t>
            </a:fld>
            <a:endParaRPr lang="sl-SI" altLang="sl-SI"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770733C-5535-452E-908B-0FE6D2D4AB46}"/>
              </a:ext>
            </a:extLst>
          </p:cNvPr>
          <p:cNvSpPr>
            <a:spLocks noGrp="1" noChangeArrowheads="1"/>
          </p:cNvSpPr>
          <p:nvPr>
            <p:ph type="title"/>
          </p:nvPr>
        </p:nvSpPr>
        <p:spPr/>
        <p:txBody>
          <a:bodyPr/>
          <a:lstStyle/>
          <a:p>
            <a:pPr eaLnBrk="1" hangingPunct="1"/>
            <a:r>
              <a:rPr lang="sl-SI" altLang="sl-SI" sz="3400" b="1" dirty="0"/>
              <a:t>KARIERNA ORIENTACIJA  </a:t>
            </a:r>
            <a:r>
              <a:rPr lang="sl-SI" altLang="sl-SI" sz="3400" dirty="0"/>
              <a:t> </a:t>
            </a:r>
          </a:p>
        </p:txBody>
      </p:sp>
      <p:sp>
        <p:nvSpPr>
          <p:cNvPr id="12291" name="Rectangle 3">
            <a:extLst>
              <a:ext uri="{FF2B5EF4-FFF2-40B4-BE49-F238E27FC236}">
                <a16:creationId xmlns:a16="http://schemas.microsoft.com/office/drawing/2014/main" id="{FBB54D7F-6EA0-40C9-863C-9D84F7DABA08}"/>
              </a:ext>
            </a:extLst>
          </p:cNvPr>
          <p:cNvSpPr>
            <a:spLocks noGrp="1" noChangeArrowheads="1"/>
          </p:cNvSpPr>
          <p:nvPr>
            <p:ph type="body" idx="1"/>
          </p:nvPr>
        </p:nvSpPr>
        <p:spPr>
          <a:xfrm>
            <a:off x="755650" y="2205038"/>
            <a:ext cx="7920038" cy="4038600"/>
          </a:xfrm>
        </p:spPr>
        <p:txBody>
          <a:bodyPr/>
          <a:lstStyle/>
          <a:p>
            <a:pPr eaLnBrk="1" hangingPunct="1">
              <a:spcBef>
                <a:spcPts val="600"/>
              </a:spcBef>
              <a:buFont typeface="Wingdings" panose="05000000000000000000" pitchFamily="2" charset="2"/>
              <a:buNone/>
            </a:pPr>
            <a:r>
              <a:rPr lang="sl-SI" altLang="sl-SI" sz="2100" b="1" dirty="0">
                <a:solidFill>
                  <a:schemeClr val="tx2"/>
                </a:solidFill>
              </a:rPr>
              <a:t>9. razred</a:t>
            </a:r>
          </a:p>
          <a:p>
            <a:pPr eaLnBrk="1" hangingPunct="1">
              <a:spcBef>
                <a:spcPts val="600"/>
              </a:spcBef>
            </a:pPr>
            <a:r>
              <a:rPr lang="sl-SI" altLang="sl-SI" sz="1900" dirty="0"/>
              <a:t>informacije: Arnes Učilnice, </a:t>
            </a:r>
            <a:r>
              <a:rPr lang="sl-SI" altLang="sl-SI" sz="1800" dirty="0"/>
              <a:t>Meglič Erna, Karierna orientacija</a:t>
            </a:r>
          </a:p>
          <a:p>
            <a:pPr eaLnBrk="1" hangingPunct="1">
              <a:spcBef>
                <a:spcPts val="600"/>
              </a:spcBef>
            </a:pPr>
            <a:r>
              <a:rPr lang="sl-SI" altLang="sl-SI" sz="1900" dirty="0"/>
              <a:t>elektronski Vprašalnik o poklicni poti </a:t>
            </a:r>
          </a:p>
          <a:p>
            <a:pPr eaLnBrk="1" hangingPunct="1">
              <a:spcBef>
                <a:spcPts val="600"/>
              </a:spcBef>
            </a:pPr>
            <a:r>
              <a:rPr lang="sl-SI" altLang="sl-SI" sz="1900" dirty="0"/>
              <a:t>računalniški program Kam in kako </a:t>
            </a:r>
          </a:p>
          <a:p>
            <a:pPr eaLnBrk="1" hangingPunct="1">
              <a:spcBef>
                <a:spcPts val="600"/>
              </a:spcBef>
            </a:pPr>
            <a:r>
              <a:rPr lang="sl-SI" altLang="sl-SI" sz="1900" dirty="0"/>
              <a:t>individualni pogovori</a:t>
            </a:r>
          </a:p>
          <a:p>
            <a:pPr eaLnBrk="1" hangingPunct="1">
              <a:spcBef>
                <a:spcPts val="600"/>
              </a:spcBef>
            </a:pPr>
            <a:r>
              <a:rPr lang="sl-SI" altLang="sl-SI" sz="1900" dirty="0"/>
              <a:t>Srednješolski vpisnik: </a:t>
            </a:r>
            <a:r>
              <a:rPr lang="sl-SI" altLang="sl-SI" sz="1900" dirty="0">
                <a:solidFill>
                  <a:srgbClr val="000000"/>
                </a:solidFill>
              </a:rPr>
              <a:t>prejeli vsi devetošolci</a:t>
            </a:r>
          </a:p>
          <a:p>
            <a:pPr eaLnBrk="1" hangingPunct="1">
              <a:spcBef>
                <a:spcPts val="600"/>
              </a:spcBef>
            </a:pPr>
            <a:r>
              <a:rPr lang="sl-SI" altLang="sl-SI" sz="1900" dirty="0"/>
              <a:t>dnevi odprtih vrat</a:t>
            </a:r>
          </a:p>
          <a:p>
            <a:pPr eaLnBrk="1" hangingPunct="1">
              <a:spcBef>
                <a:spcPts val="600"/>
              </a:spcBef>
            </a:pPr>
            <a:r>
              <a:rPr lang="sl-SI" altLang="sl-SI" sz="1900" dirty="0"/>
              <a:t>17. </a:t>
            </a:r>
            <a:r>
              <a:rPr lang="sl-SI" altLang="sl-SI" sz="1900" dirty="0" err="1"/>
              <a:t>informativa</a:t>
            </a:r>
            <a:r>
              <a:rPr lang="sl-SI" altLang="sl-SI" sz="1900" dirty="0"/>
              <a:t> v Ljubljani</a:t>
            </a:r>
            <a:endParaRPr lang="sl-SI" altLang="sl-SI" sz="1700" dirty="0"/>
          </a:p>
          <a:p>
            <a:pPr eaLnBrk="1" hangingPunct="1">
              <a:spcBef>
                <a:spcPts val="600"/>
              </a:spcBef>
            </a:pPr>
            <a:r>
              <a:rPr lang="sl-SI" altLang="sl-SI" sz="1900" dirty="0"/>
              <a:t>predavanje za starše in učence</a:t>
            </a:r>
          </a:p>
          <a:p>
            <a:pPr eaLnBrk="1" hangingPunct="1">
              <a:spcBef>
                <a:spcPts val="600"/>
              </a:spcBef>
            </a:pPr>
            <a:r>
              <a:rPr lang="sl-SI" altLang="sl-SI" sz="1900" dirty="0"/>
              <a:t>informativni dan</a:t>
            </a:r>
          </a:p>
          <a:p>
            <a:pPr eaLnBrk="1" hangingPunct="1">
              <a:spcBef>
                <a:spcPts val="600"/>
              </a:spcBef>
            </a:pPr>
            <a:r>
              <a:rPr lang="sl-SI" altLang="sl-SI" sz="1900" dirty="0"/>
              <a:t>prijava za vpis v srednjo šolo</a:t>
            </a:r>
            <a:endParaRPr lang="sl-SI" altLang="sl-SI" sz="1200" dirty="0"/>
          </a:p>
        </p:txBody>
      </p:sp>
      <p:pic>
        <p:nvPicPr>
          <p:cNvPr id="12292" name="Picture 16" descr="C:\Users\ERNA\AppData\Local\Microsoft\Windows\Temporary Internet Files\Content.IE5\P2MOJ7M9\MC900388850[1].wmf">
            <a:extLst>
              <a:ext uri="{FF2B5EF4-FFF2-40B4-BE49-F238E27FC236}">
                <a16:creationId xmlns:a16="http://schemas.microsoft.com/office/drawing/2014/main" id="{E4FF0995-7433-449F-9E88-05F0219841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6374" y="3318570"/>
            <a:ext cx="1323975"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7" descr="C:\Users\ERNA\AppData\Local\Microsoft\Windows\Temporary Internet Files\Content.IE5\MDR2XSWW\hardhat-logo[1].gif">
            <a:extLst>
              <a:ext uri="{FF2B5EF4-FFF2-40B4-BE49-F238E27FC236}">
                <a16:creationId xmlns:a16="http://schemas.microsoft.com/office/drawing/2014/main" id="{B8665B80-CD46-4E85-A0A2-BB81F0B47E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6663" y="4749800"/>
            <a:ext cx="1603375"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24" descr="C:\Users\ERNA\AppData\Local\Microsoft\Windows\Temporary Internet Files\Content.IE5\AQ2JG4T5\1318068952NX3M11[1][1].jpg">
            <a:extLst>
              <a:ext uri="{FF2B5EF4-FFF2-40B4-BE49-F238E27FC236}">
                <a16:creationId xmlns:a16="http://schemas.microsoft.com/office/drawing/2014/main" id="{2FFECD39-57C5-49AD-A143-20E1A00DCE9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2950" y="1052513"/>
            <a:ext cx="1223963"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5" name="Označba mesta številke diapozitiva 1">
            <a:extLst>
              <a:ext uri="{FF2B5EF4-FFF2-40B4-BE49-F238E27FC236}">
                <a16:creationId xmlns:a16="http://schemas.microsoft.com/office/drawing/2014/main" id="{D6FE1916-DB89-4E24-9F39-2CE60E45D1F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C37F0EAD-FE67-4B46-93FE-81D2C3CBC864}" type="slidenum">
              <a:rPr lang="sl-SI" altLang="sl-SI" sz="1400"/>
              <a:pPr>
                <a:spcBef>
                  <a:spcPct val="0"/>
                </a:spcBef>
                <a:buClrTx/>
                <a:buSzTx/>
                <a:buFontTx/>
                <a:buNone/>
              </a:pPr>
              <a:t>3</a:t>
            </a:fld>
            <a:endParaRPr lang="sl-SI" altLang="sl-SI"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76B199E-61D2-4342-A390-154765581824}"/>
              </a:ext>
            </a:extLst>
          </p:cNvPr>
          <p:cNvSpPr>
            <a:spLocks noGrp="1" noChangeArrowheads="1"/>
          </p:cNvSpPr>
          <p:nvPr>
            <p:ph type="title"/>
          </p:nvPr>
        </p:nvSpPr>
        <p:spPr/>
        <p:txBody>
          <a:bodyPr/>
          <a:lstStyle/>
          <a:p>
            <a:pPr eaLnBrk="1" hangingPunct="1"/>
            <a:r>
              <a:rPr lang="sl-SI" altLang="sl-SI" sz="3400" b="1" dirty="0"/>
              <a:t>RAZPIS ZA VPIS V SŠ  </a:t>
            </a:r>
            <a:endParaRPr lang="sl-SI" altLang="sl-SI" sz="3400" dirty="0"/>
          </a:p>
        </p:txBody>
      </p:sp>
      <p:sp>
        <p:nvSpPr>
          <p:cNvPr id="13315" name="Rectangle 3">
            <a:extLst>
              <a:ext uri="{FF2B5EF4-FFF2-40B4-BE49-F238E27FC236}">
                <a16:creationId xmlns:a16="http://schemas.microsoft.com/office/drawing/2014/main" id="{AE4E14FF-0835-4501-94D0-8739D2D2DF38}"/>
              </a:ext>
            </a:extLst>
          </p:cNvPr>
          <p:cNvSpPr>
            <a:spLocks noGrp="1" noChangeArrowheads="1"/>
          </p:cNvSpPr>
          <p:nvPr>
            <p:ph type="body" idx="1"/>
          </p:nvPr>
        </p:nvSpPr>
        <p:spPr>
          <a:xfrm>
            <a:off x="519112" y="2636912"/>
            <a:ext cx="8424863" cy="3556000"/>
          </a:xfrm>
        </p:spPr>
        <p:txBody>
          <a:bodyPr/>
          <a:lstStyle/>
          <a:p>
            <a:pPr eaLnBrk="1" hangingPunct="1">
              <a:lnSpc>
                <a:spcPct val="80000"/>
              </a:lnSpc>
              <a:spcBef>
                <a:spcPts val="1200"/>
              </a:spcBef>
              <a:buFont typeface="Wingdings" panose="05000000000000000000" pitchFamily="2" charset="2"/>
              <a:buNone/>
            </a:pPr>
            <a:r>
              <a:rPr lang="sl-SI" altLang="sl-SI" sz="1900" b="1" dirty="0">
                <a:solidFill>
                  <a:srgbClr val="CC3300"/>
                </a:solidFill>
              </a:rPr>
              <a:t>Informacije o vsebini prilog, informativnem dnevu, med. maturi</a:t>
            </a:r>
          </a:p>
          <a:p>
            <a:pPr eaLnBrk="1" hangingPunct="1">
              <a:lnSpc>
                <a:spcPts val="2400"/>
              </a:lnSpc>
              <a:spcBef>
                <a:spcPts val="1200"/>
              </a:spcBef>
              <a:buFont typeface="Wingdings" panose="05000000000000000000" pitchFamily="2" charset="2"/>
              <a:buNone/>
            </a:pPr>
            <a:r>
              <a:rPr lang="sl-SI" altLang="sl-SI" sz="1900" b="1" dirty="0">
                <a:solidFill>
                  <a:srgbClr val="CC3300"/>
                </a:solidFill>
              </a:rPr>
              <a:t>Priloga I: </a:t>
            </a:r>
            <a:r>
              <a:rPr lang="sl-SI" altLang="sl-SI" sz="1800" dirty="0"/>
              <a:t>vrste programov, vpisni iz izbirni postopek, razmestitev programov 	    po regijah: Gorenjska regija, Osrednjeslovenska regija, zasebne šole ... </a:t>
            </a:r>
          </a:p>
          <a:p>
            <a:pPr>
              <a:spcBef>
                <a:spcPts val="1200"/>
              </a:spcBef>
              <a:buFont typeface="Wingdings" panose="05000000000000000000" pitchFamily="2" charset="2"/>
              <a:buNone/>
            </a:pPr>
            <a:r>
              <a:rPr lang="sl-SI" altLang="sl-SI" sz="1800" dirty="0"/>
              <a:t>Priloga II:   Razpis za vpis v programe poklicno-tehniškega izobraževanja </a:t>
            </a:r>
            <a:r>
              <a:rPr lang="sl-SI" altLang="sl-SI" sz="1600" dirty="0"/>
              <a:t>(3 + 2) </a:t>
            </a:r>
            <a:r>
              <a:rPr lang="sl-SI" altLang="sl-SI" sz="1800" dirty="0"/>
              <a:t>                              </a:t>
            </a:r>
          </a:p>
          <a:p>
            <a:pPr>
              <a:spcBef>
                <a:spcPts val="1200"/>
              </a:spcBef>
              <a:buFont typeface="Wingdings" panose="05000000000000000000" pitchFamily="2" charset="2"/>
              <a:buNone/>
            </a:pPr>
            <a:r>
              <a:rPr lang="sl-SI" altLang="sl-SI" sz="1800" dirty="0"/>
              <a:t>Priloga III:  Razpis za vpis v poklicne tečaje </a:t>
            </a:r>
          </a:p>
          <a:p>
            <a:pPr>
              <a:spcBef>
                <a:spcPts val="1200"/>
              </a:spcBef>
              <a:buFont typeface="Wingdings" panose="05000000000000000000" pitchFamily="2" charset="2"/>
              <a:buNone/>
            </a:pPr>
            <a:r>
              <a:rPr lang="sl-SI" altLang="sl-SI" sz="1800" dirty="0"/>
              <a:t>Priloga IV:  Razpis za vpis v maturitetni tečaj       </a:t>
            </a:r>
          </a:p>
          <a:p>
            <a:pPr>
              <a:spcBef>
                <a:spcPts val="1200"/>
              </a:spcBef>
              <a:buFont typeface="Wingdings" panose="05000000000000000000" pitchFamily="2" charset="2"/>
              <a:buNone/>
            </a:pPr>
            <a:r>
              <a:rPr lang="sl-SI" altLang="sl-SI" sz="1900" b="1" dirty="0">
                <a:solidFill>
                  <a:srgbClr val="CC3300"/>
                </a:solidFill>
              </a:rPr>
              <a:t>Priloga V:  </a:t>
            </a:r>
            <a:r>
              <a:rPr lang="sl-SI" altLang="sl-SI" sz="1900" dirty="0"/>
              <a:t>Razpis izbirnih predmetov splošne mature v gimnazijah</a:t>
            </a:r>
          </a:p>
          <a:p>
            <a:pPr>
              <a:spcBef>
                <a:spcPts val="1200"/>
              </a:spcBef>
              <a:buFont typeface="Wingdings" panose="05000000000000000000" pitchFamily="2" charset="2"/>
              <a:buNone/>
            </a:pPr>
            <a:r>
              <a:rPr lang="sl-SI" altLang="sl-SI" sz="1900" b="1" dirty="0">
                <a:solidFill>
                  <a:srgbClr val="CC3300"/>
                </a:solidFill>
              </a:rPr>
              <a:t>Priloga VI:  </a:t>
            </a:r>
            <a:r>
              <a:rPr lang="sl-SI" altLang="sl-SI" sz="1900" dirty="0"/>
              <a:t>Razpis za sprejem učencev v dijaške domove</a:t>
            </a:r>
          </a:p>
          <a:p>
            <a:pPr>
              <a:buFont typeface="Wingdings" panose="05000000000000000000" pitchFamily="2" charset="2"/>
              <a:buNone/>
            </a:pPr>
            <a:endParaRPr lang="sl-SI" altLang="sl-SI" sz="1800" b="1" dirty="0">
              <a:solidFill>
                <a:srgbClr val="CC3300"/>
              </a:solidFill>
            </a:endParaRPr>
          </a:p>
          <a:p>
            <a:pPr eaLnBrk="1" hangingPunct="1">
              <a:lnSpc>
                <a:spcPct val="80000"/>
              </a:lnSpc>
              <a:buFont typeface="Wingdings" panose="05000000000000000000" pitchFamily="2" charset="2"/>
              <a:buNone/>
            </a:pPr>
            <a:endParaRPr lang="sl-SI" altLang="sl-SI" sz="1800" dirty="0"/>
          </a:p>
          <a:p>
            <a:pPr eaLnBrk="1" hangingPunct="1">
              <a:lnSpc>
                <a:spcPct val="80000"/>
              </a:lnSpc>
              <a:buFont typeface="Wingdings" panose="05000000000000000000" pitchFamily="2" charset="2"/>
              <a:buNone/>
            </a:pPr>
            <a:endParaRPr lang="sl-SI" altLang="sl-SI" sz="1800" dirty="0"/>
          </a:p>
          <a:p>
            <a:pPr eaLnBrk="1" hangingPunct="1">
              <a:lnSpc>
                <a:spcPct val="80000"/>
              </a:lnSpc>
            </a:pPr>
            <a:endParaRPr lang="sl-SI" altLang="sl-SI" sz="1800" dirty="0"/>
          </a:p>
        </p:txBody>
      </p:sp>
      <p:pic>
        <p:nvPicPr>
          <p:cNvPr id="13316" name="Picture 4" descr="C:\Users\ERNA\AppData\Local\Microsoft\Windows\Temporary Internet Files\Content.IE5\AHUHDW0I\MC900437990[2].wmf">
            <a:extLst>
              <a:ext uri="{FF2B5EF4-FFF2-40B4-BE49-F238E27FC236}">
                <a16:creationId xmlns:a16="http://schemas.microsoft.com/office/drawing/2014/main" id="{891E9E67-1D5F-4B0C-A127-307CE62888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9563" y="476250"/>
            <a:ext cx="1589087"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Označba mesta številke diapozitiva 1">
            <a:extLst>
              <a:ext uri="{FF2B5EF4-FFF2-40B4-BE49-F238E27FC236}">
                <a16:creationId xmlns:a16="http://schemas.microsoft.com/office/drawing/2014/main" id="{7E930506-D610-4247-924D-00BA74BCFA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EEB2478E-6C3A-4744-BC2A-E16480F951D6}" type="slidenum">
              <a:rPr lang="sl-SI" altLang="sl-SI" sz="1400"/>
              <a:pPr>
                <a:spcBef>
                  <a:spcPct val="0"/>
                </a:spcBef>
                <a:buClrTx/>
                <a:buSzTx/>
                <a:buFontTx/>
                <a:buNone/>
              </a:pPr>
              <a:t>4</a:t>
            </a:fld>
            <a:endParaRPr lang="sl-SI" altLang="sl-SI"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8BA7D128-8628-46E9-A557-34BC6D3C6CFD}"/>
              </a:ext>
            </a:extLst>
          </p:cNvPr>
          <p:cNvSpPr>
            <a:spLocks noGrp="1" noChangeArrowheads="1"/>
          </p:cNvSpPr>
          <p:nvPr>
            <p:ph type="title"/>
          </p:nvPr>
        </p:nvSpPr>
        <p:spPr/>
        <p:txBody>
          <a:bodyPr/>
          <a:lstStyle/>
          <a:p>
            <a:r>
              <a:rPr lang="sl-SI" altLang="sl-SI" sz="3400" b="1" dirty="0"/>
              <a:t>UVODNE INFORMACIJE</a:t>
            </a:r>
          </a:p>
        </p:txBody>
      </p:sp>
      <p:sp>
        <p:nvSpPr>
          <p:cNvPr id="15363" name="Rectangle 3">
            <a:extLst>
              <a:ext uri="{FF2B5EF4-FFF2-40B4-BE49-F238E27FC236}">
                <a16:creationId xmlns:a16="http://schemas.microsoft.com/office/drawing/2014/main" id="{F2AB4283-9111-43F6-B616-2CD15F1B0263}"/>
              </a:ext>
            </a:extLst>
          </p:cNvPr>
          <p:cNvSpPr>
            <a:spLocks noGrp="1" noChangeArrowheads="1"/>
          </p:cNvSpPr>
          <p:nvPr>
            <p:ph type="body" idx="1"/>
          </p:nvPr>
        </p:nvSpPr>
        <p:spPr>
          <a:xfrm>
            <a:off x="755576" y="2052660"/>
            <a:ext cx="8028756" cy="4591027"/>
          </a:xfrm>
        </p:spPr>
        <p:txBody>
          <a:bodyPr/>
          <a:lstStyle/>
          <a:p>
            <a:pPr eaLnBrk="1" hangingPunct="1">
              <a:lnSpc>
                <a:spcPts val="2200"/>
              </a:lnSpc>
              <a:spcBef>
                <a:spcPts val="600"/>
              </a:spcBef>
              <a:buFont typeface="Wingdings" panose="05000000000000000000" pitchFamily="2" charset="2"/>
              <a:buNone/>
            </a:pPr>
            <a:r>
              <a:rPr lang="sl-SI" altLang="sl-SI" sz="2000" b="1" dirty="0">
                <a:solidFill>
                  <a:schemeClr val="tx2"/>
                </a:solidFill>
              </a:rPr>
              <a:t>Informativni dan </a:t>
            </a:r>
            <a:r>
              <a:rPr lang="sl-SI" altLang="sl-SI" sz="1800" dirty="0"/>
              <a:t>v srednjih šolah in dijaških domovih</a:t>
            </a:r>
          </a:p>
          <a:p>
            <a:pPr eaLnBrk="1" hangingPunct="1">
              <a:lnSpc>
                <a:spcPts val="2200"/>
              </a:lnSpc>
              <a:spcBef>
                <a:spcPts val="600"/>
              </a:spcBef>
            </a:pPr>
            <a:r>
              <a:rPr lang="sl-SI" altLang="sl-SI" sz="1700" dirty="0"/>
              <a:t>petek, </a:t>
            </a:r>
            <a:r>
              <a:rPr lang="sl-SI" altLang="sl-SI" sz="1700" b="1" dirty="0"/>
              <a:t>13. februar</a:t>
            </a:r>
            <a:r>
              <a:rPr lang="sl-SI" altLang="sl-SI" sz="1700" dirty="0"/>
              <a:t>, ob </a:t>
            </a:r>
            <a:r>
              <a:rPr lang="sl-SI" altLang="sl-SI" sz="1700" b="1" dirty="0"/>
              <a:t>9. in 15. uri</a:t>
            </a:r>
            <a:endParaRPr lang="sl-SI" altLang="sl-SI" sz="1700" dirty="0"/>
          </a:p>
          <a:p>
            <a:pPr eaLnBrk="1" hangingPunct="1">
              <a:lnSpc>
                <a:spcPts val="2200"/>
              </a:lnSpc>
              <a:spcBef>
                <a:spcPts val="600"/>
              </a:spcBef>
            </a:pPr>
            <a:r>
              <a:rPr lang="sl-SI" altLang="sl-SI" sz="1700" dirty="0"/>
              <a:t>sobota, </a:t>
            </a:r>
            <a:r>
              <a:rPr lang="sl-SI" altLang="sl-SI" sz="1700" b="1" dirty="0"/>
              <a:t>14. februar</a:t>
            </a:r>
            <a:r>
              <a:rPr lang="sl-SI" altLang="sl-SI" sz="1700" dirty="0"/>
              <a:t>, ob </a:t>
            </a:r>
            <a:r>
              <a:rPr lang="sl-SI" altLang="sl-SI" sz="1700" b="1" dirty="0"/>
              <a:t>9. uri</a:t>
            </a:r>
          </a:p>
          <a:p>
            <a:pPr eaLnBrk="1" hangingPunct="1">
              <a:lnSpc>
                <a:spcPts val="2400"/>
              </a:lnSpc>
              <a:spcBef>
                <a:spcPts val="600"/>
              </a:spcBef>
            </a:pPr>
            <a:r>
              <a:rPr lang="sl-SI" altLang="sl-SI" sz="1600" dirty="0">
                <a:solidFill>
                  <a:srgbClr val="000000"/>
                </a:solidFill>
              </a:rPr>
              <a:t>Posebnosti v lokaciji in uri: </a:t>
            </a:r>
            <a:r>
              <a:rPr lang="sl-SI" altLang="sl-SI" sz="1500" dirty="0">
                <a:solidFill>
                  <a:srgbClr val="000000"/>
                </a:solidFill>
              </a:rPr>
              <a:t>Gimnazija Škofja Loka: petek, 13. 2., ob 11h in 17h, Srednja šola za lesarstvo (na drugi lokaciji, kot Srednja šola za strojništvo), Gimnazija Kranj (mednarodna matura), Gimnazija Šiška, Srednja šola za farmacijo, kozmetiko iz zdravstvo Ljubljana, Srednja vzgojiteljska šola … Ljubljana … (Arnes učilnica).</a:t>
            </a:r>
          </a:p>
          <a:p>
            <a:pPr>
              <a:lnSpc>
                <a:spcPts val="2700"/>
              </a:lnSpc>
              <a:spcBef>
                <a:spcPct val="0"/>
              </a:spcBef>
              <a:buFont typeface="Wingdings" panose="05000000000000000000" pitchFamily="2" charset="2"/>
              <a:buNone/>
            </a:pPr>
            <a:r>
              <a:rPr lang="sl-SI" altLang="sl-SI" sz="2000" b="1" dirty="0">
                <a:solidFill>
                  <a:srgbClr val="CC3300"/>
                </a:solidFill>
              </a:rPr>
              <a:t>Posebnosti programov</a:t>
            </a:r>
          </a:p>
          <a:p>
            <a:pPr>
              <a:lnSpc>
                <a:spcPts val="2400"/>
              </a:lnSpc>
              <a:spcBef>
                <a:spcPts val="0"/>
              </a:spcBef>
            </a:pPr>
            <a:r>
              <a:rPr lang="sl-SI" altLang="sl-SI" sz="1500" b="1" dirty="0"/>
              <a:t>(š) </a:t>
            </a:r>
            <a:r>
              <a:rPr lang="sl-SI" altLang="sl-SI" sz="1500" dirty="0"/>
              <a:t>- športni oddelek</a:t>
            </a:r>
          </a:p>
          <a:p>
            <a:pPr>
              <a:lnSpc>
                <a:spcPts val="2400"/>
              </a:lnSpc>
              <a:spcBef>
                <a:spcPts val="0"/>
              </a:spcBef>
            </a:pPr>
            <a:r>
              <a:rPr lang="sl-SI" altLang="sl-SI" sz="1500" b="1" dirty="0"/>
              <a:t>* </a:t>
            </a:r>
            <a:r>
              <a:rPr lang="sl-SI" altLang="sl-SI" sz="1500" dirty="0"/>
              <a:t>- program v vajeniški obliki (Razpis)</a:t>
            </a:r>
          </a:p>
          <a:p>
            <a:pPr>
              <a:lnSpc>
                <a:spcPts val="2400"/>
              </a:lnSpc>
              <a:spcBef>
                <a:spcPts val="0"/>
              </a:spcBef>
            </a:pPr>
            <a:r>
              <a:rPr lang="sl-SI" altLang="sl-SI" sz="1500" dirty="0"/>
              <a:t>mednarodna matura v 3. in 4. letniku na Gimnaziji Kranj (e-brošura)</a:t>
            </a:r>
          </a:p>
          <a:p>
            <a:pPr>
              <a:lnSpc>
                <a:spcPts val="2400"/>
              </a:lnSpc>
              <a:spcBef>
                <a:spcPts val="0"/>
              </a:spcBef>
            </a:pPr>
            <a:r>
              <a:rPr lang="sl-SI" altLang="sl-SI" sz="1500" dirty="0"/>
              <a:t>Lani dva nova programa: </a:t>
            </a:r>
            <a:r>
              <a:rPr lang="sl-SI" altLang="sl-SI" sz="1500" b="1" dirty="0"/>
              <a:t>Tehnik zdravstvene nege </a:t>
            </a:r>
            <a:r>
              <a:rPr lang="sl-SI" altLang="sl-SI" sz="1500" dirty="0"/>
              <a:t>(Srednja ekonomska, storitvena in gradbena šola Kranj), </a:t>
            </a:r>
            <a:r>
              <a:rPr lang="sl-SI" altLang="sl-SI" sz="1500" b="1" dirty="0"/>
              <a:t>Bolničar – negovalec </a:t>
            </a:r>
            <a:r>
              <a:rPr lang="sl-SI" altLang="sl-SI" sz="1500" dirty="0"/>
              <a:t>(Srednja šola Jesence)</a:t>
            </a:r>
          </a:p>
          <a:p>
            <a:pPr>
              <a:lnSpc>
                <a:spcPts val="2400"/>
              </a:lnSpc>
              <a:spcBef>
                <a:spcPts val="0"/>
              </a:spcBef>
            </a:pPr>
            <a:r>
              <a:rPr lang="sl-SI" altLang="sl-SI" sz="1500" dirty="0"/>
              <a:t>Predlani dva nova programa: Farmacevtski tehnik v Radovljici, Tehniška </a:t>
            </a:r>
            <a:r>
              <a:rPr lang="sl-SI" altLang="sl-SI" sz="1500" dirty="0" err="1"/>
              <a:t>gim</a:t>
            </a:r>
            <a:r>
              <a:rPr lang="sl-SI" altLang="sl-SI" sz="1500" dirty="0"/>
              <a:t>. v </a:t>
            </a:r>
            <a:r>
              <a:rPr lang="sl-SI" altLang="sl-SI" sz="1500" dirty="0" err="1"/>
              <a:t>Šk</a:t>
            </a:r>
            <a:r>
              <a:rPr lang="sl-SI" altLang="sl-SI" sz="1500" dirty="0"/>
              <a:t>. Loki</a:t>
            </a:r>
          </a:p>
        </p:txBody>
      </p:sp>
      <p:sp>
        <p:nvSpPr>
          <p:cNvPr id="15364" name="Označba mesta številke diapozitiva 1">
            <a:extLst>
              <a:ext uri="{FF2B5EF4-FFF2-40B4-BE49-F238E27FC236}">
                <a16:creationId xmlns:a16="http://schemas.microsoft.com/office/drawing/2014/main" id="{7A63AF95-FFCA-4AC5-A8F1-F265C447535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4956E729-F154-484C-955C-B99FFF093403}" type="slidenum">
              <a:rPr lang="sl-SI" altLang="sl-SI" sz="1400" smtClean="0"/>
              <a:pPr>
                <a:spcBef>
                  <a:spcPct val="0"/>
                </a:spcBef>
                <a:buClrTx/>
                <a:buSzTx/>
                <a:buFontTx/>
                <a:buNone/>
              </a:pPr>
              <a:t>5</a:t>
            </a:fld>
            <a:endParaRPr lang="sl-SI" altLang="sl-SI"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51E5E0C2-2F7D-4073-AF95-8B64B7492BDF}"/>
              </a:ext>
            </a:extLst>
          </p:cNvPr>
          <p:cNvSpPr>
            <a:spLocks noGrp="1" noChangeArrowheads="1"/>
          </p:cNvSpPr>
          <p:nvPr>
            <p:ph type="title"/>
          </p:nvPr>
        </p:nvSpPr>
        <p:spPr/>
        <p:txBody>
          <a:bodyPr/>
          <a:lstStyle/>
          <a:p>
            <a:r>
              <a:rPr lang="sl-SI" altLang="sl-SI" sz="3400" b="1" dirty="0"/>
              <a:t>VPISNI POSTOPEK </a:t>
            </a:r>
            <a:endParaRPr lang="sl-SI" altLang="sl-SI" sz="3400" dirty="0"/>
          </a:p>
        </p:txBody>
      </p:sp>
      <p:sp>
        <p:nvSpPr>
          <p:cNvPr id="16387" name="Content Placeholder 2">
            <a:extLst>
              <a:ext uri="{FF2B5EF4-FFF2-40B4-BE49-F238E27FC236}">
                <a16:creationId xmlns:a16="http://schemas.microsoft.com/office/drawing/2014/main" id="{409CFB7F-69EE-42E8-87DB-04BD778D9413}"/>
              </a:ext>
            </a:extLst>
          </p:cNvPr>
          <p:cNvSpPr>
            <a:spLocks noGrp="1" noChangeArrowheads="1"/>
          </p:cNvSpPr>
          <p:nvPr>
            <p:ph idx="1"/>
          </p:nvPr>
        </p:nvSpPr>
        <p:spPr>
          <a:xfrm>
            <a:off x="683568" y="2168963"/>
            <a:ext cx="8122511" cy="4467075"/>
          </a:xfrm>
        </p:spPr>
        <p:txBody>
          <a:bodyPr/>
          <a:lstStyle/>
          <a:p>
            <a:pPr>
              <a:lnSpc>
                <a:spcPts val="2400"/>
              </a:lnSpc>
              <a:spcBef>
                <a:spcPct val="0"/>
              </a:spcBef>
              <a:buNone/>
            </a:pPr>
            <a:r>
              <a:rPr lang="sl-SI" altLang="sl-SI" sz="1700" b="1" dirty="0">
                <a:solidFill>
                  <a:schemeClr val="tx2"/>
                </a:solidFill>
              </a:rPr>
              <a:t>Posebni pogoji za vpis  </a:t>
            </a:r>
            <a:r>
              <a:rPr lang="sl-SI" altLang="sl-SI" sz="1600" dirty="0"/>
              <a:t>(več informacij v e-brošuri)</a:t>
            </a:r>
            <a:endParaRPr lang="sl-SI" altLang="sl-SI" sz="1600" b="1" dirty="0">
              <a:solidFill>
                <a:schemeClr val="tx2"/>
              </a:solidFill>
            </a:endParaRPr>
          </a:p>
          <a:p>
            <a:pPr eaLnBrk="1" hangingPunct="1">
              <a:lnSpc>
                <a:spcPts val="2400"/>
              </a:lnSpc>
              <a:spcBef>
                <a:spcPts val="600"/>
              </a:spcBef>
            </a:pPr>
            <a:r>
              <a:rPr lang="sl-SI" altLang="sl-SI" sz="1600" dirty="0"/>
              <a:t>potrdilo o psihofizičnih sposobnostih: </a:t>
            </a:r>
            <a:r>
              <a:rPr lang="sl-SI" altLang="sl-SI" sz="1600" b="1" u="sng" dirty="0"/>
              <a:t>do 4. 3.</a:t>
            </a:r>
          </a:p>
          <a:p>
            <a:pPr eaLnBrk="1" hangingPunct="1">
              <a:lnSpc>
                <a:spcPts val="2400"/>
              </a:lnSpc>
              <a:spcBef>
                <a:spcPts val="600"/>
              </a:spcBef>
            </a:pPr>
            <a:r>
              <a:rPr lang="sl-SI" altLang="sl-SI" sz="1600" dirty="0"/>
              <a:t>prijava na preizkus nadarjenosti oz. spretnosti: </a:t>
            </a:r>
            <a:r>
              <a:rPr lang="sl-SI" altLang="sl-SI" sz="1600" b="1" u="sng" dirty="0"/>
              <a:t>do 4. 3.</a:t>
            </a:r>
          </a:p>
          <a:p>
            <a:pPr eaLnBrk="1" hangingPunct="1">
              <a:lnSpc>
                <a:spcPts val="2400"/>
              </a:lnSpc>
              <a:spcBef>
                <a:spcPts val="600"/>
              </a:spcBef>
            </a:pPr>
            <a:r>
              <a:rPr lang="sl-SI" altLang="sl-SI" sz="1600" dirty="0"/>
              <a:t>dokazila o športnih dosežkih: </a:t>
            </a:r>
            <a:r>
              <a:rPr lang="sl-SI" altLang="sl-SI" sz="1600" b="1" u="sng" dirty="0"/>
              <a:t>do 4. 3. </a:t>
            </a:r>
          </a:p>
          <a:p>
            <a:pPr eaLnBrk="1" hangingPunct="1">
              <a:lnSpc>
                <a:spcPts val="2400"/>
              </a:lnSpc>
              <a:spcBef>
                <a:spcPts val="600"/>
              </a:spcBef>
            </a:pPr>
            <a:r>
              <a:rPr lang="sl-SI" altLang="sl-SI" sz="1600" dirty="0"/>
              <a:t>Potrdilo o izpolnjevanju pogojev prejmete: </a:t>
            </a:r>
            <a:r>
              <a:rPr lang="sl-SI" altLang="sl-SI" sz="1600" b="1" dirty="0"/>
              <a:t>do 27. 3.</a:t>
            </a:r>
          </a:p>
          <a:p>
            <a:pPr eaLnBrk="1" hangingPunct="1">
              <a:lnSpc>
                <a:spcPts val="2400"/>
              </a:lnSpc>
              <a:spcBef>
                <a:spcPts val="600"/>
              </a:spcBef>
              <a:buNone/>
            </a:pPr>
            <a:r>
              <a:rPr lang="sl-SI" altLang="sl-SI" sz="1700" b="1" dirty="0">
                <a:solidFill>
                  <a:schemeClr val="tx2"/>
                </a:solidFill>
                <a:sym typeface="Wingdings 3" panose="05040102010807070707" pitchFamily="18" charset="2"/>
              </a:rPr>
              <a:t>Kako oddati prijavo?</a:t>
            </a:r>
          </a:p>
          <a:p>
            <a:pPr marL="0" marR="0" lvl="0" indent="0" algn="l" defTabSz="914400" rtl="0" eaLnBrk="1" fontAlgn="base" latinLnBrk="0" hangingPunct="1">
              <a:lnSpc>
                <a:spcPts val="2400"/>
              </a:lnSpc>
              <a:spcBef>
                <a:spcPts val="0"/>
              </a:spcBef>
              <a:spcAft>
                <a:spcPct val="0"/>
              </a:spcAft>
              <a:buClr>
                <a:srgbClr val="C00000"/>
              </a:buClr>
              <a:buSzPct val="60000"/>
              <a:buNone/>
              <a:tabLst/>
              <a:defRPr/>
            </a:pPr>
            <a:r>
              <a:rPr kumimoji="0" lang="sl-SI" altLang="sl-SI" sz="1600" b="0" i="0" u="none" strike="noStrike" kern="0" cap="none" spc="0" normalizeH="0" baseline="0" noProof="0" dirty="0">
                <a:ln>
                  <a:noFill/>
                </a:ln>
                <a:solidFill>
                  <a:srgbClr val="000000"/>
                </a:solidFill>
                <a:effectLst/>
                <a:uLnTx/>
                <a:uFillTx/>
                <a:latin typeface="Tahoma"/>
                <a:ea typeface="+mn-ea"/>
                <a:cs typeface="+mn-cs"/>
              </a:rPr>
              <a:t>Vsak učenec lahko odda </a:t>
            </a:r>
            <a:r>
              <a:rPr kumimoji="0" lang="sl-SI" altLang="sl-SI" sz="1600" b="1" i="0" u="none" strike="noStrike" kern="0" cap="none" spc="0" normalizeH="0" baseline="0" noProof="0" dirty="0">
                <a:ln>
                  <a:noFill/>
                </a:ln>
                <a:solidFill>
                  <a:srgbClr val="000000"/>
                </a:solidFill>
                <a:effectLst/>
                <a:uLnTx/>
                <a:uFillTx/>
                <a:latin typeface="Tahoma"/>
                <a:ea typeface="+mn-ea"/>
                <a:cs typeface="+mn-cs"/>
              </a:rPr>
              <a:t>samo ENO </a:t>
            </a:r>
            <a:r>
              <a:rPr kumimoji="0" lang="sl-SI" altLang="sl-SI" sz="1600" b="0" i="0" u="none" strike="noStrike" kern="0" cap="none" spc="0" normalizeH="0" baseline="0" noProof="0" dirty="0">
                <a:ln>
                  <a:noFill/>
                </a:ln>
                <a:solidFill>
                  <a:srgbClr val="000000"/>
                </a:solidFill>
                <a:effectLst/>
                <a:uLnTx/>
                <a:uFillTx/>
                <a:latin typeface="Tahoma"/>
                <a:ea typeface="+mn-ea"/>
                <a:cs typeface="+mn-cs"/>
              </a:rPr>
              <a:t>prijavo </a:t>
            </a:r>
            <a:r>
              <a:rPr kumimoji="0" lang="sl-SI" altLang="sl-SI" sz="1500" b="0" i="0" u="none" strike="noStrike" kern="0" cap="none" spc="0" normalizeH="0" baseline="0" noProof="0" dirty="0">
                <a:ln>
                  <a:noFill/>
                </a:ln>
                <a:solidFill>
                  <a:srgbClr val="000000"/>
                </a:solidFill>
                <a:effectLst/>
                <a:uLnTx/>
                <a:uFillTx/>
                <a:latin typeface="Tahoma"/>
                <a:ea typeface="+mn-ea"/>
                <a:cs typeface="+mn-cs"/>
              </a:rPr>
              <a:t>(izjema Umetniška gimnazija, Glasb., Ples.)</a:t>
            </a:r>
            <a:endParaRPr kumimoji="0" lang="sl-SI" altLang="sl-SI" sz="1500" b="1" i="0" u="sng" strike="noStrike" kern="0" cap="none" spc="0" normalizeH="0" baseline="0" noProof="0" dirty="0">
              <a:ln>
                <a:noFill/>
              </a:ln>
              <a:solidFill>
                <a:srgbClr val="000000"/>
              </a:solidFill>
              <a:effectLst/>
              <a:uLnTx/>
              <a:uFillTx/>
              <a:latin typeface="Tahoma"/>
              <a:ea typeface="+mn-ea"/>
              <a:cs typeface="+mn-cs"/>
            </a:endParaRPr>
          </a:p>
          <a:p>
            <a:pPr marL="0" marR="0" lvl="0" indent="0" algn="l" defTabSz="914400" rtl="0" eaLnBrk="1" fontAlgn="base" latinLnBrk="0" hangingPunct="1">
              <a:lnSpc>
                <a:spcPts val="2400"/>
              </a:lnSpc>
              <a:spcBef>
                <a:spcPts val="0"/>
              </a:spcBef>
              <a:spcAft>
                <a:spcPct val="0"/>
              </a:spcAft>
              <a:buClr>
                <a:srgbClr val="C00000"/>
              </a:buClr>
              <a:buSzPct val="95000"/>
              <a:buNone/>
              <a:tabLst/>
              <a:defRPr/>
            </a:pPr>
            <a:r>
              <a:rPr lang="sl-SI" altLang="sl-SI" sz="1600" dirty="0">
                <a:solidFill>
                  <a:srgbClr val="000000"/>
                </a:solidFill>
                <a:latin typeface="Tahoma"/>
              </a:rPr>
              <a:t>Srednje šole priporočajo:</a:t>
            </a:r>
            <a:r>
              <a:rPr kumimoji="0" lang="sl-SI" altLang="sl-SI" sz="1600" i="0" u="none" strike="noStrike" kern="0" cap="none" spc="0" normalizeH="0" baseline="0" noProof="0" dirty="0">
                <a:ln>
                  <a:noFill/>
                </a:ln>
                <a:solidFill>
                  <a:srgbClr val="000000"/>
                </a:solidFill>
                <a:effectLst/>
                <a:uLnTx/>
                <a:uFillTx/>
                <a:latin typeface="Tahoma"/>
                <a:ea typeface="+mn-ea"/>
                <a:cs typeface="+mn-cs"/>
              </a:rPr>
              <a:t> Elektronsko izpolnjena prijavnica </a:t>
            </a:r>
            <a:r>
              <a:rPr kumimoji="0" lang="sl-SI" altLang="sl-SI" sz="1600" b="1" i="0" u="none" strike="noStrike" kern="0" cap="none" spc="0" normalizeH="0" baseline="0" noProof="0" dirty="0">
                <a:ln>
                  <a:noFill/>
                </a:ln>
                <a:solidFill>
                  <a:srgbClr val="000000"/>
                </a:solidFill>
                <a:effectLst/>
                <a:uLnTx/>
                <a:uFillTx/>
                <a:latin typeface="Tahoma"/>
                <a:ea typeface="+mn-ea"/>
                <a:cs typeface="+mn-cs"/>
              </a:rPr>
              <a:t>+</a:t>
            </a:r>
            <a:r>
              <a:rPr kumimoji="0" lang="sl-SI" altLang="sl-SI" sz="1600" i="0" u="none" strike="noStrike" kern="0" cap="none" spc="0" normalizeH="0" baseline="0" noProof="0" dirty="0">
                <a:ln>
                  <a:noFill/>
                </a:ln>
                <a:solidFill>
                  <a:srgbClr val="000000"/>
                </a:solidFill>
                <a:effectLst/>
                <a:uLnTx/>
                <a:uFillTx/>
                <a:latin typeface="Tahoma"/>
                <a:ea typeface="+mn-ea"/>
                <a:cs typeface="+mn-cs"/>
              </a:rPr>
              <a:t> tiskanje e-verzije in</a:t>
            </a:r>
            <a:r>
              <a:rPr kumimoji="0" lang="sl-SI" altLang="sl-SI" sz="1600" b="1" i="0" u="none" strike="noStrike" kern="0" cap="none" spc="0" normalizeH="0" baseline="0" noProof="0" dirty="0">
                <a:ln>
                  <a:noFill/>
                </a:ln>
                <a:solidFill>
                  <a:srgbClr val="000000"/>
                </a:solidFill>
                <a:effectLst/>
                <a:uLnTx/>
                <a:uFillTx/>
                <a:latin typeface="Tahoma"/>
                <a:ea typeface="+mn-ea"/>
                <a:cs typeface="+mn-cs"/>
              </a:rPr>
              <a:t> </a:t>
            </a:r>
            <a:r>
              <a:rPr kumimoji="0" lang="sl-SI" altLang="sl-SI" sz="1600" i="0" u="none" strike="noStrike" kern="0" cap="none" spc="0" normalizeH="0" baseline="0" noProof="0" dirty="0">
                <a:ln>
                  <a:noFill/>
                </a:ln>
                <a:solidFill>
                  <a:srgbClr val="000000"/>
                </a:solidFill>
                <a:effectLst/>
                <a:uLnTx/>
                <a:uFillTx/>
                <a:latin typeface="Tahoma"/>
                <a:ea typeface="+mn-ea"/>
                <a:cs typeface="+mn-cs"/>
              </a:rPr>
              <a:t>oddaja v fizični obliki. Navodila so v Arnes učilnici. O</a:t>
            </a:r>
            <a:r>
              <a:rPr kumimoji="0" lang="sl-SI" altLang="sl-SI" sz="1600" i="0" strike="noStrike" kern="0" cap="none" spc="0" normalizeH="0" baseline="0" noProof="0" dirty="0">
                <a:ln>
                  <a:noFill/>
                </a:ln>
                <a:solidFill>
                  <a:srgbClr val="000000"/>
                </a:solidFill>
                <a:effectLst/>
                <a:uLnTx/>
                <a:uFillTx/>
                <a:latin typeface="Tahoma"/>
                <a:ea typeface="+mn-ea"/>
                <a:cs typeface="+mn-cs"/>
              </a:rPr>
              <a:t>snovna šola pošlje prijave v srednje šole. </a:t>
            </a:r>
            <a:endParaRPr kumimoji="0" lang="sl-SI" altLang="sl-SI" sz="1600" i="0" u="sng" strike="noStrike" kern="0" cap="none" spc="0" normalizeH="0" baseline="0" noProof="0" dirty="0">
              <a:ln>
                <a:noFill/>
              </a:ln>
              <a:solidFill>
                <a:srgbClr val="000000"/>
              </a:solidFill>
              <a:effectLst/>
              <a:uLnTx/>
              <a:uFillTx/>
              <a:latin typeface="Tahoma"/>
              <a:ea typeface="+mn-ea"/>
              <a:cs typeface="+mn-cs"/>
            </a:endParaRPr>
          </a:p>
          <a:p>
            <a:pPr marL="342900" marR="0" lvl="0" indent="-342900" algn="l" defTabSz="914400" rtl="0" eaLnBrk="1" fontAlgn="base" latinLnBrk="0" hangingPunct="1">
              <a:lnSpc>
                <a:spcPts val="2400"/>
              </a:lnSpc>
              <a:spcBef>
                <a:spcPts val="600"/>
              </a:spcBef>
              <a:spcAft>
                <a:spcPct val="0"/>
              </a:spcAft>
              <a:buClr>
                <a:srgbClr val="C00000"/>
              </a:buClr>
              <a:buSzPct val="60000"/>
              <a:buFont typeface="Wingdings" panose="05000000000000000000" pitchFamily="2" charset="2"/>
              <a:buNone/>
              <a:tabLst/>
              <a:defRPr/>
            </a:pPr>
            <a:r>
              <a:rPr kumimoji="0" lang="sl-SI" altLang="sl-SI" sz="1700" b="1" i="0" u="none" strike="noStrike" kern="0" cap="none" spc="0" normalizeH="0" baseline="0" noProof="0" dirty="0">
                <a:ln>
                  <a:noFill/>
                </a:ln>
                <a:solidFill>
                  <a:srgbClr val="CC3300"/>
                </a:solidFill>
                <a:effectLst/>
                <a:uLnTx/>
                <a:uFillTx/>
                <a:latin typeface="Tahoma"/>
                <a:ea typeface="+mn-ea"/>
                <a:cs typeface="+mn-cs"/>
                <a:sym typeface="Wingdings 3" panose="05040102010807070707" pitchFamily="18" charset="2"/>
              </a:rPr>
              <a:t>Rok za oddajo prijave</a:t>
            </a:r>
          </a:p>
          <a:p>
            <a:pPr marL="342900" marR="0" lvl="0" indent="-342900" algn="l" defTabSz="914400" rtl="0" eaLnBrk="1" fontAlgn="base" latinLnBrk="0" hangingPunct="1">
              <a:lnSpc>
                <a:spcPts val="2400"/>
              </a:lnSpc>
              <a:spcBef>
                <a:spcPts val="600"/>
              </a:spcBef>
              <a:spcAft>
                <a:spcPct val="0"/>
              </a:spcAft>
              <a:buClr>
                <a:srgbClr val="C00000"/>
              </a:buClr>
              <a:buSzPct val="60000"/>
              <a:buFont typeface="Wingdings" panose="05000000000000000000" pitchFamily="2" charset="2"/>
              <a:buChar char="n"/>
              <a:tabLst/>
              <a:defRPr/>
            </a:pPr>
            <a:r>
              <a:rPr kumimoji="0" lang="sl-SI" altLang="sl-SI" sz="1600" b="0" i="0" u="none" strike="noStrike" kern="0" cap="none" spc="0" normalizeH="0" baseline="0" noProof="0" dirty="0">
                <a:ln>
                  <a:noFill/>
                </a:ln>
                <a:solidFill>
                  <a:srgbClr val="000000"/>
                </a:solidFill>
                <a:effectLst/>
                <a:uLnTx/>
                <a:uFillTx/>
                <a:latin typeface="Tahoma"/>
                <a:ea typeface="+mn-ea"/>
                <a:cs typeface="+mn-cs"/>
                <a:sym typeface="Wingdings 3" panose="05040102010807070707" pitchFamily="18" charset="2"/>
              </a:rPr>
              <a:t>prijava za vpis v srednjo šolo: </a:t>
            </a:r>
            <a:r>
              <a:rPr kumimoji="0" lang="sl-SI" altLang="sl-SI" sz="1600" b="1" i="0" u="sng" strike="noStrike" kern="0" cap="none" spc="0" normalizeH="0" baseline="0" noProof="0" dirty="0">
                <a:ln>
                  <a:noFill/>
                </a:ln>
                <a:solidFill>
                  <a:srgbClr val="000000"/>
                </a:solidFill>
                <a:effectLst/>
                <a:uLnTx/>
                <a:uFillTx/>
                <a:latin typeface="Tahoma"/>
                <a:ea typeface="+mn-ea"/>
                <a:cs typeface="+mn-cs"/>
              </a:rPr>
              <a:t>do </a:t>
            </a:r>
            <a:r>
              <a:rPr lang="sl-SI" altLang="sl-SI" sz="1600" b="1" u="sng" dirty="0">
                <a:solidFill>
                  <a:srgbClr val="000000"/>
                </a:solidFill>
                <a:latin typeface="Tahoma"/>
              </a:rPr>
              <a:t>srede</a:t>
            </a:r>
            <a:r>
              <a:rPr kumimoji="0" lang="sl-SI" altLang="sl-SI" sz="1600" b="1" i="0" u="sng" strike="noStrike" kern="0" cap="none" spc="0" normalizeH="0" baseline="0" noProof="0" dirty="0">
                <a:ln>
                  <a:noFill/>
                </a:ln>
                <a:solidFill>
                  <a:srgbClr val="000000"/>
                </a:solidFill>
                <a:effectLst/>
                <a:uLnTx/>
                <a:uFillTx/>
                <a:latin typeface="Tahoma"/>
                <a:ea typeface="+mn-ea"/>
                <a:cs typeface="+mn-cs"/>
              </a:rPr>
              <a:t>, 25. 3</a:t>
            </a:r>
            <a:r>
              <a:rPr kumimoji="0" lang="sl-SI" altLang="sl-SI" sz="1600" b="0" i="0" u="sng" strike="noStrike" kern="0" cap="none" spc="0" normalizeH="0" baseline="0" noProof="0" dirty="0">
                <a:ln>
                  <a:noFill/>
                </a:ln>
                <a:solidFill>
                  <a:srgbClr val="000000"/>
                </a:solidFill>
                <a:effectLst/>
                <a:uLnTx/>
                <a:uFillTx/>
                <a:latin typeface="Tahoma"/>
                <a:ea typeface="+mn-ea"/>
                <a:cs typeface="+mn-cs"/>
              </a:rPr>
              <a:t>.</a:t>
            </a:r>
            <a:r>
              <a:rPr kumimoji="0" lang="sl-SI" altLang="sl-SI" sz="1600" b="0" i="0" u="none" strike="noStrike" kern="0" cap="none" spc="0" normalizeH="0" baseline="0" noProof="0" dirty="0">
                <a:ln>
                  <a:noFill/>
                </a:ln>
                <a:solidFill>
                  <a:srgbClr val="000000"/>
                </a:solidFill>
                <a:effectLst/>
                <a:uLnTx/>
                <a:uFillTx/>
                <a:latin typeface="Tahoma"/>
                <a:ea typeface="+mn-ea"/>
                <a:cs typeface="+mn-cs"/>
              </a:rPr>
              <a:t>  </a:t>
            </a:r>
            <a:r>
              <a:rPr kumimoji="0" lang="sl-SI" altLang="sl-SI" sz="1500" b="0" i="0" u="none" strike="noStrike" kern="0" cap="none" spc="0" normalizeH="0" baseline="0" noProof="0" dirty="0">
                <a:ln>
                  <a:noFill/>
                </a:ln>
                <a:solidFill>
                  <a:srgbClr val="000000"/>
                </a:solidFill>
                <a:effectLst/>
                <a:uLnTx/>
                <a:uFillTx/>
                <a:latin typeface="Tahoma"/>
                <a:ea typeface="+mn-ea"/>
                <a:cs typeface="+mn-cs"/>
              </a:rPr>
              <a:t>(uradno do 2. 4.)</a:t>
            </a:r>
          </a:p>
          <a:p>
            <a:pPr marL="342900" marR="0" lvl="0" indent="-342900" algn="l" defTabSz="914400" rtl="0" eaLnBrk="1" fontAlgn="base" latinLnBrk="0" hangingPunct="1">
              <a:lnSpc>
                <a:spcPts val="2400"/>
              </a:lnSpc>
              <a:spcBef>
                <a:spcPts val="600"/>
              </a:spcBef>
              <a:spcAft>
                <a:spcPct val="0"/>
              </a:spcAft>
              <a:buClr>
                <a:srgbClr val="C00000"/>
              </a:buClr>
              <a:buSzPct val="60000"/>
              <a:buFont typeface="Wingdings" panose="05000000000000000000" pitchFamily="2" charset="2"/>
              <a:buChar char="n"/>
              <a:tabLst/>
              <a:defRPr/>
            </a:pPr>
            <a:r>
              <a:rPr kumimoji="0" lang="sl-SI" altLang="sl-SI" sz="1600" b="0" i="0" u="none" strike="noStrike" kern="0" cap="none" spc="0" normalizeH="0" baseline="0" noProof="0" dirty="0">
                <a:ln>
                  <a:noFill/>
                </a:ln>
                <a:solidFill>
                  <a:srgbClr val="000000"/>
                </a:solidFill>
                <a:effectLst/>
                <a:uLnTx/>
                <a:uFillTx/>
                <a:latin typeface="Tahoma"/>
                <a:ea typeface="+mn-ea"/>
                <a:cs typeface="+mn-cs"/>
              </a:rPr>
              <a:t>prijava za sprejem v dijaški dom: </a:t>
            </a:r>
            <a:r>
              <a:rPr kumimoji="0" lang="sl-SI" altLang="sl-SI" sz="1600" b="1" i="0" u="sng" strike="noStrike" kern="0" cap="none" spc="0" normalizeH="0" baseline="0" noProof="0" dirty="0">
                <a:ln>
                  <a:noFill/>
                </a:ln>
                <a:solidFill>
                  <a:srgbClr val="000000"/>
                </a:solidFill>
                <a:effectLst/>
                <a:uLnTx/>
                <a:uFillTx/>
                <a:latin typeface="Tahoma"/>
                <a:ea typeface="+mn-ea"/>
                <a:cs typeface="+mn-cs"/>
              </a:rPr>
              <a:t>do 2. 4</a:t>
            </a:r>
            <a:r>
              <a:rPr kumimoji="0" lang="sl-SI" altLang="sl-SI" sz="1600" b="0" i="0" u="sng" strike="noStrike" kern="0" cap="none" spc="0" normalizeH="0" baseline="0" noProof="0" dirty="0">
                <a:ln>
                  <a:noFill/>
                </a:ln>
                <a:solidFill>
                  <a:srgbClr val="000000"/>
                </a:solidFill>
                <a:effectLst/>
                <a:uLnTx/>
                <a:uFillTx/>
                <a:latin typeface="Tahoma"/>
                <a:ea typeface="+mn-ea"/>
                <a:cs typeface="+mn-cs"/>
              </a:rPr>
              <a:t>. </a:t>
            </a:r>
            <a:r>
              <a:rPr kumimoji="0" lang="sl-SI" altLang="sl-SI" sz="1600" b="0" i="0" u="none" strike="noStrike" kern="0" cap="none" spc="0" normalizeH="0" baseline="0" noProof="0" dirty="0">
                <a:ln>
                  <a:noFill/>
                </a:ln>
                <a:solidFill>
                  <a:srgbClr val="000000"/>
                </a:solidFill>
                <a:effectLst/>
                <a:uLnTx/>
                <a:uFillTx/>
                <a:latin typeface="Tahoma"/>
                <a:ea typeface="+mn-ea"/>
                <a:cs typeface="+mn-cs"/>
              </a:rPr>
              <a:t> </a:t>
            </a:r>
          </a:p>
          <a:p>
            <a:pPr marL="0" indent="0" eaLnBrk="1" hangingPunct="1">
              <a:lnSpc>
                <a:spcPts val="1700"/>
              </a:lnSpc>
              <a:spcBef>
                <a:spcPct val="0"/>
              </a:spcBef>
              <a:buNone/>
            </a:pPr>
            <a:endParaRPr lang="sl-SI" altLang="sl-SI" sz="800" dirty="0"/>
          </a:p>
        </p:txBody>
      </p:sp>
      <p:pic>
        <p:nvPicPr>
          <p:cNvPr id="16388" name="Picture 5" descr="MPj04223890000[1]">
            <a:extLst>
              <a:ext uri="{FF2B5EF4-FFF2-40B4-BE49-F238E27FC236}">
                <a16:creationId xmlns:a16="http://schemas.microsoft.com/office/drawing/2014/main" id="{91B67C47-4BF8-40B9-910A-564FEFC942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2" y="1484784"/>
            <a:ext cx="1728192" cy="2555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Označba mesta številke diapozitiva 1">
            <a:extLst>
              <a:ext uri="{FF2B5EF4-FFF2-40B4-BE49-F238E27FC236}">
                <a16:creationId xmlns:a16="http://schemas.microsoft.com/office/drawing/2014/main" id="{52E9CA06-4FDC-43F3-962B-FE1091E641E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51CF97C9-D90F-4A8D-A872-BD2FE9395806}" type="slidenum">
              <a:rPr lang="sl-SI" altLang="sl-SI" sz="1400"/>
              <a:pPr>
                <a:spcBef>
                  <a:spcPct val="0"/>
                </a:spcBef>
                <a:buClrTx/>
                <a:buSzTx/>
                <a:buFontTx/>
                <a:buNone/>
              </a:pPr>
              <a:t>6</a:t>
            </a:fld>
            <a:endParaRPr lang="sl-SI" altLang="sl-SI"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79F33EE7-112B-4C45-A411-525A08F62F8C}"/>
              </a:ext>
            </a:extLst>
          </p:cNvPr>
          <p:cNvSpPr>
            <a:spLocks noGrp="1" noChangeArrowheads="1"/>
          </p:cNvSpPr>
          <p:nvPr>
            <p:ph type="title"/>
          </p:nvPr>
        </p:nvSpPr>
        <p:spPr>
          <a:xfrm>
            <a:off x="1116013" y="188913"/>
            <a:ext cx="7793037" cy="1462087"/>
          </a:xfrm>
        </p:spPr>
        <p:txBody>
          <a:bodyPr/>
          <a:lstStyle/>
          <a:p>
            <a:r>
              <a:rPr lang="sl-SI" altLang="sl-SI" sz="3400" b="1" dirty="0"/>
              <a:t>VPISNI IN IZBIRNI POSTOPEK </a:t>
            </a:r>
            <a:endParaRPr lang="sl-SI" altLang="sl-SI" sz="3400" dirty="0"/>
          </a:p>
        </p:txBody>
      </p:sp>
      <p:sp>
        <p:nvSpPr>
          <p:cNvPr id="17411" name="Content Placeholder 2">
            <a:extLst>
              <a:ext uri="{FF2B5EF4-FFF2-40B4-BE49-F238E27FC236}">
                <a16:creationId xmlns:a16="http://schemas.microsoft.com/office/drawing/2014/main" id="{07077323-C4EB-40A4-86B9-1242EFF1F986}"/>
              </a:ext>
            </a:extLst>
          </p:cNvPr>
          <p:cNvSpPr>
            <a:spLocks noGrp="1" noChangeArrowheads="1"/>
          </p:cNvSpPr>
          <p:nvPr>
            <p:ph idx="1"/>
          </p:nvPr>
        </p:nvSpPr>
        <p:spPr>
          <a:xfrm>
            <a:off x="971600" y="2060847"/>
            <a:ext cx="7489825" cy="4608239"/>
          </a:xfrm>
        </p:spPr>
        <p:txBody>
          <a:bodyPr/>
          <a:lstStyle/>
          <a:p>
            <a:pPr marL="342900" marR="0" lvl="0" indent="-342900" algn="l" defTabSz="914400" rtl="0" eaLnBrk="0" fontAlgn="base" latinLnBrk="0" hangingPunct="0">
              <a:lnSpc>
                <a:spcPts val="2600"/>
              </a:lnSpc>
              <a:spcBef>
                <a:spcPct val="0"/>
              </a:spcBef>
              <a:spcAft>
                <a:spcPct val="0"/>
              </a:spcAft>
              <a:buClr>
                <a:srgbClr val="C00000"/>
              </a:buClr>
              <a:buSzPct val="60000"/>
              <a:buFont typeface="Wingdings" panose="05000000000000000000" pitchFamily="2" charset="2"/>
              <a:buNone/>
              <a:tabLst/>
              <a:defRPr/>
            </a:pPr>
            <a:r>
              <a:rPr kumimoji="0" lang="sl-SI" altLang="sl-SI" sz="1700" b="1" i="0" u="none" strike="noStrike" kern="0" cap="none" spc="0" normalizeH="0" baseline="0" noProof="0" dirty="0">
                <a:ln>
                  <a:noFill/>
                </a:ln>
                <a:solidFill>
                  <a:srgbClr val="CC3300"/>
                </a:solidFill>
                <a:effectLst/>
                <a:uLnTx/>
                <a:uFillTx/>
                <a:latin typeface="Tahoma"/>
                <a:ea typeface="+mn-ea"/>
                <a:cs typeface="+mn-cs"/>
              </a:rPr>
              <a:t>Javna objava števila prijav:  </a:t>
            </a:r>
            <a:r>
              <a:rPr kumimoji="0" lang="sl-SI" altLang="sl-SI" sz="1600" b="1" i="0" u="none" strike="noStrike" kern="0" cap="none" spc="0" normalizeH="0" baseline="0" noProof="0" dirty="0">
                <a:ln>
                  <a:noFill/>
                </a:ln>
                <a:solidFill>
                  <a:srgbClr val="000000"/>
                </a:solidFill>
                <a:effectLst/>
                <a:uLnTx/>
                <a:uFillTx/>
                <a:latin typeface="Tahoma"/>
                <a:ea typeface="+mn-ea"/>
                <a:cs typeface="+mn-cs"/>
              </a:rPr>
              <a:t>do 9. 4.</a:t>
            </a:r>
          </a:p>
          <a:p>
            <a:pPr marL="342900" marR="0" lvl="0" indent="-342900" algn="l" defTabSz="914400" rtl="0" eaLnBrk="0" fontAlgn="base" latinLnBrk="0" hangingPunct="0">
              <a:lnSpc>
                <a:spcPts val="2600"/>
              </a:lnSpc>
              <a:spcBef>
                <a:spcPct val="20000"/>
              </a:spcBef>
              <a:spcAft>
                <a:spcPct val="0"/>
              </a:spcAft>
              <a:buClr>
                <a:srgbClr val="C00000"/>
              </a:buClr>
              <a:buSzPct val="60000"/>
              <a:buFont typeface="Wingdings" panose="05000000000000000000" pitchFamily="2" charset="2"/>
              <a:buNone/>
              <a:tabLst/>
              <a:defRPr/>
            </a:pPr>
            <a:r>
              <a:rPr kumimoji="0" lang="sl-SI" altLang="sl-SI" sz="1700" b="1" i="0" u="none" strike="noStrike" kern="0" cap="none" spc="0" normalizeH="0" baseline="0" noProof="0" dirty="0">
                <a:ln>
                  <a:noFill/>
                </a:ln>
                <a:solidFill>
                  <a:srgbClr val="CC3300"/>
                </a:solidFill>
                <a:effectLst/>
                <a:uLnTx/>
                <a:uFillTx/>
                <a:latin typeface="Tahoma"/>
                <a:ea typeface="+mn-ea"/>
                <a:cs typeface="+mn-cs"/>
              </a:rPr>
              <a:t>Prenos prijav </a:t>
            </a:r>
            <a:r>
              <a:rPr kumimoji="0" lang="sl-SI" altLang="sl-SI" sz="1600" b="0" i="0" u="none" strike="noStrike" kern="0" cap="none" spc="0" normalizeH="0" baseline="0" noProof="0" dirty="0">
                <a:ln>
                  <a:noFill/>
                </a:ln>
                <a:solidFill>
                  <a:srgbClr val="000000"/>
                </a:solidFill>
                <a:effectLst/>
                <a:uLnTx/>
                <a:uFillTx/>
                <a:latin typeface="Tahoma"/>
                <a:ea typeface="+mn-ea"/>
                <a:cs typeface="+mn-cs"/>
              </a:rPr>
              <a:t>(več informacij v e-brošuri):</a:t>
            </a:r>
            <a:r>
              <a:rPr kumimoji="0" lang="sl-SI" altLang="sl-SI" sz="1600" b="1" i="0" u="none" strike="noStrike" kern="0" cap="none" spc="0" normalizeH="0" baseline="0" noProof="0" dirty="0">
                <a:ln>
                  <a:noFill/>
                </a:ln>
                <a:solidFill>
                  <a:srgbClr val="CC3300"/>
                </a:solidFill>
                <a:effectLst/>
                <a:uLnTx/>
                <a:uFillTx/>
                <a:latin typeface="Tahoma"/>
                <a:ea typeface="+mn-ea"/>
                <a:cs typeface="+mn-cs"/>
              </a:rPr>
              <a:t>  </a:t>
            </a:r>
            <a:r>
              <a:rPr kumimoji="0" lang="sl-SI" altLang="sl-SI" sz="1600" b="1" i="0" u="sng" strike="noStrike" kern="0" cap="none" spc="0" normalizeH="0" baseline="0" noProof="0" dirty="0">
                <a:ln>
                  <a:noFill/>
                </a:ln>
                <a:solidFill>
                  <a:srgbClr val="000000"/>
                </a:solidFill>
                <a:effectLst/>
                <a:uLnTx/>
                <a:uFillTx/>
                <a:latin typeface="Tahoma"/>
                <a:ea typeface="+mn-ea"/>
                <a:cs typeface="+mn-cs"/>
              </a:rPr>
              <a:t>do 6. 5. do 15h</a:t>
            </a:r>
            <a:endParaRPr kumimoji="0" lang="sl-SI" altLang="sl-SI" sz="1600" b="0" i="0" u="none" strike="noStrike" kern="0" cap="none" spc="0" normalizeH="0" baseline="0" noProof="0" dirty="0">
              <a:ln>
                <a:noFill/>
              </a:ln>
              <a:solidFill>
                <a:srgbClr val="000000"/>
              </a:solidFill>
              <a:effectLst/>
              <a:uLnTx/>
              <a:uFillTx/>
              <a:latin typeface="Tahoma"/>
              <a:ea typeface="+mn-ea"/>
              <a:cs typeface="+mn-cs"/>
            </a:endParaRPr>
          </a:p>
          <a:p>
            <a:pPr marL="342900" marR="0" lvl="0" indent="-342900" algn="l" defTabSz="914400" rtl="0" eaLnBrk="0" fontAlgn="base" latinLnBrk="0" hangingPunct="0">
              <a:lnSpc>
                <a:spcPts val="2600"/>
              </a:lnSpc>
              <a:spcBef>
                <a:spcPct val="20000"/>
              </a:spcBef>
              <a:spcAft>
                <a:spcPct val="0"/>
              </a:spcAft>
              <a:buClr>
                <a:srgbClr val="C00000"/>
              </a:buClr>
              <a:buSzPct val="60000"/>
              <a:buFont typeface="Wingdings" panose="05000000000000000000" pitchFamily="2" charset="2"/>
              <a:buNone/>
              <a:tabLst/>
              <a:defRPr/>
            </a:pPr>
            <a:r>
              <a:rPr kumimoji="0" lang="sl-SI" altLang="sl-SI" sz="1700" b="1" i="0" u="none" strike="noStrike" kern="0" cap="none" spc="0" normalizeH="0" baseline="0" noProof="0" dirty="0">
                <a:ln>
                  <a:noFill/>
                </a:ln>
                <a:solidFill>
                  <a:srgbClr val="CC3300"/>
                </a:solidFill>
                <a:effectLst/>
                <a:uLnTx/>
                <a:uFillTx/>
                <a:latin typeface="Tahoma"/>
                <a:ea typeface="+mn-ea"/>
                <a:cs typeface="+mn-cs"/>
              </a:rPr>
              <a:t>Javna objava omejitev vpisa:  </a:t>
            </a:r>
            <a:r>
              <a:rPr lang="sl-SI" altLang="sl-SI" sz="1700" b="1" dirty="0">
                <a:latin typeface="Tahoma"/>
              </a:rPr>
              <a:t>1</a:t>
            </a:r>
            <a:r>
              <a:rPr kumimoji="0" lang="sl-SI" altLang="sl-SI" sz="1600" b="1" i="0" u="none" strike="noStrike" kern="0" cap="none" spc="0" normalizeH="0" baseline="0" noProof="0" dirty="0">
                <a:ln>
                  <a:noFill/>
                </a:ln>
                <a:effectLst/>
                <a:uLnTx/>
                <a:uFillTx/>
                <a:latin typeface="Tahoma"/>
                <a:ea typeface="+mn-ea"/>
                <a:cs typeface="+mn-cs"/>
              </a:rPr>
              <a:t>. </a:t>
            </a:r>
            <a:r>
              <a:rPr kumimoji="0" lang="sl-SI" altLang="sl-SI" sz="1600" b="1" i="0" u="none" strike="noStrike" kern="0" cap="none" spc="0" normalizeH="0" baseline="0" noProof="0" dirty="0">
                <a:ln>
                  <a:noFill/>
                </a:ln>
                <a:solidFill>
                  <a:srgbClr val="000000"/>
                </a:solidFill>
                <a:effectLst/>
                <a:uLnTx/>
                <a:uFillTx/>
                <a:latin typeface="Tahoma"/>
                <a:ea typeface="+mn-ea"/>
                <a:cs typeface="+mn-cs"/>
              </a:rPr>
              <a:t>6.</a:t>
            </a:r>
            <a:r>
              <a:rPr kumimoji="0" lang="sl-SI" altLang="sl-SI" sz="1600" b="0" i="0" u="none" strike="noStrike" kern="0" cap="none" spc="0" normalizeH="0" baseline="0" noProof="0" dirty="0">
                <a:ln>
                  <a:noFill/>
                </a:ln>
                <a:solidFill>
                  <a:srgbClr val="000000"/>
                </a:solidFill>
                <a:effectLst/>
                <a:uLnTx/>
                <a:uFillTx/>
                <a:latin typeface="Tahoma"/>
                <a:ea typeface="+mn-ea"/>
                <a:cs typeface="+mn-cs"/>
              </a:rPr>
              <a:t>            </a:t>
            </a:r>
          </a:p>
          <a:p>
            <a:pPr marL="342900" marR="0" lvl="0" indent="-342900" algn="l" defTabSz="914400" rtl="0" eaLnBrk="0" fontAlgn="base" latinLnBrk="0" hangingPunct="0">
              <a:lnSpc>
                <a:spcPts val="2600"/>
              </a:lnSpc>
              <a:spcBef>
                <a:spcPct val="20000"/>
              </a:spcBef>
              <a:spcAft>
                <a:spcPct val="0"/>
              </a:spcAft>
              <a:buClr>
                <a:srgbClr val="C00000"/>
              </a:buClr>
              <a:buSzPct val="60000"/>
              <a:buFont typeface="Wingdings" panose="05000000000000000000" pitchFamily="2" charset="2"/>
              <a:buNone/>
              <a:tabLst/>
              <a:defRPr/>
            </a:pPr>
            <a:r>
              <a:rPr kumimoji="0" lang="sl-SI" altLang="sl-SI" sz="1700" b="1" i="0" u="none" strike="noStrike" kern="0" cap="none" spc="0" normalizeH="0" baseline="0" noProof="0" dirty="0">
                <a:ln>
                  <a:noFill/>
                </a:ln>
                <a:solidFill>
                  <a:srgbClr val="CC3300"/>
                </a:solidFill>
                <a:effectLst/>
                <a:uLnTx/>
                <a:uFillTx/>
                <a:latin typeface="Tahoma"/>
                <a:ea typeface="+mn-ea"/>
                <a:cs typeface="+mn-cs"/>
              </a:rPr>
              <a:t>Vpis na srednjo šolo </a:t>
            </a:r>
            <a:r>
              <a:rPr kumimoji="0" lang="sl-SI" altLang="sl-SI" sz="1600" b="0" i="0" u="none" strike="noStrike" kern="0" cap="none" spc="0" normalizeH="0" baseline="0" noProof="0" dirty="0">
                <a:ln>
                  <a:noFill/>
                </a:ln>
                <a:solidFill>
                  <a:srgbClr val="000000"/>
                </a:solidFill>
                <a:effectLst/>
                <a:uLnTx/>
                <a:uFillTx/>
                <a:latin typeface="Tahoma"/>
                <a:ea typeface="+mn-ea"/>
                <a:cs typeface="+mn-cs"/>
              </a:rPr>
              <a:t>(fizično ali na daljavo):  </a:t>
            </a:r>
            <a:r>
              <a:rPr kumimoji="0" lang="sl-SI" altLang="sl-SI" sz="1600" b="1" i="0" u="sng" strike="noStrike" kern="0" cap="none" spc="0" normalizeH="0" baseline="0" noProof="0" dirty="0">
                <a:ln>
                  <a:noFill/>
                </a:ln>
                <a:solidFill>
                  <a:srgbClr val="000000"/>
                </a:solidFill>
                <a:effectLst/>
                <a:uLnTx/>
                <a:uFillTx/>
                <a:latin typeface="Tahoma"/>
                <a:ea typeface="+mn-ea"/>
                <a:cs typeface="+mn-cs"/>
              </a:rPr>
              <a:t>16.–</a:t>
            </a:r>
            <a:r>
              <a:rPr lang="sl-SI" altLang="sl-SI" sz="1600" b="1" u="sng" dirty="0">
                <a:solidFill>
                  <a:srgbClr val="000000"/>
                </a:solidFill>
                <a:latin typeface="Tahoma"/>
              </a:rPr>
              <a:t>19</a:t>
            </a:r>
            <a:r>
              <a:rPr kumimoji="0" lang="sl-SI" altLang="sl-SI" sz="1600" b="1" i="0" u="sng" strike="noStrike" kern="0" cap="none" spc="0" normalizeH="0" baseline="0" noProof="0" dirty="0">
                <a:ln>
                  <a:noFill/>
                </a:ln>
                <a:solidFill>
                  <a:srgbClr val="000000"/>
                </a:solidFill>
                <a:effectLst/>
                <a:uLnTx/>
                <a:uFillTx/>
                <a:latin typeface="Tahoma"/>
                <a:ea typeface="+mn-ea"/>
                <a:cs typeface="+mn-cs"/>
              </a:rPr>
              <a:t>. 6. </a:t>
            </a:r>
            <a:r>
              <a:rPr kumimoji="0" lang="sl-SI" altLang="sl-SI" sz="1600" b="0" i="0" u="none" strike="noStrike" kern="0" cap="none" spc="0" normalizeH="0" baseline="0" noProof="0" dirty="0">
                <a:ln>
                  <a:noFill/>
                </a:ln>
                <a:solidFill>
                  <a:srgbClr val="000000"/>
                </a:solidFill>
                <a:effectLst/>
                <a:uLnTx/>
                <a:uFillTx/>
                <a:latin typeface="Tahoma"/>
                <a:ea typeface="+mn-ea"/>
                <a:cs typeface="+mn-cs"/>
              </a:rPr>
              <a:t> </a:t>
            </a:r>
          </a:p>
          <a:p>
            <a:pPr>
              <a:lnSpc>
                <a:spcPts val="2600"/>
              </a:lnSpc>
              <a:spcBef>
                <a:spcPts val="0"/>
              </a:spcBef>
            </a:pPr>
            <a:r>
              <a:rPr lang="sl-SI" altLang="sl-SI" sz="1600" dirty="0">
                <a:solidFill>
                  <a:srgbClr val="000000"/>
                </a:solidFill>
                <a:latin typeface="Tahoma"/>
              </a:rPr>
              <a:t>Starši in učenci zaradi vpisa od 16. do 19. 6. ne načrtujte dopusta.</a:t>
            </a:r>
            <a:endParaRPr kumimoji="0" lang="sl-SI" altLang="sl-SI" sz="1600" b="1" i="0" u="none" strike="noStrike" kern="0" cap="none" spc="0" normalizeH="0" baseline="0" noProof="0" dirty="0">
              <a:ln>
                <a:noFill/>
              </a:ln>
              <a:solidFill>
                <a:srgbClr val="CC3300"/>
              </a:solidFill>
              <a:effectLst/>
              <a:uLnTx/>
              <a:uFillTx/>
              <a:latin typeface="Tahoma"/>
              <a:ea typeface="+mn-ea"/>
              <a:cs typeface="+mn-cs"/>
            </a:endParaRPr>
          </a:p>
          <a:p>
            <a:pPr>
              <a:lnSpc>
                <a:spcPts val="1500"/>
              </a:lnSpc>
              <a:spcBef>
                <a:spcPts val="0"/>
              </a:spcBef>
              <a:buFont typeface="Wingdings" panose="05000000000000000000" pitchFamily="2" charset="2"/>
              <a:buNone/>
            </a:pPr>
            <a:endParaRPr lang="sl-SI" altLang="sl-SI" sz="1200" b="1" dirty="0">
              <a:solidFill>
                <a:schemeClr val="tx2"/>
              </a:solidFill>
            </a:endParaRPr>
          </a:p>
          <a:p>
            <a:pPr marL="0" indent="0">
              <a:lnSpc>
                <a:spcPts val="2600"/>
              </a:lnSpc>
              <a:spcBef>
                <a:spcPts val="0"/>
              </a:spcBef>
              <a:buNone/>
            </a:pPr>
            <a:r>
              <a:rPr lang="sl-SI" altLang="sl-SI" sz="1800" b="1" dirty="0">
                <a:solidFill>
                  <a:schemeClr val="tx2"/>
                </a:solidFill>
              </a:rPr>
              <a:t>1. krog izbirnega postopka </a:t>
            </a:r>
            <a:r>
              <a:rPr lang="sl-SI" altLang="sl-SI" sz="1700" dirty="0"/>
              <a:t>(90 % mest)</a:t>
            </a:r>
          </a:p>
          <a:p>
            <a:pPr>
              <a:lnSpc>
                <a:spcPts val="2600"/>
              </a:lnSpc>
              <a:spcBef>
                <a:spcPts val="0"/>
              </a:spcBef>
            </a:pPr>
            <a:r>
              <a:rPr lang="sl-SI" altLang="sl-SI" sz="1700" dirty="0"/>
              <a:t>spodnja meja 1. kroga izbirnega postopka: </a:t>
            </a:r>
            <a:r>
              <a:rPr lang="sl-SI" altLang="sl-SI" sz="1700" b="1" dirty="0">
                <a:solidFill>
                  <a:srgbClr val="000000"/>
                </a:solidFill>
              </a:rPr>
              <a:t>19. 6.</a:t>
            </a:r>
            <a:r>
              <a:rPr lang="sl-SI" altLang="sl-SI" sz="1700" dirty="0">
                <a:solidFill>
                  <a:srgbClr val="000000"/>
                </a:solidFill>
              </a:rPr>
              <a:t> </a:t>
            </a:r>
          </a:p>
          <a:p>
            <a:pPr marL="0" indent="0">
              <a:lnSpc>
                <a:spcPts val="1500"/>
              </a:lnSpc>
              <a:spcBef>
                <a:spcPts val="0"/>
              </a:spcBef>
              <a:buNone/>
            </a:pPr>
            <a:endParaRPr lang="sl-SI" altLang="sl-SI" sz="1400" dirty="0">
              <a:solidFill>
                <a:srgbClr val="000000"/>
              </a:solidFill>
            </a:endParaRPr>
          </a:p>
          <a:p>
            <a:pPr marL="0" indent="0">
              <a:lnSpc>
                <a:spcPts val="2600"/>
              </a:lnSpc>
              <a:spcBef>
                <a:spcPts val="0"/>
              </a:spcBef>
              <a:buNone/>
            </a:pPr>
            <a:r>
              <a:rPr lang="sl-SI" altLang="sl-SI" sz="1800" b="1" dirty="0">
                <a:solidFill>
                  <a:schemeClr val="tx2"/>
                </a:solidFill>
              </a:rPr>
              <a:t>2. krog izbirnega postopka </a:t>
            </a:r>
            <a:r>
              <a:rPr lang="sl-SI" altLang="sl-SI" sz="1700" dirty="0"/>
              <a:t>(10 % mest)</a:t>
            </a:r>
          </a:p>
          <a:p>
            <a:pPr>
              <a:lnSpc>
                <a:spcPts val="2600"/>
              </a:lnSpc>
              <a:spcBef>
                <a:spcPts val="0"/>
              </a:spcBef>
            </a:pPr>
            <a:r>
              <a:rPr lang="sl-SI" altLang="sl-SI" sz="1700" dirty="0"/>
              <a:t>vrstni red 10 šol oz. programov:  </a:t>
            </a:r>
            <a:r>
              <a:rPr lang="sl-SI" altLang="sl-SI" sz="1700" b="1" u="sng" dirty="0"/>
              <a:t>do 24. 6.</a:t>
            </a:r>
            <a:r>
              <a:rPr lang="sl-SI" altLang="sl-SI" sz="1700" dirty="0"/>
              <a:t> </a:t>
            </a:r>
          </a:p>
          <a:p>
            <a:pPr>
              <a:lnSpc>
                <a:spcPts val="2600"/>
              </a:lnSpc>
              <a:spcBef>
                <a:spcPts val="0"/>
              </a:spcBef>
            </a:pPr>
            <a:r>
              <a:rPr lang="sl-SI" altLang="sl-SI" sz="1700" dirty="0"/>
              <a:t>obvestilo o razvrstitvi na eno od naštetih šol: </a:t>
            </a:r>
            <a:r>
              <a:rPr lang="sl-SI" altLang="sl-SI" sz="1700" b="1" dirty="0"/>
              <a:t>26. 6.</a:t>
            </a:r>
            <a:r>
              <a:rPr lang="sl-SI" altLang="sl-SI" sz="1700" dirty="0"/>
              <a:t> </a:t>
            </a:r>
          </a:p>
          <a:p>
            <a:pPr>
              <a:lnSpc>
                <a:spcPts val="2600"/>
              </a:lnSpc>
              <a:spcBef>
                <a:spcPts val="0"/>
              </a:spcBef>
            </a:pPr>
            <a:r>
              <a:rPr lang="sl-SI" altLang="sl-SI" sz="1700" dirty="0"/>
              <a:t>prenos prijave in vpis na šolo:  </a:t>
            </a:r>
            <a:r>
              <a:rPr lang="sl-SI" altLang="sl-SI" sz="1700" b="1" u="sng" dirty="0"/>
              <a:t>do 30. 6.  </a:t>
            </a:r>
          </a:p>
          <a:p>
            <a:pPr>
              <a:lnSpc>
                <a:spcPts val="2600"/>
              </a:lnSpc>
              <a:spcBef>
                <a:spcPts val="0"/>
              </a:spcBef>
            </a:pPr>
            <a:r>
              <a:rPr lang="sl-SI" altLang="sl-SI" sz="1700" dirty="0"/>
              <a:t>objava prostih vpisnih mest:  </a:t>
            </a:r>
            <a:r>
              <a:rPr lang="sl-SI" altLang="sl-SI" sz="1700" b="1" dirty="0"/>
              <a:t>2. 7. </a:t>
            </a:r>
          </a:p>
          <a:p>
            <a:pPr>
              <a:lnSpc>
                <a:spcPts val="2700"/>
              </a:lnSpc>
              <a:spcBef>
                <a:spcPts val="1000"/>
              </a:spcBef>
            </a:pPr>
            <a:endParaRPr lang="sl-SI" altLang="sl-SI" sz="1900" b="1" u="sng" dirty="0"/>
          </a:p>
          <a:p>
            <a:pPr>
              <a:lnSpc>
                <a:spcPts val="2700"/>
              </a:lnSpc>
              <a:spcBef>
                <a:spcPts val="1000"/>
              </a:spcBef>
              <a:buFont typeface="Wingdings" panose="05000000000000000000" pitchFamily="2" charset="2"/>
              <a:buNone/>
            </a:pPr>
            <a:endParaRPr lang="sl-SI" altLang="sl-SI" sz="2000" b="1" dirty="0"/>
          </a:p>
          <a:p>
            <a:pPr>
              <a:spcBef>
                <a:spcPts val="1000"/>
              </a:spcBef>
            </a:pPr>
            <a:endParaRPr lang="sl-SI" altLang="sl-SI" sz="1200" b="1" dirty="0"/>
          </a:p>
        </p:txBody>
      </p:sp>
      <p:pic>
        <p:nvPicPr>
          <p:cNvPr id="17412" name="Picture 7" descr="C:\Documents and Settings\ErnaM\Local Settings\Temporary Internet Files\Content.IE5\PKSYPETT\MC910217745[1].wmf">
            <a:extLst>
              <a:ext uri="{FF2B5EF4-FFF2-40B4-BE49-F238E27FC236}">
                <a16:creationId xmlns:a16="http://schemas.microsoft.com/office/drawing/2014/main" id="{4475A762-2E1A-4242-8AFD-4216E42039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6914" y="1985963"/>
            <a:ext cx="2000250" cy="144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Označba mesta številke diapozitiva 1">
            <a:extLst>
              <a:ext uri="{FF2B5EF4-FFF2-40B4-BE49-F238E27FC236}">
                <a16:creationId xmlns:a16="http://schemas.microsoft.com/office/drawing/2014/main" id="{B2E7F7FF-D472-44E1-BCF3-E0ACCD7BD6F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BE5A9385-90DA-4E77-B4E9-C7A5BBE769CF}" type="slidenum">
              <a:rPr lang="sl-SI" altLang="sl-SI" sz="1400"/>
              <a:pPr>
                <a:spcBef>
                  <a:spcPct val="0"/>
                </a:spcBef>
                <a:buClrTx/>
                <a:buSzTx/>
                <a:buFontTx/>
                <a:buNone/>
              </a:pPr>
              <a:t>7</a:t>
            </a:fld>
            <a:endParaRPr lang="sl-SI" altLang="sl-SI"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D325846-B30D-4FCD-86A4-E1695744A44D}"/>
              </a:ext>
            </a:extLst>
          </p:cNvPr>
          <p:cNvSpPr>
            <a:spLocks noGrp="1" noChangeArrowheads="1"/>
          </p:cNvSpPr>
          <p:nvPr>
            <p:ph type="title" idx="4294967295"/>
          </p:nvPr>
        </p:nvSpPr>
        <p:spPr/>
        <p:txBody>
          <a:bodyPr/>
          <a:lstStyle/>
          <a:p>
            <a:pPr eaLnBrk="1" hangingPunct="1"/>
            <a:r>
              <a:rPr lang="sl-SI" altLang="sl-SI" sz="3400" b="1" dirty="0"/>
              <a:t>MERILA ZA IZBIRO KANDIDATOV</a:t>
            </a:r>
            <a:r>
              <a:rPr lang="sl-SI" altLang="sl-SI" sz="3400" dirty="0"/>
              <a:t> </a:t>
            </a:r>
          </a:p>
        </p:txBody>
      </p:sp>
      <p:sp>
        <p:nvSpPr>
          <p:cNvPr id="4099" name="Rectangle 3">
            <a:extLst>
              <a:ext uri="{FF2B5EF4-FFF2-40B4-BE49-F238E27FC236}">
                <a16:creationId xmlns:a16="http://schemas.microsoft.com/office/drawing/2014/main" id="{4FEAF74F-63F1-414B-A88E-23C791BAB143}"/>
              </a:ext>
            </a:extLst>
          </p:cNvPr>
          <p:cNvSpPr>
            <a:spLocks noGrp="1" noChangeArrowheads="1"/>
          </p:cNvSpPr>
          <p:nvPr>
            <p:ph type="body" idx="4294967295"/>
          </p:nvPr>
        </p:nvSpPr>
        <p:spPr>
          <a:xfrm>
            <a:off x="755576" y="2132856"/>
            <a:ext cx="7920880" cy="4294806"/>
          </a:xfrm>
        </p:spPr>
        <p:txBody>
          <a:bodyPr/>
          <a:lstStyle/>
          <a:p>
            <a:pPr eaLnBrk="1" hangingPunct="1">
              <a:lnSpc>
                <a:spcPts val="2500"/>
              </a:lnSpc>
              <a:spcBef>
                <a:spcPts val="0"/>
              </a:spcBef>
              <a:buClr>
                <a:srgbClr val="CC3300"/>
              </a:buClr>
            </a:pPr>
            <a:r>
              <a:rPr lang="sl-SI" altLang="sl-SI" sz="1700" dirty="0"/>
              <a:t>Zaključne </a:t>
            </a:r>
            <a:r>
              <a:rPr lang="sl-SI" altLang="sl-SI" sz="1700" b="1" dirty="0"/>
              <a:t>ocene obveznih predmetov  iz 7.,</a:t>
            </a:r>
            <a:r>
              <a:rPr lang="sl-SI" altLang="sl-SI" sz="1700" dirty="0"/>
              <a:t> </a:t>
            </a:r>
            <a:r>
              <a:rPr lang="sl-SI" altLang="sl-SI" sz="1700" b="1" dirty="0"/>
              <a:t>8. in 9. razreda</a:t>
            </a:r>
            <a:r>
              <a:rPr lang="sl-SI" altLang="sl-SI" sz="1700" dirty="0"/>
              <a:t> (brez izbirnih predmetov). Ocene prinesejo </a:t>
            </a:r>
            <a:r>
              <a:rPr lang="sl-SI" altLang="sl-SI" sz="1700" b="1" dirty="0"/>
              <a:t>60 % </a:t>
            </a:r>
            <a:r>
              <a:rPr lang="sl-SI" altLang="sl-SI" sz="1700" dirty="0"/>
              <a:t>celotne vsote.  </a:t>
            </a:r>
          </a:p>
          <a:p>
            <a:pPr eaLnBrk="1" hangingPunct="1">
              <a:lnSpc>
                <a:spcPts val="2500"/>
              </a:lnSpc>
              <a:spcBef>
                <a:spcPts val="0"/>
              </a:spcBef>
              <a:buClr>
                <a:srgbClr val="CC3300"/>
              </a:buClr>
            </a:pPr>
            <a:r>
              <a:rPr lang="sl-SI" altLang="sl-SI" sz="1700" dirty="0"/>
              <a:t>Točke, dosežene na nacionalnih preizkusih znanja iz </a:t>
            </a:r>
            <a:r>
              <a:rPr lang="sl-SI" altLang="sl-SI" sz="1700" b="1" dirty="0"/>
              <a:t>slovenščine</a:t>
            </a:r>
            <a:r>
              <a:rPr lang="sl-SI" altLang="sl-SI" sz="1700" dirty="0"/>
              <a:t>. </a:t>
            </a:r>
            <a:r>
              <a:rPr lang="sl-SI" altLang="sl-SI" sz="1700" b="1" dirty="0"/>
              <a:t>(20 %)</a:t>
            </a:r>
          </a:p>
          <a:p>
            <a:pPr eaLnBrk="1" hangingPunct="1">
              <a:lnSpc>
                <a:spcPts val="2500"/>
              </a:lnSpc>
              <a:spcBef>
                <a:spcPts val="0"/>
              </a:spcBef>
              <a:buClr>
                <a:srgbClr val="CC3300"/>
              </a:buClr>
            </a:pPr>
            <a:r>
              <a:rPr lang="sl-SI" altLang="sl-SI" sz="1700" dirty="0"/>
              <a:t>Točke, dosežene na nacionalnih preizkusih znanja iz </a:t>
            </a:r>
            <a:r>
              <a:rPr lang="sl-SI" altLang="sl-SI" sz="1700" b="1" dirty="0"/>
              <a:t>matematike</a:t>
            </a:r>
            <a:r>
              <a:rPr lang="sl-SI" altLang="sl-SI" sz="1700" dirty="0"/>
              <a:t>. </a:t>
            </a:r>
            <a:r>
              <a:rPr lang="sl-SI" altLang="sl-SI" sz="1700" b="1" dirty="0"/>
              <a:t>(20 %)</a:t>
            </a:r>
          </a:p>
          <a:p>
            <a:pPr eaLnBrk="1" hangingPunct="1">
              <a:lnSpc>
                <a:spcPts val="2500"/>
              </a:lnSpc>
              <a:spcBef>
                <a:spcPts val="0"/>
              </a:spcBef>
              <a:buClr>
                <a:srgbClr val="CC3300"/>
              </a:buClr>
            </a:pPr>
            <a:r>
              <a:rPr lang="sl-SI" altLang="sl-SI" sz="1700" b="1" dirty="0"/>
              <a:t>Opravičeno brez NPZ: </a:t>
            </a:r>
            <a:r>
              <a:rPr lang="sl-SI" altLang="sl-SI" sz="1700" dirty="0"/>
              <a:t>potrebno zdravniško potrdilo </a:t>
            </a:r>
            <a:r>
              <a:rPr lang="sl-SI" altLang="sl-SI" sz="1600" dirty="0"/>
              <a:t>(mediana dosežkov tistih učencev pri NPZ pri predmetu, ki imajo enake ocene oz. točke pri predmetu)</a:t>
            </a:r>
          </a:p>
          <a:p>
            <a:pPr marL="0" indent="0" eaLnBrk="1" hangingPunct="1">
              <a:lnSpc>
                <a:spcPts val="2700"/>
              </a:lnSpc>
              <a:spcBef>
                <a:spcPct val="0"/>
              </a:spcBef>
              <a:buClr>
                <a:srgbClr val="CC3300"/>
              </a:buClr>
              <a:buNone/>
            </a:pPr>
            <a:r>
              <a:rPr lang="sl-SI" altLang="sl-SI" sz="1700" dirty="0"/>
              <a:t>Več učencev na spodnji meji: seštevek NPZ pri SLO in MAT; </a:t>
            </a:r>
            <a:r>
              <a:rPr lang="sl-SI" altLang="sl-SI" sz="1600" dirty="0"/>
              <a:t>rezerva NPZ pri SLO.</a:t>
            </a:r>
          </a:p>
          <a:p>
            <a:pPr>
              <a:lnSpc>
                <a:spcPts val="2400"/>
              </a:lnSpc>
              <a:spcBef>
                <a:spcPts val="1000"/>
              </a:spcBef>
              <a:buFont typeface="Wingdings" panose="05000000000000000000" pitchFamily="2" charset="2"/>
              <a:buNone/>
            </a:pPr>
            <a:r>
              <a:rPr lang="sl-SI" altLang="sl-SI" sz="1900" b="1" dirty="0">
                <a:solidFill>
                  <a:schemeClr val="tx2"/>
                </a:solidFill>
              </a:rPr>
              <a:t>Posebnosti</a:t>
            </a:r>
          </a:p>
          <a:p>
            <a:pPr>
              <a:lnSpc>
                <a:spcPts val="2400"/>
              </a:lnSpc>
              <a:spcBef>
                <a:spcPts val="0"/>
              </a:spcBef>
            </a:pPr>
            <a:r>
              <a:rPr lang="sl-SI" altLang="sl-SI" sz="1600" dirty="0"/>
              <a:t>Dobro opravljen </a:t>
            </a:r>
            <a:r>
              <a:rPr lang="sl-SI" altLang="sl-SI" sz="1600" b="1" dirty="0"/>
              <a:t>preizkus nadarjenosti oz. spretnosti  </a:t>
            </a:r>
            <a:r>
              <a:rPr lang="sl-SI" altLang="sl-SI" sz="1600" dirty="0"/>
              <a:t>(5 oz. 10 točk)</a:t>
            </a:r>
          </a:p>
          <a:p>
            <a:pPr>
              <a:lnSpc>
                <a:spcPts val="2400"/>
              </a:lnSpc>
              <a:spcBef>
                <a:spcPts val="0"/>
              </a:spcBef>
            </a:pPr>
            <a:r>
              <a:rPr lang="sl-SI" altLang="sl-SI" sz="1600" dirty="0"/>
              <a:t>V športnih oddelkih </a:t>
            </a:r>
            <a:r>
              <a:rPr lang="sl-SI" altLang="sl-SI" sz="1600" b="1" dirty="0"/>
              <a:t>status športnika B in A  </a:t>
            </a:r>
            <a:r>
              <a:rPr lang="sl-SI" altLang="sl-SI" sz="1600" dirty="0"/>
              <a:t>(5 oz. 10 točk)</a:t>
            </a:r>
          </a:p>
          <a:p>
            <a:pPr>
              <a:lnSpc>
                <a:spcPts val="2400"/>
              </a:lnSpc>
              <a:spcBef>
                <a:spcPts val="0"/>
              </a:spcBef>
            </a:pPr>
            <a:r>
              <a:rPr lang="sl-SI" altLang="sl-SI" sz="1600" b="1" dirty="0"/>
              <a:t>Vajeniška oblika</a:t>
            </a:r>
            <a:r>
              <a:rPr lang="sl-SI" altLang="sl-SI" sz="1600" dirty="0"/>
              <a:t>: učenec je izvzet iz izbirnega postopka</a:t>
            </a:r>
          </a:p>
          <a:p>
            <a:pPr>
              <a:lnSpc>
                <a:spcPts val="2400"/>
              </a:lnSpc>
              <a:spcBef>
                <a:spcPts val="0"/>
              </a:spcBef>
            </a:pPr>
            <a:r>
              <a:rPr lang="sl-SI" altLang="sl-SI" sz="1600" dirty="0"/>
              <a:t>Učenci z </a:t>
            </a:r>
            <a:r>
              <a:rPr lang="sl-SI" altLang="sl-SI" sz="1600" b="1" dirty="0"/>
              <a:t>odločbo o usmerjanju  </a:t>
            </a:r>
            <a:r>
              <a:rPr lang="sl-SI" altLang="sl-SI" sz="1600" dirty="0"/>
              <a:t>(zbrati morajo 90 % točk)</a:t>
            </a:r>
          </a:p>
          <a:p>
            <a:pPr>
              <a:lnSpc>
                <a:spcPts val="2400"/>
              </a:lnSpc>
              <a:spcBef>
                <a:spcPts val="0"/>
              </a:spcBef>
            </a:pPr>
            <a:r>
              <a:rPr lang="sl-SI" altLang="sl-SI" sz="1600" dirty="0"/>
              <a:t>Škofijska klasična gimnazija </a:t>
            </a:r>
            <a:r>
              <a:rPr lang="sl-SI" altLang="sl-SI" sz="1600" dirty="0" err="1"/>
              <a:t>Lj</a:t>
            </a:r>
            <a:r>
              <a:rPr lang="sl-SI" altLang="sl-SI" sz="1600" dirty="0"/>
              <a:t>. in Gimnazija Želimlje  (</a:t>
            </a:r>
            <a:r>
              <a:rPr lang="sl-SI" altLang="sl-SI" sz="1600" b="1" dirty="0"/>
              <a:t>samo 1. krog</a:t>
            </a:r>
            <a:r>
              <a:rPr lang="sl-SI" altLang="sl-SI" sz="1600" dirty="0"/>
              <a:t>)</a:t>
            </a:r>
          </a:p>
          <a:p>
            <a:pPr eaLnBrk="1" hangingPunct="1">
              <a:lnSpc>
                <a:spcPct val="80000"/>
              </a:lnSpc>
            </a:pPr>
            <a:endParaRPr lang="sl-SI" altLang="sl-SI"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50D18AD1-3122-4DD8-86E0-88101B4ACD6C}"/>
              </a:ext>
            </a:extLst>
          </p:cNvPr>
          <p:cNvSpPr>
            <a:spLocks noGrp="1" noChangeArrowheads="1"/>
          </p:cNvSpPr>
          <p:nvPr>
            <p:ph type="title"/>
          </p:nvPr>
        </p:nvSpPr>
        <p:spPr/>
        <p:txBody>
          <a:bodyPr/>
          <a:lstStyle/>
          <a:p>
            <a:r>
              <a:rPr lang="sl-SI" altLang="sl-SI" sz="3400" b="1" dirty="0"/>
              <a:t>OMEJITVE VPISA - 2025/26</a:t>
            </a:r>
          </a:p>
        </p:txBody>
      </p:sp>
      <p:sp>
        <p:nvSpPr>
          <p:cNvPr id="23555" name="Content Placeholder 2">
            <a:extLst>
              <a:ext uri="{FF2B5EF4-FFF2-40B4-BE49-F238E27FC236}">
                <a16:creationId xmlns:a16="http://schemas.microsoft.com/office/drawing/2014/main" id="{E7A56925-08CA-4E50-AA03-38AB70E1FBE1}"/>
              </a:ext>
            </a:extLst>
          </p:cNvPr>
          <p:cNvSpPr>
            <a:spLocks noGrp="1" noChangeArrowheads="1"/>
          </p:cNvSpPr>
          <p:nvPr>
            <p:ph idx="1"/>
          </p:nvPr>
        </p:nvSpPr>
        <p:spPr>
          <a:xfrm>
            <a:off x="607516" y="2021470"/>
            <a:ext cx="7928967" cy="4359857"/>
          </a:xfrm>
        </p:spPr>
        <p:txBody>
          <a:bodyPr/>
          <a:lstStyle/>
          <a:p>
            <a:pPr>
              <a:lnSpc>
                <a:spcPts val="2600"/>
              </a:lnSpc>
              <a:spcBef>
                <a:spcPct val="0"/>
              </a:spcBef>
              <a:buFont typeface="Wingdings" panose="05000000000000000000" pitchFamily="2" charset="2"/>
              <a:buNone/>
            </a:pPr>
            <a:r>
              <a:rPr lang="sl-SI" altLang="sl-SI" sz="1600" dirty="0"/>
              <a:t>Točke se nanašajo na lanske devetošolce, ki letos obiskujejo 1. letnik srednje šole.</a:t>
            </a:r>
          </a:p>
          <a:p>
            <a:pPr>
              <a:lnSpc>
                <a:spcPts val="2600"/>
              </a:lnSpc>
              <a:spcBef>
                <a:spcPct val="0"/>
              </a:spcBef>
              <a:buNone/>
            </a:pPr>
            <a:r>
              <a:rPr lang="sl-SI" altLang="sl-SI" sz="1600" dirty="0"/>
              <a:t>V Arnes učilnici in na spletni strani šole so objavljene omejitve vpisa za več let.  </a:t>
            </a:r>
          </a:p>
          <a:p>
            <a:pPr>
              <a:lnSpc>
                <a:spcPts val="2600"/>
              </a:lnSpc>
              <a:spcBef>
                <a:spcPct val="0"/>
              </a:spcBef>
              <a:buFont typeface="Wingdings" panose="05000000000000000000" pitchFamily="2" charset="2"/>
              <a:buNone/>
            </a:pPr>
            <a:r>
              <a:rPr lang="sl-SI" altLang="sl-SI" sz="1600" b="1" dirty="0"/>
              <a:t>Točke za letošnje devetošolce </a:t>
            </a:r>
            <a:r>
              <a:rPr lang="sl-SI" altLang="sl-SI" sz="1600" dirty="0"/>
              <a:t>bodo znane </a:t>
            </a:r>
            <a:r>
              <a:rPr lang="sl-SI" altLang="sl-SI" sz="1600" b="1" dirty="0"/>
              <a:t>19. 6. 2026. </a:t>
            </a:r>
          </a:p>
          <a:p>
            <a:pPr>
              <a:lnSpc>
                <a:spcPts val="2000"/>
              </a:lnSpc>
              <a:spcBef>
                <a:spcPct val="0"/>
              </a:spcBef>
              <a:buFont typeface="Wingdings" panose="05000000000000000000" pitchFamily="2" charset="2"/>
              <a:buNone/>
            </a:pPr>
            <a:endParaRPr lang="sl-SI" altLang="sl-SI" sz="1600" b="1" dirty="0">
              <a:solidFill>
                <a:schemeClr val="tx2"/>
              </a:solidFill>
            </a:endParaRPr>
          </a:p>
          <a:p>
            <a:pPr>
              <a:lnSpc>
                <a:spcPts val="3400"/>
              </a:lnSpc>
              <a:spcBef>
                <a:spcPct val="0"/>
              </a:spcBef>
              <a:spcAft>
                <a:spcPts val="600"/>
              </a:spcAft>
              <a:buFont typeface="Wingdings" panose="05000000000000000000" pitchFamily="2" charset="2"/>
              <a:buNone/>
            </a:pPr>
            <a:r>
              <a:rPr lang="sl-SI" altLang="sl-SI" sz="1800" b="1" dirty="0">
                <a:solidFill>
                  <a:schemeClr val="tx2"/>
                </a:solidFill>
              </a:rPr>
              <a:t>Gorenjska regija</a:t>
            </a:r>
          </a:p>
          <a:p>
            <a:pPr>
              <a:lnSpc>
                <a:spcPts val="2300"/>
              </a:lnSpc>
              <a:spcBef>
                <a:spcPct val="0"/>
              </a:spcBef>
              <a:buFont typeface="Wingdings" panose="05000000000000000000" pitchFamily="2" charset="2"/>
              <a:buNone/>
            </a:pPr>
            <a:r>
              <a:rPr lang="sl-SI" altLang="sl-SI" sz="1600" b="1" dirty="0">
                <a:solidFill>
                  <a:srgbClr val="000000"/>
                </a:solidFill>
              </a:rPr>
              <a:t>Gimnazija Franceta Prešerna Kranj </a:t>
            </a:r>
          </a:p>
          <a:p>
            <a:pPr>
              <a:lnSpc>
                <a:spcPts val="2300"/>
              </a:lnSpc>
              <a:spcBef>
                <a:spcPct val="0"/>
              </a:spcBef>
              <a:buFont typeface="Wingdings" panose="05000000000000000000" pitchFamily="2" charset="2"/>
              <a:buNone/>
            </a:pPr>
            <a:r>
              <a:rPr lang="sl-SI" altLang="sl-SI" sz="1600" dirty="0">
                <a:solidFill>
                  <a:srgbClr val="000000"/>
                </a:solidFill>
              </a:rPr>
              <a:t>•</a:t>
            </a:r>
            <a:r>
              <a:rPr lang="sl-SI" altLang="sl-SI" sz="1600" b="1" dirty="0">
                <a:solidFill>
                  <a:srgbClr val="000000"/>
                </a:solidFill>
              </a:rPr>
              <a:t>	</a:t>
            </a:r>
            <a:r>
              <a:rPr lang="sl-SI" altLang="sl-SI" sz="1600" dirty="0">
                <a:solidFill>
                  <a:srgbClr val="000000"/>
                </a:solidFill>
              </a:rPr>
              <a:t>program Ekonomska gimnazija: točke iz ocen in dosežkov NPZ 75,34,</a:t>
            </a:r>
          </a:p>
          <a:p>
            <a:pPr>
              <a:lnSpc>
                <a:spcPts val="2300"/>
              </a:lnSpc>
              <a:spcBef>
                <a:spcPct val="0"/>
              </a:spcBef>
              <a:buFont typeface="Wingdings" panose="05000000000000000000" pitchFamily="2" charset="2"/>
              <a:buNone/>
            </a:pPr>
            <a:r>
              <a:rPr lang="sl-SI" altLang="sl-SI" sz="1600" dirty="0">
                <a:solidFill>
                  <a:srgbClr val="000000"/>
                </a:solidFill>
              </a:rPr>
              <a:t>•	program Ekonomska gimnazija – športni oddelek: točke iz ocen in dosežkov NPZ ter športnih dosežkov 77,94;</a:t>
            </a:r>
          </a:p>
          <a:p>
            <a:pPr>
              <a:lnSpc>
                <a:spcPts val="2000"/>
              </a:lnSpc>
              <a:spcBef>
                <a:spcPct val="0"/>
              </a:spcBef>
              <a:buFont typeface="Wingdings" panose="05000000000000000000" pitchFamily="2" charset="2"/>
              <a:buNone/>
            </a:pPr>
            <a:endParaRPr lang="sl-SI" altLang="sl-SI" sz="1600" dirty="0">
              <a:solidFill>
                <a:srgbClr val="000000"/>
              </a:solidFill>
            </a:endParaRPr>
          </a:p>
          <a:p>
            <a:pPr>
              <a:lnSpc>
                <a:spcPts val="2300"/>
              </a:lnSpc>
              <a:spcBef>
                <a:spcPct val="0"/>
              </a:spcBef>
              <a:buNone/>
            </a:pPr>
            <a:r>
              <a:rPr lang="sl-SI" altLang="sl-SI" sz="1600" b="1" dirty="0">
                <a:solidFill>
                  <a:srgbClr val="000000"/>
                </a:solidFill>
              </a:rPr>
              <a:t>Gimnazija Kranj</a:t>
            </a:r>
          </a:p>
          <a:p>
            <a:pPr>
              <a:lnSpc>
                <a:spcPts val="2300"/>
              </a:lnSpc>
              <a:spcBef>
                <a:spcPct val="0"/>
              </a:spcBef>
              <a:buNone/>
            </a:pPr>
            <a:r>
              <a:rPr lang="sl-SI" altLang="sl-SI" sz="1600" dirty="0">
                <a:solidFill>
                  <a:srgbClr val="000000"/>
                </a:solidFill>
              </a:rPr>
              <a:t>•	program Gimnazija: točke iz ocen in dosežkov NPZ 73,46;</a:t>
            </a:r>
          </a:p>
          <a:p>
            <a:pPr>
              <a:lnSpc>
                <a:spcPts val="3000"/>
              </a:lnSpc>
              <a:spcBef>
                <a:spcPct val="0"/>
              </a:spcBef>
              <a:buFont typeface="Wingdings" panose="05000000000000000000" pitchFamily="2" charset="2"/>
              <a:buNone/>
            </a:pPr>
            <a:endParaRPr lang="sl-SI" altLang="sl-SI" sz="2000" b="1" dirty="0">
              <a:solidFill>
                <a:schemeClr val="tx2"/>
              </a:solidFill>
            </a:endParaRPr>
          </a:p>
          <a:p>
            <a:endParaRPr lang="sl-SI" altLang="sl-SI" sz="2000" b="1" dirty="0">
              <a:solidFill>
                <a:schemeClr val="tx2"/>
              </a:solidFill>
            </a:endParaRPr>
          </a:p>
          <a:p>
            <a:endParaRPr lang="sl-SI" altLang="sl-SI" sz="2000" b="1" dirty="0">
              <a:solidFill>
                <a:schemeClr val="tx2"/>
              </a:solidFill>
            </a:endParaRPr>
          </a:p>
          <a:p>
            <a:endParaRPr lang="sl-SI" altLang="sl-SI" sz="1900" b="1" dirty="0">
              <a:solidFill>
                <a:schemeClr val="tx2"/>
              </a:solidFill>
            </a:endParaRPr>
          </a:p>
          <a:p>
            <a:pPr>
              <a:buFont typeface="Wingdings" panose="05000000000000000000" pitchFamily="2" charset="2"/>
              <a:buNone/>
            </a:pPr>
            <a:endParaRPr lang="sl-SI" altLang="sl-SI" sz="1900" b="1" dirty="0">
              <a:solidFill>
                <a:schemeClr val="tx2"/>
              </a:solidFill>
            </a:endParaRPr>
          </a:p>
          <a:p>
            <a:pPr>
              <a:buFont typeface="Wingdings" panose="05000000000000000000" pitchFamily="2" charset="2"/>
              <a:buNone/>
            </a:pPr>
            <a:endParaRPr lang="sl-SI" altLang="sl-SI" sz="1000" dirty="0">
              <a:solidFill>
                <a:srgbClr val="C00000"/>
              </a:solidFill>
            </a:endParaRPr>
          </a:p>
          <a:p>
            <a:endParaRPr lang="sl-SI" altLang="sl-SI" dirty="0"/>
          </a:p>
        </p:txBody>
      </p:sp>
      <p:sp>
        <p:nvSpPr>
          <p:cNvPr id="23556" name="Označba mesta številke diapozitiva 1">
            <a:extLst>
              <a:ext uri="{FF2B5EF4-FFF2-40B4-BE49-F238E27FC236}">
                <a16:creationId xmlns:a16="http://schemas.microsoft.com/office/drawing/2014/main" id="{F40DAAAF-6B1C-4DD4-8CFA-1037F3F2ABA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D01BFA12-97F7-43A3-A666-6589968F7A0B}" type="slidenum">
              <a:rPr lang="sl-SI" altLang="sl-SI" sz="1400"/>
              <a:pPr>
                <a:spcBef>
                  <a:spcPct val="0"/>
                </a:spcBef>
                <a:buClrTx/>
                <a:buSzTx/>
                <a:buFontTx/>
                <a:buNone/>
              </a:pPr>
              <a:t>9</a:t>
            </a:fld>
            <a:endParaRPr lang="sl-SI" altLang="sl-SI" sz="1400"/>
          </a:p>
        </p:txBody>
      </p:sp>
    </p:spTree>
    <p:extLst>
      <p:ext uri="{BB962C8B-B14F-4D97-AF65-F5344CB8AC3E}">
        <p14:creationId xmlns:p14="http://schemas.microsoft.com/office/powerpoint/2010/main" val="1643525902"/>
      </p:ext>
    </p:extLst>
  </p:cSld>
  <p:clrMapOvr>
    <a:masterClrMapping/>
  </p:clrMapOvr>
</p:sld>
</file>

<file path=ppt/theme/theme1.xml><?xml version="1.0" encoding="utf-8"?>
<a:theme xmlns:a="http://schemas.openxmlformats.org/drawingml/2006/main" name="Prelivi">
  <a:themeElements>
    <a:clrScheme name="Po meri 1">
      <a:dk1>
        <a:srgbClr val="000000"/>
      </a:dk1>
      <a:lt1>
        <a:srgbClr val="FFFFFF"/>
      </a:lt1>
      <a:dk2>
        <a:srgbClr val="CC3300"/>
      </a:dk2>
      <a:lt2>
        <a:srgbClr val="1C1C1C"/>
      </a:lt2>
      <a:accent1>
        <a:srgbClr val="00E4A8"/>
      </a:accent1>
      <a:accent2>
        <a:srgbClr val="FFCF01"/>
      </a:accent2>
      <a:accent3>
        <a:srgbClr val="FFFFFF"/>
      </a:accent3>
      <a:accent4>
        <a:srgbClr val="000000"/>
      </a:accent4>
      <a:accent5>
        <a:srgbClr val="AAEFD1"/>
      </a:accent5>
      <a:accent6>
        <a:srgbClr val="E7BB01"/>
      </a:accent6>
      <a:hlink>
        <a:srgbClr val="C00000"/>
      </a:hlink>
      <a:folHlink>
        <a:srgbClr val="C00000"/>
      </a:folHlink>
    </a:clrScheme>
    <a:fontScheme name="Prelivi">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liv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Prelivi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Prelivi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Prelivi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Preliv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Preliv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Prelivi 7">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CC3300"/>
        </a:folHlink>
      </a:clrScheme>
      <a:clrMap bg1="lt1" tx1="dk1" bg2="lt2" tx2="dk2" accent1="accent1" accent2="accent2" accent3="accent3" accent4="accent4" accent5="accent5" accent6="accent6" hlink="hlink" folHlink="folHlink"/>
    </a:extraClrScheme>
    <a:extraClrScheme>
      <a:clrScheme name="Prelivi 8">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3300"/>
        </a:hlink>
        <a:folHlink>
          <a:srgbClr val="CC3300"/>
        </a:folHlink>
      </a:clrScheme>
      <a:clrMap bg1="lt1" tx1="dk1" bg2="lt2" tx2="dk2" accent1="accent1" accent2="accent2" accent3="accent3" accent4="accent4" accent5="accent5" accent6="accent6" hlink="hlink" folHlink="folHlink"/>
    </a:extraClrScheme>
    <a:extraClrScheme>
      <a:clrScheme name="Prelivi 9">
        <a:dk1>
          <a:srgbClr val="000000"/>
        </a:dk1>
        <a:lt1>
          <a:srgbClr val="FFFFFF"/>
        </a:lt1>
        <a:dk2>
          <a:srgbClr val="CC3300"/>
        </a:dk2>
        <a:lt2>
          <a:srgbClr val="1C1C1C"/>
        </a:lt2>
        <a:accent1>
          <a:srgbClr val="00E4A8"/>
        </a:accent1>
        <a:accent2>
          <a:srgbClr val="FFCF01"/>
        </a:accent2>
        <a:accent3>
          <a:srgbClr val="FFFFFF"/>
        </a:accent3>
        <a:accent4>
          <a:srgbClr val="000000"/>
        </a:accent4>
        <a:accent5>
          <a:srgbClr val="AAEFD1"/>
        </a:accent5>
        <a:accent6>
          <a:srgbClr val="E7BB01"/>
        </a:accent6>
        <a:hlink>
          <a:srgbClr val="FF3300"/>
        </a:hlink>
        <a:folHlink>
          <a:srgbClr val="CC33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Gladko">
  <a:themeElements>
    <a:clrScheme name="Gladk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Gladko">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adk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10728</TotalTime>
  <Words>2574</Words>
  <Application>Microsoft Office PowerPoint</Application>
  <PresentationFormat>Diaprojekcija na zaslonu (4:3)</PresentationFormat>
  <Paragraphs>407</Paragraphs>
  <Slides>25</Slides>
  <Notes>6</Notes>
  <HiddenSlides>0</HiddenSlides>
  <MMClips>0</MMClips>
  <ScaleCrop>false</ScaleCrop>
  <HeadingPairs>
    <vt:vector size="6" baseType="variant">
      <vt:variant>
        <vt:lpstr>Uporabljene pisave</vt:lpstr>
      </vt:variant>
      <vt:variant>
        <vt:i4>7</vt:i4>
      </vt:variant>
      <vt:variant>
        <vt:lpstr>Tema</vt:lpstr>
      </vt:variant>
      <vt:variant>
        <vt:i4>2</vt:i4>
      </vt:variant>
      <vt:variant>
        <vt:lpstr>Naslovi diapozitivov</vt:lpstr>
      </vt:variant>
      <vt:variant>
        <vt:i4>25</vt:i4>
      </vt:variant>
    </vt:vector>
  </HeadingPairs>
  <TitlesOfParts>
    <vt:vector size="34" baseType="lpstr">
      <vt:lpstr>Arial</vt:lpstr>
      <vt:lpstr>Calibri</vt:lpstr>
      <vt:lpstr>Symbol</vt:lpstr>
      <vt:lpstr>Tahoma</vt:lpstr>
      <vt:lpstr>Trebuchet MS</vt:lpstr>
      <vt:lpstr>Wingdings</vt:lpstr>
      <vt:lpstr>Wingdings 3</vt:lpstr>
      <vt:lpstr>Prelivi</vt:lpstr>
      <vt:lpstr>Gladko</vt:lpstr>
      <vt:lpstr>9. razred</vt:lpstr>
      <vt:lpstr>VSEBINA PREDAVANJA</vt:lpstr>
      <vt:lpstr>KARIERNA ORIENTACIJA   </vt:lpstr>
      <vt:lpstr>RAZPIS ZA VPIS V SŠ  </vt:lpstr>
      <vt:lpstr>UVODNE INFORMACIJE</vt:lpstr>
      <vt:lpstr>VPISNI POSTOPEK </vt:lpstr>
      <vt:lpstr>VPISNI IN IZBIRNI POSTOPEK </vt:lpstr>
      <vt:lpstr>MERILA ZA IZBIRO KANDIDATOV </vt:lpstr>
      <vt:lpstr>OMEJITVE VPISA - 2025/26</vt:lpstr>
      <vt:lpstr>OMEJITVE VPISA - 2025/26</vt:lpstr>
      <vt:lpstr>OMEJITVE VPISA - 2025/26</vt:lpstr>
      <vt:lpstr>OMEJITVE VPISA - 2025/26</vt:lpstr>
      <vt:lpstr>OMEJITVE VPISA - 2025/26</vt:lpstr>
      <vt:lpstr>ZGRADBA VZGOJE IN IZOBRAŽEVANJA v Sloveniji po OŠ </vt:lpstr>
      <vt:lpstr> SPLOŠNA in POKLICNA MATURA</vt:lpstr>
      <vt:lpstr>POGOJ ZA VPIS: SPLOŠNA MATURA</vt:lpstr>
      <vt:lpstr>POGOJ ZA VPIS: spl. matura ali določen program </vt:lpstr>
      <vt:lpstr>TRG DELA – Zavod RS za zaposlovanje</vt:lpstr>
      <vt:lpstr>TRG DELA – Poklicni barometer za 2026</vt:lpstr>
      <vt:lpstr>ŠTIPENDIJE</vt:lpstr>
      <vt:lpstr>   VRSTE ŠTIPENDIJ</vt:lpstr>
      <vt:lpstr>DEFICITARNI POKLICI v šol. l. 2026/27</vt:lpstr>
      <vt:lpstr>DRUGE ŠTIPENDIJE</vt:lpstr>
      <vt:lpstr>INFORMACIJE IN POGOVOR</vt:lpstr>
      <vt:lpstr>PowerPointova predstavitev</vt:lpstr>
    </vt:vector>
  </TitlesOfParts>
  <Company>Privat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POKLICNA  ORIENTACIJA</dc:title>
  <dc:creator>Erna Meglic</dc:creator>
  <cp:lastModifiedBy>Erna Meglič</cp:lastModifiedBy>
  <cp:revision>1032</cp:revision>
  <cp:lastPrinted>2026-02-05T16:21:05Z</cp:lastPrinted>
  <dcterms:created xsi:type="dcterms:W3CDTF">2008-09-16T17:22:13Z</dcterms:created>
  <dcterms:modified xsi:type="dcterms:W3CDTF">2026-03-03T11:30:49Z</dcterms:modified>
</cp:coreProperties>
</file>