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9" r:id="rId5"/>
    <p:sldId id="270" r:id="rId6"/>
    <p:sldId id="271" r:id="rId7"/>
    <p:sldId id="274" r:id="rId8"/>
    <p:sldId id="275" r:id="rId9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9. 02. 2021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9. 02. 2021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9. 02. 2021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endParaRPr lang="sl-SI" sz="7800" dirty="0"/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–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12.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dobrova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marša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plohl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turk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02920" y="493776"/>
            <a:ext cx="67025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</a:t>
            </a:r>
            <a:r>
              <a:rPr lang="sl-SI" dirty="0" smtClean="0"/>
              <a:t>zbora,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ta teden mineva v znamenju našega največjega pesnika Franceta Prešerna.</a:t>
            </a:r>
            <a:endParaRPr lang="sl-SI" dirty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b="1" dirty="0" smtClean="0">
                <a:sym typeface="Wingdings" panose="05000000000000000000" pitchFamily="2" charset="2"/>
              </a:rPr>
              <a:t>V ponedeljek, 8. 2. smo praznovali slovenski kulturni praznik, Prešernov dan, dan s katerim želimo počastiti življenje in delo pesnika. To je tudi dela prost dan, torej smo si privoščili nekoliko podaljšan vikend.  </a:t>
            </a:r>
            <a:endParaRPr lang="sl-SI" b="1" dirty="0"/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b="1" dirty="0" smtClean="0"/>
              <a:t>V ta namen bo današnja </a:t>
            </a:r>
            <a:r>
              <a:rPr lang="sl-SI" b="1" dirty="0" smtClean="0"/>
              <a:t>ura posvečena petju slovenske himne, znane kot Zdravljica. </a:t>
            </a:r>
            <a:r>
              <a:rPr lang="sl-SI" b="1" dirty="0" smtClean="0"/>
              <a:t>Vsi </a:t>
            </a:r>
            <a:r>
              <a:rPr lang="sl-SI" b="1" dirty="0"/>
              <a:t>zapojemo </a:t>
            </a:r>
            <a:r>
              <a:rPr lang="sl-SI" b="1" dirty="0" smtClean="0"/>
              <a:t>slovensko </a:t>
            </a:r>
            <a:r>
              <a:rPr lang="sl-SI" b="1" dirty="0" smtClean="0"/>
              <a:t>himno. </a:t>
            </a:r>
            <a:r>
              <a:rPr lang="sl-SI" dirty="0" smtClean="0"/>
              <a:t>Pomembno </a:t>
            </a:r>
            <a:r>
              <a:rPr lang="sl-SI" dirty="0"/>
              <a:t>je, da pojete s srcem. </a:t>
            </a:r>
            <a:endParaRPr lang="sl-SI" dirty="0"/>
          </a:p>
          <a:p>
            <a:r>
              <a:rPr lang="sl-SI" dirty="0" smtClean="0"/>
              <a:t>Posebnost pri petju himne: ko poslušamo ali pojemo slovensko himno stojimo in na koncu ne ploskamo. </a:t>
            </a:r>
          </a:p>
          <a:p>
            <a:r>
              <a:rPr lang="sl-SI" dirty="0" smtClean="0"/>
              <a:t>Predstavljaj si, da si nekje na veliki prireditvi in zapoj himno ob spremljavi, pazi na bonton obnašanja. </a:t>
            </a: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>
                <a:sym typeface="Wingdings" panose="05000000000000000000" pitchFamily="2" charset="2"/>
              </a:rPr>
              <a:t>z</a:t>
            </a:r>
            <a:r>
              <a:rPr lang="sl-SI" dirty="0" smtClean="0">
                <a:sym typeface="Wingdings" panose="05000000000000000000" pitchFamily="2" charset="2"/>
              </a:rPr>
              <a:t>borovodkinja </a:t>
            </a:r>
            <a:r>
              <a:rPr lang="sl-SI" dirty="0" smtClean="0">
                <a:sym typeface="Wingdings" panose="05000000000000000000" pitchFamily="2" charset="2"/>
              </a:rPr>
              <a:t>Marša</a:t>
            </a:r>
            <a:endParaRPr lang="sl-S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2800" dirty="0" smtClean="0"/>
              <a:t>SLOVENSKA HIMNA</a:t>
            </a:r>
            <a:endParaRPr lang="sl-SI" sz="280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sz="3200" dirty="0" smtClean="0"/>
              <a:t>SPREMLJAVA: </a:t>
            </a:r>
          </a:p>
          <a:p>
            <a:endParaRPr lang="sl-SI" dirty="0"/>
          </a:p>
        </p:txBody>
      </p:sp>
      <p:pic>
        <p:nvPicPr>
          <p:cNvPr id="5" name="Slovenska himna_instrumen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88501" y="3219596"/>
            <a:ext cx="1207643" cy="1207643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594360" y="457200"/>
            <a:ext cx="660966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4000" dirty="0" smtClean="0">
                <a:latin typeface="Tahoma" panose="020B0604030504040204" pitchFamily="34" charset="0"/>
              </a:rPr>
              <a:t>ŽIVÉ NAJ VSI NARÓDI,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>
                <a:latin typeface="Tahoma" panose="020B0604030504040204" pitchFamily="34" charset="0"/>
              </a:rPr>
              <a:t>KI HREPENÉ DOČAKAT DAN,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>
                <a:latin typeface="Tahoma" panose="020B0604030504040204" pitchFamily="34" charset="0"/>
              </a:rPr>
              <a:t>KO, KODER SONCE HODI,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>
                <a:latin typeface="Tahoma" panose="020B0604030504040204" pitchFamily="34" charset="0"/>
              </a:rPr>
              <a:t>PREPIR IZ SVÉTA BO PREGNAN,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>
                <a:latin typeface="Tahoma" panose="020B0604030504040204" pitchFamily="34" charset="0"/>
              </a:rPr>
              <a:t>KO ROJAK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>
                <a:latin typeface="Tahoma" panose="020B0604030504040204" pitchFamily="34" charset="0"/>
              </a:rPr>
              <a:t>PROST BO VSAK,</a:t>
            </a:r>
            <a:r>
              <a:rPr lang="sl-SI" sz="4000" dirty="0" smtClean="0"/>
              <a:t/>
            </a:r>
            <a:br>
              <a:rPr lang="sl-SI" sz="4000" dirty="0" smtClean="0"/>
            </a:br>
            <a:r>
              <a:rPr lang="sl-SI" sz="4000" dirty="0" smtClean="0">
                <a:latin typeface="Tahoma" panose="020B0604030504040204" pitchFamily="34" charset="0"/>
              </a:rPr>
              <a:t>NE VRAG, LE SOSED BO MEJAK!</a:t>
            </a:r>
            <a:endParaRPr lang="sl-SI" sz="4000" dirty="0"/>
          </a:p>
        </p:txBody>
      </p:sp>
    </p:spTree>
    <p:extLst>
      <p:ext uri="{BB962C8B-B14F-4D97-AF65-F5344CB8AC3E}">
        <p14:creationId xmlns:p14="http://schemas.microsoft.com/office/powerpoint/2010/main" val="322176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ZAPOJ ŠE KAKŠNO PESEM PO LASTNI IZBIRI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0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3242928" y="4434841"/>
            <a:ext cx="8516949" cy="214242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Upam, da si preživel lep praznik in prebral še kakšno </a:t>
            </a:r>
            <a:r>
              <a:rPr lang="sl-SI" sz="2800" dirty="0" err="1" smtClean="0"/>
              <a:t>prešernovo</a:t>
            </a:r>
            <a:r>
              <a:rPr lang="sl-SI" sz="2800" smtClean="0"/>
              <a:t> pesem!</a:t>
            </a:r>
            <a:r>
              <a:rPr lang="sl-SI" sz="2800" smtClean="0"/>
              <a:t>  </a:t>
            </a:r>
            <a:endParaRPr lang="sl-SI" sz="2800" dirty="0"/>
          </a:p>
        </p:txBody>
      </p:sp>
      <p:pic>
        <p:nvPicPr>
          <p:cNvPr id="4100" name="Picture 4" descr="Rezultat iskanja slik za excited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71722"/>
            <a:ext cx="5568697" cy="40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580628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3B9E78-595F-41AA-B8FF-1657B24A64F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174</Words>
  <Application>Microsoft Office PowerPoint</Application>
  <PresentationFormat>Širokozaslonsko</PresentationFormat>
  <Paragraphs>24</Paragraphs>
  <Slides>5</Slides>
  <Notes>2</Notes>
  <HiddenSlides>0</HiddenSlides>
  <MMClips>1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Tahoma</vt:lpstr>
      <vt:lpstr>Wingdings</vt:lpstr>
      <vt:lpstr>Priponka</vt:lpstr>
      <vt:lpstr>PEVSKI ZBOR </vt:lpstr>
      <vt:lpstr>PowerPointova predstavitev</vt:lpstr>
      <vt:lpstr>SLOVENSKA HIMNA</vt:lpstr>
      <vt:lpstr>ZAPOJ ŠE KAKŠNO PESEM PO LASTNI IZBIRI</vt:lpstr>
      <vt:lpstr>PowerPointova predstavitev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2021-02-09T19:46:04Z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