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59" r:id="rId21"/>
    <p:sldId id="25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9D0F7-2902-4B93-845E-22FE680BEE44}" type="datetimeFigureOut">
              <a:rPr lang="sl-SI" smtClean="0"/>
              <a:t>24. 02. 2021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04632A-1FD1-4E44-A2CE-B6476AA67D2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7826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E52EA45-4231-40F0-A5F9-509764441E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Freeform 22">
            <a:extLst>
              <a:ext uri="{FF2B5EF4-FFF2-40B4-BE49-F238E27FC236}">
                <a16:creationId xmlns:a16="http://schemas.microsoft.com/office/drawing/2014/main" id="{E26580E3-C3E7-4C81-9BC7-D725DBB74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1" y="0"/>
            <a:ext cx="4695443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44854" y="643464"/>
            <a:ext cx="3437290" cy="4374850"/>
          </a:xfrm>
        </p:spPr>
        <p:txBody>
          <a:bodyPr>
            <a:normAutofit/>
          </a:bodyPr>
          <a:lstStyle/>
          <a:p>
            <a:r>
              <a:rPr lang="sl-SI" sz="2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Zgodovina </a:t>
            </a:r>
            <a:br>
              <a:rPr lang="sl-SI" sz="2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2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br>
              <a:rPr lang="sl-SI" sz="2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2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kviz</a:t>
            </a:r>
            <a:br>
              <a:rPr lang="sl-SI" sz="2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l-SI" sz="2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2900" b="1" dirty="0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antična </a:t>
            </a:r>
            <a:r>
              <a:rPr lang="sl-SI" sz="2900" b="1" dirty="0" err="1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grčija</a:t>
            </a:r>
            <a:r>
              <a:rPr lang="sl-SI" sz="2900" b="1" dirty="0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rim</a:t>
            </a:r>
            <a:endParaRPr lang="sl-SI" sz="2900" dirty="0">
              <a:highlight>
                <a:srgbClr val="FFFF00"/>
              </a:highligh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44854" y="5338354"/>
            <a:ext cx="3437290" cy="1076114"/>
          </a:xfrm>
        </p:spPr>
        <p:txBody>
          <a:bodyPr>
            <a:normAutofit/>
          </a:bodyPr>
          <a:lstStyle/>
          <a:p>
            <a:r>
              <a:rPr lang="sl-SI" sz="1600">
                <a:solidFill>
                  <a:schemeClr val="bg2"/>
                </a:solidFill>
              </a:rPr>
              <a:t>Pripravila: mag. bernarda ROUDI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2CBCD82E-3AE8-4D37-BABE-0C88EC62BF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0297" y="1681490"/>
            <a:ext cx="6220332" cy="3498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732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541106" y="2427865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KRALJEVINA 753 PR.</a:t>
            </a:r>
          </a:p>
        </p:txBody>
      </p:sp>
      <p:sp>
        <p:nvSpPr>
          <p:cNvPr id="7" name="Pravokotnik 6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541105" y="4774378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PRINCIPAT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541106" y="3644152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CESARSTVO 27 PR.</a:t>
            </a:r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541105" y="1293268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REPUBLIKA 509 PR. 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495313" y="1147275"/>
            <a:ext cx="5615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9. Prva politična ureditev Rima je …</a:t>
            </a:r>
          </a:p>
        </p:txBody>
      </p:sp>
    </p:spTree>
    <p:extLst>
      <p:ext uri="{BB962C8B-B14F-4D97-AF65-F5344CB8AC3E}">
        <p14:creationId xmlns:p14="http://schemas.microsoft.com/office/powerpoint/2010/main" val="832679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627167" y="4580068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SENATU</a:t>
            </a:r>
          </a:p>
        </p:txBody>
      </p:sp>
      <p:sp>
        <p:nvSpPr>
          <p:cNvPr id="7" name="Pravokotnik 6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7" y="2218764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AGORI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3431689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POLISU</a:t>
            </a:r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1070386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ARENI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473798" y="860612"/>
            <a:ext cx="5615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10. Najpomembnejše odločitve so se v času republike sprejemale v …</a:t>
            </a:r>
          </a:p>
        </p:txBody>
      </p:sp>
    </p:spTree>
    <p:extLst>
      <p:ext uri="{BB962C8B-B14F-4D97-AF65-F5344CB8AC3E}">
        <p14:creationId xmlns:p14="http://schemas.microsoft.com/office/powerpoint/2010/main" val="671185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627167" y="1387736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PROVINCE.</a:t>
            </a:r>
          </a:p>
        </p:txBody>
      </p:sp>
      <p:sp>
        <p:nvSpPr>
          <p:cNvPr id="7" name="Pravokotnik 6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8" y="2657138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KOLONIJE.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3905025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POLISI</a:t>
            </a:r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5088366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MESTNE DRŽAVICE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656678" y="1387736"/>
            <a:ext cx="5615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11. Upravne enote RIMSKE DRŽAVE SO BILE?</a:t>
            </a:r>
          </a:p>
        </p:txBody>
      </p:sp>
      <p:pic>
        <p:nvPicPr>
          <p:cNvPr id="4" name="Slika 3" descr="Slika, ki vsebuje besede keramika, porcelan&#10;&#10;Opis je samodejno ustvarjen">
            <a:extLst>
              <a:ext uri="{FF2B5EF4-FFF2-40B4-BE49-F238E27FC236}">
                <a16:creationId xmlns:a16="http://schemas.microsoft.com/office/drawing/2014/main" id="{5132238C-AE3F-4594-A0C9-0D4D5B104C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571" y="1062891"/>
            <a:ext cx="7274414" cy="5308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28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627168" y="2207976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Julij CEZAR.</a:t>
            </a:r>
          </a:p>
        </p:txBody>
      </p:sp>
      <p:sp>
        <p:nvSpPr>
          <p:cNvPr id="7" name="Pravokotnik 6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8" y="1005778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Oktavijan AVGUST.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3431689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Konstantin VELIKI.</a:t>
            </a:r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4569341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Tarkvinij</a:t>
            </a:r>
            <a:r>
              <a:rPr lang="sl-SI" dirty="0"/>
              <a:t> OŠABNI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473798" y="860612"/>
            <a:ext cx="5615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12. Kdo je bil imenovan za dosmrtnega diktatorja?</a:t>
            </a:r>
          </a:p>
        </p:txBody>
      </p:sp>
      <p:pic>
        <p:nvPicPr>
          <p:cNvPr id="4" name="Slika 3" descr="Slika, ki vsebuje besede kip, stena, stavba, notranji&#10;&#10;Opis je samodejno ustvarjen">
            <a:extLst>
              <a:ext uri="{FF2B5EF4-FFF2-40B4-BE49-F238E27FC236}">
                <a16:creationId xmlns:a16="http://schemas.microsoft.com/office/drawing/2014/main" id="{986FC8E1-2ECF-4D24-8346-53F477ED0F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5948" y="2140466"/>
            <a:ext cx="1581150" cy="288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679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654058" y="2256416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RIMSKEGA MIRU</a:t>
            </a:r>
          </a:p>
        </p:txBody>
      </p:sp>
      <p:sp>
        <p:nvSpPr>
          <p:cNvPr id="7" name="Pravokotnik 6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54059" y="1102659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REPUBLIKE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3431689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KRALJEVINE</a:t>
            </a:r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4520901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DOMINATA.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516829" y="1102659"/>
            <a:ext cx="5615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13. PAX ROMANA predstavlja čas….?</a:t>
            </a:r>
          </a:p>
        </p:txBody>
      </p:sp>
      <p:pic>
        <p:nvPicPr>
          <p:cNvPr id="4" name="Slika 3" descr="Slika, ki vsebuje besede besedilo, oseba, zunanje, igralec&#10;&#10;Opis je samodejno ustvarjen">
            <a:extLst>
              <a:ext uri="{FF2B5EF4-FFF2-40B4-BE49-F238E27FC236}">
                <a16:creationId xmlns:a16="http://schemas.microsoft.com/office/drawing/2014/main" id="{213040FC-4C6B-4EFD-BEF9-157F32A02F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2379052"/>
            <a:ext cx="381000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470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627169" y="860612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DIOKLECIJAN</a:t>
            </a:r>
          </a:p>
        </p:txBody>
      </p:sp>
      <p:sp>
        <p:nvSpPr>
          <p:cNvPr id="7" name="Pravokotnik 6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70" y="2065468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ROMUL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3431689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TEODOZIJ</a:t>
            </a:r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70" y="4873214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NERON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473798" y="860612"/>
            <a:ext cx="5615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14. Kako imenujemo vojaškega cesarja, ki si je ustvaril palačo v Splitu?</a:t>
            </a:r>
          </a:p>
        </p:txBody>
      </p:sp>
      <p:pic>
        <p:nvPicPr>
          <p:cNvPr id="4" name="Slika 3" descr="Slika, ki vsebuje besede besedilo, zunanje, prst, moški&#10;&#10;Opis je samodejno ustvarjen">
            <a:extLst>
              <a:ext uri="{FF2B5EF4-FFF2-40B4-BE49-F238E27FC236}">
                <a16:creationId xmlns:a16="http://schemas.microsoft.com/office/drawing/2014/main" id="{E6B9D8D5-AF4F-449B-80B7-C56F8E9434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8339" y="2579201"/>
            <a:ext cx="1743075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299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627168" y="4609650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KONSTANTIN VELIKI</a:t>
            </a:r>
          </a:p>
        </p:txBody>
      </p:sp>
      <p:sp>
        <p:nvSpPr>
          <p:cNvPr id="7" name="Pravokotnik 6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8" y="2189182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ROMUL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3431689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AVGUST</a:t>
            </a:r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8" y="1011221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TIBERIJ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506071" y="1011221"/>
            <a:ext cx="5615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15. Kateri rimski cesar je združil cesarstvo in dovolil krščanstvo?</a:t>
            </a:r>
          </a:p>
        </p:txBody>
      </p:sp>
      <p:pic>
        <p:nvPicPr>
          <p:cNvPr id="4" name="Slika 3" descr="Slika, ki vsebuje besede besedilo, zunanje, moški, stavba&#10;&#10;Opis je samodejno ustvarjen">
            <a:extLst>
              <a:ext uri="{FF2B5EF4-FFF2-40B4-BE49-F238E27FC236}">
                <a16:creationId xmlns:a16="http://schemas.microsoft.com/office/drawing/2014/main" id="{2EA1D57A-7700-4F7D-BEE0-31012F5CA6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9249" y="2550746"/>
            <a:ext cx="4209493" cy="2357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277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632543" y="3458583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KRŠČANSTVO</a:t>
            </a:r>
          </a:p>
        </p:txBody>
      </p:sp>
      <p:sp>
        <p:nvSpPr>
          <p:cNvPr id="7" name="Pravokotnik 6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8" y="2143461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POGANSTVO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8" y="892885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POLITEIZEM</a:t>
            </a:r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4795220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MITRAIZEM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516829" y="892885"/>
            <a:ext cx="5615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16. Katero izmed verovanj v rimski državi zagovarja vero v enega boga?</a:t>
            </a:r>
          </a:p>
        </p:txBody>
      </p:sp>
      <p:pic>
        <p:nvPicPr>
          <p:cNvPr id="4" name="Slika 3" descr="Slika, ki vsebuje besede besedilo, nebo, trava&#10;&#10;Opis je samodejno ustvarjen">
            <a:extLst>
              <a:ext uri="{FF2B5EF4-FFF2-40B4-BE49-F238E27FC236}">
                <a16:creationId xmlns:a16="http://schemas.microsoft.com/office/drawing/2014/main" id="{A84ACFF2-833B-47CA-A0D6-04E43DDA61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7925" y="2671762"/>
            <a:ext cx="30289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797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627169" y="3342937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EMONA</a:t>
            </a:r>
          </a:p>
        </p:txBody>
      </p:sp>
      <p:sp>
        <p:nvSpPr>
          <p:cNvPr id="7" name="Pravokotnik 6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2081603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AD PIRUM 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949361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ATRANS</a:t>
            </a:r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4593513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POETOVIONA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667435" y="944896"/>
            <a:ext cx="5615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17. Katero mesto na Slovenskem je predstavljeno?</a:t>
            </a:r>
          </a:p>
        </p:txBody>
      </p:sp>
      <p:pic>
        <p:nvPicPr>
          <p:cNvPr id="4" name="Slika 3" descr="Slika, ki vsebuje besede besedilo, vezje, elektronika&#10;&#10;Opis je samodejno ustvarjen">
            <a:extLst>
              <a:ext uri="{FF2B5EF4-FFF2-40B4-BE49-F238E27FC236}">
                <a16:creationId xmlns:a16="http://schemas.microsoft.com/office/drawing/2014/main" id="{6CFE52F8-C5FE-4030-84BA-88F598CCB0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8298" y="3012363"/>
            <a:ext cx="2886075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0642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627167" y="4733364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476 z vdorom barbarov</a:t>
            </a:r>
          </a:p>
        </p:txBody>
      </p:sp>
      <p:sp>
        <p:nvSpPr>
          <p:cNvPr id="7" name="Pravokotnik 6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7" y="2398954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395 z razdelitvijo cesarstva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7" y="1276110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27 pr.  </a:t>
            </a:r>
            <a:r>
              <a:rPr lang="sl-SI"/>
              <a:t>z principatom</a:t>
            </a:r>
            <a:endParaRPr lang="sl-SI" dirty="0"/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8" y="3598432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1492 z odkritjem Amerike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602890" y="1276110"/>
            <a:ext cx="5615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18. Kdaj in zakaj se konča STARI VEK?</a:t>
            </a:r>
          </a:p>
        </p:txBody>
      </p:sp>
    </p:spTree>
    <p:extLst>
      <p:ext uri="{BB962C8B-B14F-4D97-AF65-F5344CB8AC3E}">
        <p14:creationId xmlns:p14="http://schemas.microsoft.com/office/powerpoint/2010/main" val="63792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627168" y="2401646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Kreta, Troja, Mikene</a:t>
            </a:r>
          </a:p>
        </p:txBody>
      </p:sp>
      <p:sp>
        <p:nvSpPr>
          <p:cNvPr id="7" name="Pravokotnik 6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1194101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Atene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3630706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Sparta</a:t>
            </a:r>
            <a:r>
              <a:rPr lang="sl-SI" dirty="0"/>
              <a:t>.</a:t>
            </a:r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4773705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Miket</a:t>
            </a:r>
            <a:r>
              <a:rPr lang="sl-SI" dirty="0"/>
              <a:t>.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463040" y="1194101"/>
            <a:ext cx="5615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Katere so prve civilizacije v Grčiji?</a:t>
            </a:r>
          </a:p>
        </p:txBody>
      </p:sp>
    </p:spTree>
    <p:extLst>
      <p:ext uri="{BB962C8B-B14F-4D97-AF65-F5344CB8AC3E}">
        <p14:creationId xmlns:p14="http://schemas.microsoft.com/office/powerpoint/2010/main" val="36706438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2958353" y="1398494"/>
            <a:ext cx="728292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6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ČESTITAM!</a:t>
            </a:r>
          </a:p>
          <a:p>
            <a:pPr algn="ctr"/>
            <a:endParaRPr lang="sl-SI" sz="60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algn="ctr"/>
            <a:r>
              <a:rPr lang="sl-SI" sz="4000" dirty="0">
                <a:solidFill>
                  <a:srgbClr val="7030A0"/>
                </a:solidFill>
              </a:rPr>
              <a:t>Uspešno si rešil kviz. </a:t>
            </a:r>
          </a:p>
        </p:txBody>
      </p:sp>
    </p:spTree>
    <p:extLst>
      <p:ext uri="{BB962C8B-B14F-4D97-AF65-F5344CB8AC3E}">
        <p14:creationId xmlns:p14="http://schemas.microsoft.com/office/powerpoint/2010/main" val="14693637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2624866" y="1151068"/>
            <a:ext cx="81112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6000" b="1" spc="600" dirty="0">
                <a:solidFill>
                  <a:schemeClr val="tx2">
                    <a:lumMod val="90000"/>
                    <a:lumOff val="1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NAROBE!</a:t>
            </a:r>
          </a:p>
        </p:txBody>
      </p:sp>
      <p:sp>
        <p:nvSpPr>
          <p:cNvPr id="3" name="Pravokotnik 2">
            <a:hlinkClick r:id="" action="ppaction://hlinkshowjump?jump=lastslideviewed"/>
          </p:cNvPr>
          <p:cNvSpPr/>
          <p:nvPr/>
        </p:nvSpPr>
        <p:spPr>
          <a:xfrm>
            <a:off x="4830183" y="3625326"/>
            <a:ext cx="3700631" cy="1226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Razmisli in poskusi še enkrat!</a:t>
            </a:r>
          </a:p>
        </p:txBody>
      </p:sp>
    </p:spTree>
    <p:extLst>
      <p:ext uri="{BB962C8B-B14F-4D97-AF65-F5344CB8AC3E}">
        <p14:creationId xmlns:p14="http://schemas.microsoft.com/office/powerpoint/2010/main" val="2558982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627164" y="4830182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mestna država</a:t>
            </a:r>
          </a:p>
        </p:txBody>
      </p:sp>
      <p:sp>
        <p:nvSpPr>
          <p:cNvPr id="7" name="Pravokotnik 6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5" y="2355924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trg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4" y="3625326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gledališče</a:t>
            </a:r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6" y="1151068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kolonija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495313" y="1151068"/>
            <a:ext cx="5615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Kaj POLIS?</a:t>
            </a:r>
          </a:p>
        </p:txBody>
      </p:sp>
    </p:spTree>
    <p:extLst>
      <p:ext uri="{BB962C8B-B14F-4D97-AF65-F5344CB8AC3E}">
        <p14:creationId xmlns:p14="http://schemas.microsoft.com/office/powerpoint/2010/main" val="3661394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627168" y="2337485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Atene</a:t>
            </a:r>
          </a:p>
        </p:txBody>
      </p:sp>
      <p:sp>
        <p:nvSpPr>
          <p:cNvPr id="7" name="Pravokotnik 6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7" y="1091444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Kreto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8" y="3605042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Sparto</a:t>
            </a:r>
            <a:endParaRPr lang="sl-SI" dirty="0"/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4786538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Sirakuze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463041" y="1091444"/>
            <a:ext cx="59167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Demokratična ureditev pomeni vlado ljudstva in je bila značilna za polis …</a:t>
            </a:r>
          </a:p>
        </p:txBody>
      </p:sp>
    </p:spTree>
    <p:extLst>
      <p:ext uri="{BB962C8B-B14F-4D97-AF65-F5344CB8AC3E}">
        <p14:creationId xmlns:p14="http://schemas.microsoft.com/office/powerpoint/2010/main" val="4193024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627169" y="4733364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Maratonskem polju</a:t>
            </a:r>
          </a:p>
        </p:txBody>
      </p:sp>
      <p:sp>
        <p:nvSpPr>
          <p:cNvPr id="7" name="Pravokotnik 6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2216074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Peloponezu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3506992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Kreti</a:t>
            </a:r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70" y="989702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Egejskem morju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441525" y="989702"/>
            <a:ext cx="5615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Do najpomembnejšega spopada med Grki in Perzijci je prišlo tudi na …….</a:t>
            </a:r>
          </a:p>
        </p:txBody>
      </p:sp>
    </p:spTree>
    <p:extLst>
      <p:ext uri="{BB962C8B-B14F-4D97-AF65-F5344CB8AC3E}">
        <p14:creationId xmlns:p14="http://schemas.microsoft.com/office/powerpoint/2010/main" val="618949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627167" y="3673734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Peloponeške</a:t>
            </a:r>
          </a:p>
        </p:txBody>
      </p:sp>
      <p:sp>
        <p:nvSpPr>
          <p:cNvPr id="7" name="Pravokotnik 6">
            <a:hlinkClick r:id="" action="ppaction://hlinkshowjump?jump=lastslide">
              <a:snd r:embed="rId2" name="applause.wav"/>
            </a:hlinkClick>
          </p:cNvPr>
          <p:cNvSpPr/>
          <p:nvPr/>
        </p:nvSpPr>
        <p:spPr>
          <a:xfrm>
            <a:off x="7627167" y="2501152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Grško - perzijske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7" y="1387733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Balkanske</a:t>
            </a:r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70" y="4873214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Trojanske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538344" y="1387733"/>
            <a:ext cx="5615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Katere vojne predstavljajo zaton grške civilizacije?</a:t>
            </a:r>
          </a:p>
        </p:txBody>
      </p:sp>
    </p:spTree>
    <p:extLst>
      <p:ext uri="{BB962C8B-B14F-4D97-AF65-F5344CB8AC3E}">
        <p14:creationId xmlns:p14="http://schemas.microsoft.com/office/powerpoint/2010/main" val="1660760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627167" y="2285999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Aleksander Veliki</a:t>
            </a:r>
          </a:p>
        </p:txBody>
      </p:sp>
      <p:sp>
        <p:nvSpPr>
          <p:cNvPr id="7" name="Pravokotnik 6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8" y="1161825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Sokrat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3431689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Sofokles</a:t>
            </a:r>
            <a:endParaRPr lang="sl-SI" dirty="0"/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8" y="4491318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Platon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452282" y="1075765"/>
            <a:ext cx="56154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Kateri legendarni antični vojskovodja je v Sredozemlju širil dosežke Grkov ali HELENIZEM?</a:t>
            </a:r>
          </a:p>
        </p:txBody>
      </p:sp>
    </p:spTree>
    <p:extLst>
      <p:ext uri="{BB962C8B-B14F-4D97-AF65-F5344CB8AC3E}">
        <p14:creationId xmlns:p14="http://schemas.microsoft.com/office/powerpoint/2010/main" val="1085397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627169" y="4733364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Ljudstvo na območju današnje Toskane pred Rimljani</a:t>
            </a:r>
          </a:p>
        </p:txBody>
      </p:sp>
      <p:sp>
        <p:nvSpPr>
          <p:cNvPr id="7" name="Pravokotnik 6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8" y="2237591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Grški kolonizatorji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8" y="3560781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Plebejci</a:t>
            </a:r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8" y="1065008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Patriciji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527586" y="1060543"/>
            <a:ext cx="5615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7. Kdo so ETRUŠČANI ali TUSKI?</a:t>
            </a:r>
          </a:p>
        </p:txBody>
      </p:sp>
    </p:spTree>
    <p:extLst>
      <p:ext uri="{BB962C8B-B14F-4D97-AF65-F5344CB8AC3E}">
        <p14:creationId xmlns:p14="http://schemas.microsoft.com/office/powerpoint/2010/main" val="4196463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hlinkClick r:id="" action="ppaction://hlinkshowjump?jump=nextslide">
              <a:snd r:embed="rId2" name="applause.wav"/>
            </a:hlinkClick>
          </p:cNvPr>
          <p:cNvSpPr/>
          <p:nvPr/>
        </p:nvSpPr>
        <p:spPr>
          <a:xfrm>
            <a:off x="7627170" y="774551"/>
            <a:ext cx="2506533" cy="1000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Legenda o Romulu in Remu</a:t>
            </a:r>
          </a:p>
        </p:txBody>
      </p:sp>
      <p:sp>
        <p:nvSpPr>
          <p:cNvPr id="7" name="Pravokotnik 6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70" y="2065468"/>
            <a:ext cx="2506533" cy="978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Simbol cesarstva</a:t>
            </a:r>
          </a:p>
        </p:txBody>
      </p:sp>
      <p:sp>
        <p:nvSpPr>
          <p:cNvPr id="8" name="Pravokotnik 7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69" y="3431689"/>
            <a:ext cx="25065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Simbol rimske republike</a:t>
            </a:r>
          </a:p>
        </p:txBody>
      </p:sp>
      <p:sp>
        <p:nvSpPr>
          <p:cNvPr id="9" name="Pravokotnik 8">
            <a:hlinkClick r:id="" action="ppaction://hlinkshowjump?jump=lastslide">
              <a:snd r:embed="rId3" name="bomb.wav"/>
            </a:hlinkClick>
          </p:cNvPr>
          <p:cNvSpPr/>
          <p:nvPr/>
        </p:nvSpPr>
        <p:spPr>
          <a:xfrm>
            <a:off x="7627170" y="4873214"/>
            <a:ext cx="25065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Legenda o </a:t>
            </a:r>
            <a:r>
              <a:rPr lang="sl-SI" dirty="0" err="1"/>
              <a:t>Minotavru</a:t>
            </a:r>
            <a:endParaRPr lang="sl-SI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1527586" y="774551"/>
            <a:ext cx="5615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8. Zakaj je VOLKULJA SIMBOL Rima?</a:t>
            </a:r>
          </a:p>
        </p:txBody>
      </p:sp>
    </p:spTree>
    <p:extLst>
      <p:ext uri="{BB962C8B-B14F-4D97-AF65-F5344CB8AC3E}">
        <p14:creationId xmlns:p14="http://schemas.microsoft.com/office/powerpoint/2010/main" val="286447627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356</Words>
  <Application>Microsoft Office PowerPoint</Application>
  <PresentationFormat>Širokozaslonsko</PresentationFormat>
  <Paragraphs>97</Paragraphs>
  <Slides>21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21</vt:i4>
      </vt:variant>
    </vt:vector>
  </HeadingPairs>
  <TitlesOfParts>
    <vt:vector size="27" baseType="lpstr">
      <vt:lpstr>Arial</vt:lpstr>
      <vt:lpstr>Calibri</vt:lpstr>
      <vt:lpstr>Gill Sans MT</vt:lpstr>
      <vt:lpstr>Impact</vt:lpstr>
      <vt:lpstr>Tahoma</vt:lpstr>
      <vt:lpstr>Badge</vt:lpstr>
      <vt:lpstr>Zgodovina  7 kviz  antična grčija in rim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Zgodovina  7 kviz  antična grčija in rim</dc:title>
  <dc:creator>bernarda.roudi@gmail.com</dc:creator>
  <cp:lastModifiedBy>bernarda.roudi@gmail.com</cp:lastModifiedBy>
  <cp:revision>8</cp:revision>
  <dcterms:created xsi:type="dcterms:W3CDTF">2021-02-24T06:58:01Z</dcterms:created>
  <dcterms:modified xsi:type="dcterms:W3CDTF">2021-02-24T19:51:08Z</dcterms:modified>
</cp:coreProperties>
</file>