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2" r:id="rId9"/>
    <p:sldId id="266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Pravokot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11" name="Pravokot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avokot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569CAD-BA29-49F7-92F2-D30C81C3CC1B}" type="datetimeFigureOut">
              <a:rPr lang="sl-SI" smtClean="0"/>
              <a:t>24. 03. 2021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B78FB0-8849-4B00-A820-1DB8CA55291C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Cross_in_suns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214290"/>
            <a:ext cx="6143668" cy="39182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66800" y="3643314"/>
            <a:ext cx="6005530" cy="787532"/>
          </a:xfrm>
        </p:spPr>
        <p:txBody>
          <a:bodyPr/>
          <a:lstStyle/>
          <a:p>
            <a:r>
              <a:rPr lang="sl-SI" dirty="0" smtClean="0"/>
              <a:t>Zgodovina krščanstva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Preganjanje kristjanov v Rimu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97081"/>
          </a:xfrm>
        </p:spPr>
        <p:txBody>
          <a:bodyPr>
            <a:normAutofit/>
          </a:bodyPr>
          <a:lstStyle/>
          <a:p>
            <a:pPr lvl="0"/>
            <a:r>
              <a:rPr lang="sl-SI" dirty="0" smtClean="0"/>
              <a:t>Kristjani niso častili cesarja kot boga.</a:t>
            </a:r>
          </a:p>
          <a:p>
            <a:pPr lvl="0"/>
            <a:r>
              <a:rPr lang="sl-SI" dirty="0" smtClean="0"/>
              <a:t>Rimljani niso razumeli krščanske vere, videli so jo kot nevarno.</a:t>
            </a:r>
          </a:p>
          <a:p>
            <a:pPr lvl="0"/>
            <a:r>
              <a:rPr lang="sl-SI" dirty="0" smtClean="0"/>
              <a:t>Kristjane so imeli za brezbožne – ker niso sodelovali pri obredih državne </a:t>
            </a:r>
            <a:r>
              <a:rPr lang="sl-SI" dirty="0" err="1" smtClean="0"/>
              <a:t>politeistične</a:t>
            </a:r>
            <a:r>
              <a:rPr lang="sl-SI" dirty="0" smtClean="0"/>
              <a:t> religije.</a:t>
            </a:r>
          </a:p>
          <a:p>
            <a:r>
              <a:rPr lang="sl-SI" dirty="0" smtClean="0"/>
              <a:t>Pred Rimljani so se skrivali v KATAKOMBE – molijo, izvajajo obrede in pokopavajo ljudi. 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 descr="martyrdom-of-polycar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553339"/>
            <a:ext cx="6786610" cy="51228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 smtClean="0"/>
              <a:t>leta </a:t>
            </a:r>
            <a:r>
              <a:rPr lang="sl-SI" b="1" dirty="0" smtClean="0"/>
              <a:t>313 našega štetja</a:t>
            </a:r>
            <a:r>
              <a:rPr lang="sl-SI" dirty="0" smtClean="0"/>
              <a:t>: cesar </a:t>
            </a:r>
            <a:r>
              <a:rPr lang="sl-SI" b="1" dirty="0" smtClean="0"/>
              <a:t>Konstantin</a:t>
            </a:r>
            <a:r>
              <a:rPr lang="sl-SI" dirty="0" smtClean="0"/>
              <a:t> dovoli krščansko vero z </a:t>
            </a:r>
            <a:r>
              <a:rPr lang="sl-SI" b="1" dirty="0" smtClean="0"/>
              <a:t>Milanskim ediktom </a:t>
            </a:r>
          </a:p>
          <a:p>
            <a:endParaRPr lang="sl-SI" dirty="0" smtClean="0"/>
          </a:p>
          <a:p>
            <a:pPr lvl="0"/>
            <a:r>
              <a:rPr lang="sl-SI" dirty="0" smtClean="0"/>
              <a:t>leta </a:t>
            </a:r>
            <a:r>
              <a:rPr lang="sl-SI" b="1" dirty="0" smtClean="0"/>
              <a:t>391 našega štetja</a:t>
            </a:r>
            <a:r>
              <a:rPr lang="sl-SI" dirty="0" smtClean="0"/>
              <a:t>: Teodozij razglasi krščanstvo za državno vero in postane sestavni del politike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krščanstvo?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dirty="0" smtClean="0"/>
              <a:t>Je vera, ki prvotno izhaja iz JUDOVSKE VERE; judovska vera se pojavi okrog </a:t>
            </a:r>
            <a:r>
              <a:rPr lang="sl-SI" b="1" dirty="0" smtClean="0"/>
              <a:t>2000</a:t>
            </a:r>
            <a:r>
              <a:rPr lang="sl-SI" dirty="0" smtClean="0"/>
              <a:t> pr. n. š. na </a:t>
            </a:r>
            <a:r>
              <a:rPr lang="sl-SI" b="1" dirty="0" smtClean="0"/>
              <a:t>področju Bližnjega Vzhoda</a:t>
            </a:r>
            <a:r>
              <a:rPr lang="sl-SI" dirty="0" smtClean="0"/>
              <a:t>. Legenda pravi:</a:t>
            </a:r>
          </a:p>
          <a:p>
            <a:pPr lvl="1"/>
            <a:r>
              <a:rPr lang="sl-SI" b="1" dirty="0" smtClean="0"/>
              <a:t>Abraham</a:t>
            </a:r>
            <a:r>
              <a:rPr lang="sl-SI" dirty="0" smtClean="0"/>
              <a:t> naj bi odpeljal »Izvoljeno ljudstvo« iz Mezopotamije na Bližnji Vzhod</a:t>
            </a:r>
          </a:p>
          <a:p>
            <a:pPr lvl="1"/>
            <a:r>
              <a:rPr lang="sl-SI" dirty="0" smtClean="0"/>
              <a:t>nato se izoblikuje židovska vera – 1. pisni viri so iz </a:t>
            </a:r>
            <a:r>
              <a:rPr lang="sl-SI" b="1" dirty="0" smtClean="0"/>
              <a:t>13</a:t>
            </a:r>
            <a:r>
              <a:rPr lang="sl-SI" dirty="0" smtClean="0"/>
              <a:t>. stol. pr. n. š. </a:t>
            </a:r>
            <a:r>
              <a:rPr lang="sl-SI" dirty="0" smtClean="0">
                <a:sym typeface="Wingdings"/>
              </a:rPr>
              <a:t></a:t>
            </a:r>
            <a:r>
              <a:rPr lang="sl-SI" dirty="0" smtClean="0"/>
              <a:t> Mojzes naj bi del Izraelcev peljal na Bližnji Vzhod [obljubljeno deželo – </a:t>
            </a:r>
            <a:r>
              <a:rPr lang="sl-SI" b="1" dirty="0" err="1" smtClean="0"/>
              <a:t>KANAAN</a:t>
            </a:r>
            <a:r>
              <a:rPr lang="sl-SI" dirty="0" smtClean="0"/>
              <a:t>]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 descr="Map of cannan - THE CHOSEN PEOPLE OF THE DEMIURGE - Books of Found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641413"/>
            <a:ext cx="8143932" cy="48927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sl-SI" dirty="0" smtClean="0"/>
              <a:t>Gre za </a:t>
            </a:r>
            <a:r>
              <a:rPr lang="sl-SI" b="1" dirty="0" err="1" smtClean="0"/>
              <a:t>monoteistično</a:t>
            </a:r>
            <a:r>
              <a:rPr lang="sl-SI" b="1" dirty="0" smtClean="0"/>
              <a:t> vero - </a:t>
            </a:r>
            <a:r>
              <a:rPr lang="sl-SI" dirty="0" smtClean="0"/>
              <a:t>vera v enega boga z imenom </a:t>
            </a:r>
            <a:r>
              <a:rPr lang="sl-SI" b="1" dirty="0" smtClean="0"/>
              <a:t>Jahve</a:t>
            </a:r>
            <a:r>
              <a:rPr lang="sl-SI" dirty="0" smtClean="0"/>
              <a:t>.</a:t>
            </a:r>
            <a:endParaRPr lang="sl-SI" b="1" dirty="0" smtClean="0"/>
          </a:p>
          <a:p>
            <a:endParaRPr lang="sl-SI" dirty="0"/>
          </a:p>
        </p:txBody>
      </p:sp>
      <p:pic>
        <p:nvPicPr>
          <p:cNvPr id="4" name="Slika 3" descr="jehovah-1000x5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714620"/>
            <a:ext cx="762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Rimljani na Bližnjem vzhodu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dirty="0" smtClean="0"/>
              <a:t>Leta </a:t>
            </a:r>
            <a:r>
              <a:rPr lang="sl-SI" b="1" dirty="0" smtClean="0"/>
              <a:t>63 pr. n. št.</a:t>
            </a:r>
            <a:r>
              <a:rPr lang="sl-SI" dirty="0" smtClean="0"/>
              <a:t> Rimljani osvojijo Palestino</a:t>
            </a:r>
            <a:endParaRPr lang="sl-SI" b="1" dirty="0" smtClean="0"/>
          </a:p>
          <a:p>
            <a:pPr lvl="0"/>
            <a:r>
              <a:rPr lang="sl-SI" dirty="0" smtClean="0"/>
              <a:t>ta postane rimska </a:t>
            </a:r>
            <a:r>
              <a:rPr lang="sl-SI" b="1" dirty="0" smtClean="0"/>
              <a:t>provinca</a:t>
            </a:r>
          </a:p>
          <a:p>
            <a:pPr lvl="0"/>
            <a:r>
              <a:rPr lang="sl-SI" dirty="0" smtClean="0"/>
              <a:t>Rimljani imajo vodilne položaje, a vladajo lokalni uradniki in gospodarji, upoštevajo se rimski zakoni in zakoni dežele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Začetnik krščanstva – Jezus Kristus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2844" y="1628801"/>
            <a:ext cx="8543956" cy="5112568"/>
          </a:xfrm>
        </p:spPr>
        <p:txBody>
          <a:bodyPr>
            <a:normAutofit/>
          </a:bodyPr>
          <a:lstStyle/>
          <a:p>
            <a:pPr lvl="1"/>
            <a:r>
              <a:rPr lang="sl-SI" dirty="0" smtClean="0"/>
              <a:t>Rodil se je nekje okrog leta 7 pr. n. št. </a:t>
            </a:r>
          </a:p>
          <a:p>
            <a:pPr lvl="1"/>
            <a:r>
              <a:rPr lang="sl-SI" dirty="0" smtClean="0"/>
              <a:t>Deloval je na področju Bližnjega Vzhoda okoli leta </a:t>
            </a:r>
            <a:r>
              <a:rPr lang="sl-SI" b="1" dirty="0" smtClean="0"/>
              <a:t>30</a:t>
            </a:r>
            <a:r>
              <a:rPr lang="sl-SI" dirty="0" smtClean="0"/>
              <a:t>. n. št.</a:t>
            </a:r>
          </a:p>
          <a:p>
            <a:pPr lvl="1"/>
            <a:r>
              <a:rPr lang="sl-SI" dirty="0" smtClean="0"/>
              <a:t>Rimljani ga niso marali, ker je trdil, da je Božji sin in je zavračal rimske zakone.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l-SI" dirty="0"/>
              <a:t>Tudi nekateri Izraelci so bili proti Jezusu, saj je kritiziral verske voditelje oziroma</a:t>
            </a:r>
            <a:r>
              <a:rPr lang="sl-SI" b="1" dirty="0"/>
              <a:t> FARIZEJE</a:t>
            </a:r>
            <a:r>
              <a:rPr lang="sl-SI" dirty="0"/>
              <a:t>. </a:t>
            </a:r>
          </a:p>
          <a:p>
            <a:pPr lvl="1"/>
            <a:r>
              <a:rPr lang="sl-SI" dirty="0"/>
              <a:t>Rimljani aretirajo Jezusa zaradi revolucionarnega delovanja in ga tudi križajo.</a:t>
            </a:r>
          </a:p>
          <a:p>
            <a:pPr lvl="1"/>
            <a:r>
              <a:rPr lang="sl-SI" dirty="0"/>
              <a:t>Njegovi privrženci razširijo vero pa celotni Rimski državi</a:t>
            </a:r>
          </a:p>
        </p:txBody>
      </p:sp>
    </p:spTree>
    <p:extLst>
      <p:ext uri="{BB962C8B-B14F-4D97-AF65-F5344CB8AC3E}">
        <p14:creationId xmlns:p14="http://schemas.microsoft.com/office/powerpoint/2010/main" val="10876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se širi krščanstvo?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14282" y="1500174"/>
            <a:ext cx="8572560" cy="4868519"/>
          </a:xfrm>
        </p:spPr>
        <p:txBody>
          <a:bodyPr>
            <a:noAutofit/>
          </a:bodyPr>
          <a:lstStyle/>
          <a:p>
            <a:pPr lvl="2"/>
            <a:r>
              <a:rPr lang="sl-SI" sz="3200" dirty="0" smtClean="0"/>
              <a:t>politične razmere</a:t>
            </a:r>
          </a:p>
          <a:p>
            <a:pPr lvl="3"/>
            <a:r>
              <a:rPr lang="sl-SI" sz="3200" dirty="0" smtClean="0"/>
              <a:t>mir – sprejemanje novih idej in verstev</a:t>
            </a:r>
          </a:p>
          <a:p>
            <a:pPr lvl="3" algn="just"/>
            <a:r>
              <a:rPr lang="sl-SI" sz="3200" dirty="0" smtClean="0"/>
              <a:t>prometne povezave – omogočale oznanjevalcem širjenje vere tudi v najbolj oddaljene predele</a:t>
            </a:r>
          </a:p>
          <a:p>
            <a:pPr lvl="3">
              <a:buNone/>
            </a:pPr>
            <a:endParaRPr 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-108520" y="1556793"/>
            <a:ext cx="8795320" cy="4844008"/>
          </a:xfrm>
        </p:spPr>
        <p:txBody>
          <a:bodyPr>
            <a:noAutofit/>
          </a:bodyPr>
          <a:lstStyle/>
          <a:p>
            <a:pPr lvl="2"/>
            <a:r>
              <a:rPr lang="sl-SI" sz="3200" dirty="0"/>
              <a:t>socialne razmere</a:t>
            </a:r>
          </a:p>
          <a:p>
            <a:pPr lvl="3"/>
            <a:r>
              <a:rPr lang="sl-SI" sz="3200" dirty="0"/>
              <a:t>krščanstvo ne pozna rasnih, družbenih, … razlikovanj</a:t>
            </a:r>
          </a:p>
          <a:p>
            <a:pPr lvl="3"/>
            <a:r>
              <a:rPr lang="sl-SI" sz="3200" dirty="0"/>
              <a:t>poudarjanje življenjskega optimizma, osebne zavzetosti</a:t>
            </a:r>
          </a:p>
          <a:p>
            <a:pPr lvl="3"/>
            <a:r>
              <a:rPr lang="sl-SI" sz="3200" dirty="0"/>
              <a:t>medsebojna povezanost kristjanov – medsebojno pomaganje</a:t>
            </a:r>
          </a:p>
          <a:p>
            <a:pPr lvl="3"/>
            <a:r>
              <a:rPr lang="sl-SI" sz="3200" dirty="0"/>
              <a:t>pogum, ki so ga kazali pri preganjanju in </a:t>
            </a:r>
            <a:r>
              <a:rPr lang="sl-SI" sz="3200" dirty="0" smtClean="0"/>
              <a:t>mučenju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42773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160</TotalTime>
  <Words>366</Words>
  <Application>Microsoft Office PowerPoint</Application>
  <PresentationFormat>Diaprojekcija na zaslonu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Corbel</vt:lpstr>
      <vt:lpstr>Wingdings</vt:lpstr>
      <vt:lpstr>Wingdings 2</vt:lpstr>
      <vt:lpstr>Wingdings 3</vt:lpstr>
      <vt:lpstr>Modul</vt:lpstr>
      <vt:lpstr>Zgodovina krščanstva</vt:lpstr>
      <vt:lpstr>Kaj je krščanstvo?</vt:lpstr>
      <vt:lpstr>PowerPointova predstavitev</vt:lpstr>
      <vt:lpstr>PowerPointova predstavitev</vt:lpstr>
      <vt:lpstr>Rimljani na Bližnjem vzhodu</vt:lpstr>
      <vt:lpstr>Začetnik krščanstva – Jezus Kristus</vt:lpstr>
      <vt:lpstr>PowerPointova predstavitev</vt:lpstr>
      <vt:lpstr>Zakaj se širi krščanstvo?</vt:lpstr>
      <vt:lpstr>PowerPointova predstavitev</vt:lpstr>
      <vt:lpstr>Preganjanje kristjanov v Rimu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Zgodovina krščanstva</dc:title>
  <dc:creator>ivan</dc:creator>
  <cp:lastModifiedBy>Gost</cp:lastModifiedBy>
  <cp:revision>11</cp:revision>
  <dcterms:created xsi:type="dcterms:W3CDTF">2015-05-31T20:33:42Z</dcterms:created>
  <dcterms:modified xsi:type="dcterms:W3CDTF">2021-03-24T09:09:55Z</dcterms:modified>
</cp:coreProperties>
</file>