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0" r:id="rId4"/>
    <p:sldId id="261" r:id="rId5"/>
    <p:sldId id="259" r:id="rId6"/>
    <p:sldId id="258" r:id="rId7"/>
    <p:sldId id="262" r:id="rId8"/>
    <p:sldId id="265" r:id="rId9"/>
    <p:sldId id="263" r:id="rId1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B0CAFF3-29A1-4891-9596-B43E6A28BA82}" type="datetimeFigureOut">
              <a:rPr lang="sl-SI" smtClean="0"/>
              <a:t>31. 03. 2021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34A3DE7-F9EE-40B7-A8FB-7C29E1A4B08A}" type="slidenum">
              <a:rPr lang="sl-SI" smtClean="0"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392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AFF3-29A1-4891-9596-B43E6A28BA82}" type="datetimeFigureOut">
              <a:rPr lang="sl-SI" smtClean="0"/>
              <a:t>31. 03. 2021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3DE7-F9EE-40B7-A8FB-7C29E1A4B0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3748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AFF3-29A1-4891-9596-B43E6A28BA82}" type="datetimeFigureOut">
              <a:rPr lang="sl-SI" smtClean="0"/>
              <a:t>31. 03. 2021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3DE7-F9EE-40B7-A8FB-7C29E1A4B08A}" type="slidenum">
              <a:rPr lang="sl-SI" smtClean="0"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87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AFF3-29A1-4891-9596-B43E6A28BA82}" type="datetimeFigureOut">
              <a:rPr lang="sl-SI" smtClean="0"/>
              <a:t>31. 03. 2021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3DE7-F9EE-40B7-A8FB-7C29E1A4B08A}" type="slidenum">
              <a:rPr lang="sl-SI" smtClean="0"/>
              <a:t>‹#›</a:t>
            </a:fld>
            <a:endParaRPr lang="sl-SI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456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AFF3-29A1-4891-9596-B43E6A28BA82}" type="datetimeFigureOut">
              <a:rPr lang="sl-SI" smtClean="0"/>
              <a:t>31. 03. 2021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3DE7-F9EE-40B7-A8FB-7C29E1A4B0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5710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AFF3-29A1-4891-9596-B43E6A28BA82}" type="datetimeFigureOut">
              <a:rPr lang="sl-SI" smtClean="0"/>
              <a:t>31. 03. 2021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3DE7-F9EE-40B7-A8FB-7C29E1A4B08A}" type="slidenum">
              <a:rPr lang="sl-SI" smtClean="0"/>
              <a:t>‹#›</a:t>
            </a:fld>
            <a:endParaRPr lang="sl-SI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607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AFF3-29A1-4891-9596-B43E6A28BA82}" type="datetimeFigureOut">
              <a:rPr lang="sl-SI" smtClean="0"/>
              <a:t>31. 03. 2021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3DE7-F9EE-40B7-A8FB-7C29E1A4B08A}" type="slidenum">
              <a:rPr lang="sl-SI" smtClean="0"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811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AFF3-29A1-4891-9596-B43E6A28BA82}" type="datetimeFigureOut">
              <a:rPr lang="sl-SI" smtClean="0"/>
              <a:t>31. 03. 2021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3DE7-F9EE-40B7-A8FB-7C29E1A4B08A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859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AFF3-29A1-4891-9596-B43E6A28BA82}" type="datetimeFigureOut">
              <a:rPr lang="sl-SI" smtClean="0"/>
              <a:t>31. 03. 2021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3DE7-F9EE-40B7-A8FB-7C29E1A4B08A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928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AFF3-29A1-4891-9596-B43E6A28BA82}" type="datetimeFigureOut">
              <a:rPr lang="sl-SI" smtClean="0"/>
              <a:t>31. 03. 2021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3DE7-F9EE-40B7-A8FB-7C29E1A4B0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083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AFF3-29A1-4891-9596-B43E6A28BA82}" type="datetimeFigureOut">
              <a:rPr lang="sl-SI" smtClean="0"/>
              <a:t>31. 03. 2021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3DE7-F9EE-40B7-A8FB-7C29E1A4B08A}" type="slidenum">
              <a:rPr lang="sl-SI" smtClean="0"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262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AFF3-29A1-4891-9596-B43E6A28BA82}" type="datetimeFigureOut">
              <a:rPr lang="sl-SI" smtClean="0"/>
              <a:t>31. 03. 2021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3DE7-F9EE-40B7-A8FB-7C29E1A4B0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18348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AFF3-29A1-4891-9596-B43E6A28BA82}" type="datetimeFigureOut">
              <a:rPr lang="sl-SI" smtClean="0"/>
              <a:t>31. 03. 2021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3DE7-F9EE-40B7-A8FB-7C29E1A4B08A}" type="slidenum">
              <a:rPr lang="sl-SI" smtClean="0"/>
              <a:t>‹#›</a:t>
            </a:fld>
            <a:endParaRPr lang="sl-SI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722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AFF3-29A1-4891-9596-B43E6A28BA82}" type="datetimeFigureOut">
              <a:rPr lang="sl-SI" smtClean="0"/>
              <a:t>31. 03. 2021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3DE7-F9EE-40B7-A8FB-7C29E1A4B08A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457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AFF3-29A1-4891-9596-B43E6A28BA82}" type="datetimeFigureOut">
              <a:rPr lang="sl-SI" smtClean="0"/>
              <a:t>31. 03. 2021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3DE7-F9EE-40B7-A8FB-7C29E1A4B0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792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AFF3-29A1-4891-9596-B43E6A28BA82}" type="datetimeFigureOut">
              <a:rPr lang="sl-SI" smtClean="0"/>
              <a:t>31. 03. 2021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3DE7-F9EE-40B7-A8FB-7C29E1A4B08A}" type="slidenum">
              <a:rPr lang="sl-SI" smtClean="0"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87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AFF3-29A1-4891-9596-B43E6A28BA82}" type="datetimeFigureOut">
              <a:rPr lang="sl-SI" smtClean="0"/>
              <a:t>31. 03. 2021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3DE7-F9EE-40B7-A8FB-7C29E1A4B0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4308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0CAFF3-29A1-4891-9596-B43E6A28BA82}" type="datetimeFigureOut">
              <a:rPr lang="sl-SI" smtClean="0"/>
              <a:t>31. 03. 2021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34A3DE7-F9EE-40B7-A8FB-7C29E1A4B0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1507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youtube.com/watch?v=2BjWDneN6Po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015670" y="2499203"/>
            <a:ext cx="6815669" cy="2479196"/>
          </a:xfrm>
        </p:spPr>
        <p:txBody>
          <a:bodyPr>
            <a:normAutofit/>
          </a:bodyPr>
          <a:lstStyle/>
          <a:p>
            <a:pPr algn="ctr"/>
            <a:r>
              <a:rPr lang="sl-SI" dirty="0" smtClean="0"/>
              <a:t>LJUDSKA GLASBA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254" y="1607127"/>
            <a:ext cx="4211782" cy="242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0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Pozdravljeni učenci in učenke 3. c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sl-SI" dirty="0" smtClean="0"/>
              <a:t>V današnji uri boste ponovili vse o </a:t>
            </a:r>
            <a:r>
              <a:rPr lang="sl-SI" b="1" dirty="0" smtClean="0">
                <a:solidFill>
                  <a:srgbClr val="FF0000"/>
                </a:solidFill>
              </a:rPr>
              <a:t>LJUDSKI GLASBI</a:t>
            </a:r>
            <a:r>
              <a:rPr lang="sl-SI" dirty="0"/>
              <a:t> </a:t>
            </a:r>
            <a:r>
              <a:rPr lang="sl-SI" dirty="0" smtClean="0"/>
              <a:t>in </a:t>
            </a:r>
            <a:r>
              <a:rPr lang="sl-SI" b="1" dirty="0" smtClean="0">
                <a:solidFill>
                  <a:srgbClr val="FF0000"/>
                </a:solidFill>
              </a:rPr>
              <a:t>LJUDSKIH GLASBILIH</a:t>
            </a:r>
            <a:r>
              <a:rPr lang="sl-SI" dirty="0" smtClean="0"/>
              <a:t>.</a:t>
            </a:r>
          </a:p>
          <a:p>
            <a:r>
              <a:rPr lang="sl-SI" dirty="0" smtClean="0"/>
              <a:t>V zvezku dopolnite kar vam manjka in narišite vse ilustracije pesmic, ki smo jih spoznali in prepevali skupaj v šoli.</a:t>
            </a:r>
          </a:p>
          <a:p>
            <a:r>
              <a:rPr lang="sl-SI" dirty="0" smtClean="0"/>
              <a:t>Poslušajte ljudske pesmice, v prilogi vam pripenjam vse zvočne posnetke pesmic:</a:t>
            </a:r>
          </a:p>
          <a:p>
            <a:pPr marL="0" indent="0">
              <a:buNone/>
            </a:pPr>
            <a:r>
              <a:rPr lang="sl-SI" dirty="0" smtClean="0"/>
              <a:t>     Slovenski ljudski: Hiter polh in Večerni zvon; 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                             </a:t>
            </a:r>
            <a:r>
              <a:rPr lang="sl-SI" dirty="0" err="1" smtClean="0"/>
              <a:t>Tuci</a:t>
            </a:r>
            <a:r>
              <a:rPr lang="sl-SI" dirty="0" smtClean="0"/>
              <a:t>, Tone;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                             Prvo leto služim;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                          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9557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Slovenska ljudska: Hiter polh</a:t>
            </a:r>
            <a:endParaRPr lang="sl-SI" dirty="0"/>
          </a:p>
        </p:txBody>
      </p:sp>
      <p:pic>
        <p:nvPicPr>
          <p:cNvPr id="4" name="41 SLOVENSKA LJUDSKA HITER POLH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971925"/>
            <a:ext cx="487363" cy="487363"/>
          </a:xfrm>
        </p:spPr>
      </p:pic>
    </p:spTree>
    <p:extLst>
      <p:ext uri="{BB962C8B-B14F-4D97-AF65-F5344CB8AC3E}">
        <p14:creationId xmlns:p14="http://schemas.microsoft.com/office/powerpoint/2010/main" val="203288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Slovenska ljudska: Večerni zvon</a:t>
            </a:r>
            <a:endParaRPr lang="sl-SI" dirty="0"/>
          </a:p>
        </p:txBody>
      </p:sp>
      <p:pic>
        <p:nvPicPr>
          <p:cNvPr id="4" name="42 SLOVENSKA LJUDSKA VECERNI ZVON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971925"/>
            <a:ext cx="487363" cy="487363"/>
          </a:xfrm>
        </p:spPr>
      </p:pic>
    </p:spTree>
    <p:extLst>
      <p:ext uri="{BB962C8B-B14F-4D97-AF65-F5344CB8AC3E}">
        <p14:creationId xmlns:p14="http://schemas.microsoft.com/office/powerpoint/2010/main" val="219389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Ljudska: </a:t>
            </a:r>
            <a:r>
              <a:rPr lang="sl-SI" dirty="0" err="1" smtClean="0"/>
              <a:t>Tuci</a:t>
            </a:r>
            <a:r>
              <a:rPr lang="sl-SI" dirty="0" smtClean="0"/>
              <a:t>, Tone</a:t>
            </a:r>
            <a:endParaRPr lang="sl-SI" dirty="0"/>
          </a:p>
        </p:txBody>
      </p:sp>
      <p:pic>
        <p:nvPicPr>
          <p:cNvPr id="4" name="44 LJUDSKA, PRIREDILA BREDA OBLAK TUCI TONE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971925"/>
            <a:ext cx="487363" cy="487363"/>
          </a:xfrm>
        </p:spPr>
      </p:pic>
    </p:spTree>
    <p:extLst>
      <p:ext uri="{BB962C8B-B14F-4D97-AF65-F5344CB8AC3E}">
        <p14:creationId xmlns:p14="http://schemas.microsoft.com/office/powerpoint/2010/main" val="107595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963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Prvo leto, ko sem služil</a:t>
            </a:r>
            <a:endParaRPr lang="sl-SI" dirty="0"/>
          </a:p>
        </p:txBody>
      </p:sp>
      <p:pic>
        <p:nvPicPr>
          <p:cNvPr id="4" name="11 Prvo leto, ko sem sluzil 6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971925"/>
            <a:ext cx="487363" cy="487363"/>
          </a:xfrm>
        </p:spPr>
      </p:pic>
      <p:pic>
        <p:nvPicPr>
          <p:cNvPr id="5" name="44 LJUDSKA, PRIREDILA BREDA OBLAK TUCI TON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920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8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1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1" y="1009841"/>
            <a:ext cx="9601196" cy="1303867"/>
          </a:xfrm>
        </p:spPr>
        <p:txBody>
          <a:bodyPr/>
          <a:lstStyle/>
          <a:p>
            <a:r>
              <a:rPr lang="sl-SI" dirty="0" smtClean="0"/>
              <a:t>Prvo leto služim</a:t>
            </a:r>
            <a:endParaRPr lang="sl-SI" dirty="0"/>
          </a:p>
        </p:txBody>
      </p:sp>
      <p:pic>
        <p:nvPicPr>
          <p:cNvPr id="4" name="PRVO_LETO_SLUZIM_INSTR_01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971925"/>
            <a:ext cx="487363" cy="487363"/>
          </a:xfrm>
        </p:spPr>
      </p:pic>
    </p:spTree>
    <p:extLst>
      <p:ext uri="{BB962C8B-B14F-4D97-AF65-F5344CB8AC3E}">
        <p14:creationId xmlns:p14="http://schemas.microsoft.com/office/powerpoint/2010/main" val="197577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Zapleši še ti </a:t>
            </a:r>
            <a:r>
              <a:rPr lang="sl-SI" dirty="0" err="1" smtClean="0"/>
              <a:t>Zibenšrit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>
                <a:hlinkClick r:id="rId2"/>
              </a:rPr>
              <a:t>https://</a:t>
            </a:r>
            <a:r>
              <a:rPr lang="sl-SI" dirty="0" smtClean="0">
                <a:hlinkClick r:id="rId2"/>
              </a:rPr>
              <a:t>www.youtube.com/watch?v=2BjWDneN6Po</a:t>
            </a: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585" y="3096688"/>
            <a:ext cx="3915294" cy="220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39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86166" y="581891"/>
            <a:ext cx="9601196" cy="1754909"/>
          </a:xfrm>
        </p:spPr>
        <p:txBody>
          <a:bodyPr>
            <a:normAutofit fontScale="90000"/>
          </a:bodyPr>
          <a:lstStyle/>
          <a:p>
            <a:pPr marL="0" indent="0"/>
            <a:r>
              <a:rPr lang="sl-SI" sz="3100" dirty="0" smtClean="0">
                <a:solidFill>
                  <a:schemeClr val="tx1"/>
                </a:solidFill>
              </a:rPr>
              <a:t/>
            </a:r>
            <a:br>
              <a:rPr lang="sl-SI" sz="3100" dirty="0" smtClean="0">
                <a:solidFill>
                  <a:schemeClr val="tx1"/>
                </a:solidFill>
              </a:rPr>
            </a:br>
            <a:r>
              <a:rPr lang="sl-SI" sz="3100" dirty="0" smtClean="0">
                <a:solidFill>
                  <a:schemeClr val="tx1"/>
                </a:solidFill>
              </a:rPr>
              <a:t/>
            </a:r>
            <a:br>
              <a:rPr lang="sl-SI" sz="3100" dirty="0" smtClean="0">
                <a:solidFill>
                  <a:schemeClr val="tx1"/>
                </a:solidFill>
              </a:rPr>
            </a:br>
            <a:r>
              <a:rPr lang="sl-SI" sz="2700" b="1" dirty="0" smtClean="0">
                <a:solidFill>
                  <a:srgbClr val="FF0000"/>
                </a:solidFill>
              </a:rPr>
              <a:t>Zapleši </a:t>
            </a:r>
            <a:r>
              <a:rPr lang="sl-SI" sz="2700" b="1" dirty="0">
                <a:solidFill>
                  <a:srgbClr val="FF0000"/>
                </a:solidFill>
              </a:rPr>
              <a:t>ljudske plese, preostali čas pa izkoristi za gibanje na svežem zraku.</a:t>
            </a:r>
            <a:br>
              <a:rPr lang="sl-SI" sz="2700" b="1" dirty="0">
                <a:solidFill>
                  <a:srgbClr val="FF0000"/>
                </a:solidFill>
              </a:rPr>
            </a:br>
            <a:r>
              <a:rPr lang="sl-SI" sz="2700" b="1" dirty="0">
                <a:solidFill>
                  <a:srgbClr val="FF0000"/>
                </a:solidFill>
              </a:rPr>
              <a:t>Želim ti lep </a:t>
            </a:r>
            <a:r>
              <a:rPr lang="sl-SI" sz="2700" b="1" dirty="0" smtClean="0">
                <a:solidFill>
                  <a:srgbClr val="FF0000"/>
                </a:solidFill>
              </a:rPr>
              <a:t>dan in lepe velikonočne praznike.</a:t>
            </a:r>
            <a:br>
              <a:rPr lang="sl-SI" sz="2700" b="1" dirty="0" smtClean="0">
                <a:solidFill>
                  <a:srgbClr val="FF0000"/>
                </a:solidFill>
              </a:rPr>
            </a:br>
            <a:r>
              <a:rPr lang="sl-SI" sz="2700" b="1" dirty="0" smtClean="0">
                <a:solidFill>
                  <a:srgbClr val="FF0000"/>
                </a:solidFill>
              </a:rPr>
              <a:t>Učiteljica Tina</a:t>
            </a:r>
            <a:r>
              <a:rPr lang="sl-SI" dirty="0">
                <a:solidFill>
                  <a:schemeClr val="tx1"/>
                </a:solidFill>
              </a:rPr>
              <a:t/>
            </a:r>
            <a:br>
              <a:rPr lang="sl-SI" dirty="0">
                <a:solidFill>
                  <a:schemeClr val="tx1"/>
                </a:solidFill>
              </a:rPr>
            </a:b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498" y="3000016"/>
            <a:ext cx="3773978" cy="253718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273" y="3000016"/>
            <a:ext cx="3723603" cy="248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214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ravno">
  <a:themeElements>
    <a:clrScheme name="Naravn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Naravn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aravn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67</TotalTime>
  <Words>103</Words>
  <Application>Microsoft Office PowerPoint</Application>
  <PresentationFormat>Širokozaslonsko</PresentationFormat>
  <Paragraphs>18</Paragraphs>
  <Slides>9</Slides>
  <Notes>0</Notes>
  <HiddenSlides>0</HiddenSlides>
  <MMClips>6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2" baseType="lpstr">
      <vt:lpstr>Arial</vt:lpstr>
      <vt:lpstr>Garamond</vt:lpstr>
      <vt:lpstr>Naravno</vt:lpstr>
      <vt:lpstr>LJUDSKA GLASBA</vt:lpstr>
      <vt:lpstr>Pozdravljeni učenci in učenke 3. c</vt:lpstr>
      <vt:lpstr>Slovenska ljudska: Hiter polh</vt:lpstr>
      <vt:lpstr>Slovenska ljudska: Večerni zvon</vt:lpstr>
      <vt:lpstr>Ljudska: Tuci, Tone</vt:lpstr>
      <vt:lpstr> Prvo leto, ko sem služil</vt:lpstr>
      <vt:lpstr>Prvo leto služim</vt:lpstr>
      <vt:lpstr>Zapleši še ti Zibenšrit</vt:lpstr>
      <vt:lpstr>  Zapleši ljudske plese, preostali čas pa izkoristi za gibanje na svežem zraku. Želim ti lep dan in lepe velikonočne praznike. Učiteljica Tina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LJUDSKA GLASBA</dc:title>
  <dc:creator>SAŠO</dc:creator>
  <cp:lastModifiedBy>SAŠO</cp:lastModifiedBy>
  <cp:revision>21</cp:revision>
  <dcterms:created xsi:type="dcterms:W3CDTF">2021-03-31T18:05:25Z</dcterms:created>
  <dcterms:modified xsi:type="dcterms:W3CDTF">2021-03-31T20:54:16Z</dcterms:modified>
</cp:coreProperties>
</file>