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9" r:id="rId10"/>
    <p:sldId id="273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E5BE-04F0-4F19-B753-9B2CC4B1F1D6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1168-91CC-46A7-B80B-F6E65326DC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56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1168-91CC-46A7-B80B-F6E65326DC20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2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1.4.2021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jpeg"/><Relationship Id="rId5" Type="http://schemas.microsoft.com/office/2007/relationships/hdphoto" Target="../media/hdphoto8.wdp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watch?v=G14oBxYVhlY&amp;t=655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 ŽELJI…..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VOŽNJA / POLIGON S:</a:t>
            </a:r>
          </a:p>
          <a:p>
            <a:r>
              <a:rPr lang="sl-SI" dirty="0" smtClean="0"/>
              <a:t>SKIROJEM,</a:t>
            </a:r>
          </a:p>
          <a:p>
            <a:r>
              <a:rPr lang="sl-SI" dirty="0" smtClean="0"/>
              <a:t>KOLESOM, </a:t>
            </a:r>
          </a:p>
          <a:p>
            <a:r>
              <a:rPr lang="sl-SI" dirty="0" smtClean="0"/>
              <a:t>KOTALKAMI,</a:t>
            </a:r>
          </a:p>
          <a:p>
            <a:r>
              <a:rPr lang="sl-SI" dirty="0" smtClean="0"/>
              <a:t>ROLERJI,….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583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IZGLEDAŠ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TOKRAT BO ŠPORTNI DAN POTEKAL NEKOLIKO DRUGAČE.</a:t>
            </a:r>
          </a:p>
          <a:p>
            <a:r>
              <a:rPr lang="sl-SI" sz="1800" dirty="0" smtClean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 smtClean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 smtClean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 smtClean="0"/>
              <a:t>  KAKŠNO VAJO LAHKO ZAMENJAŠ TUDI S SPREHODOM.</a:t>
            </a:r>
          </a:p>
          <a:p>
            <a:r>
              <a:rPr lang="sl-SI" sz="1800" dirty="0" smtClean="0"/>
              <a:t>POTEK ŠPORTNEGA DNE:</a:t>
            </a:r>
          </a:p>
          <a:p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94650"/>
              </p:ext>
            </p:extLst>
          </p:nvPr>
        </p:nvGraphicFramePr>
        <p:xfrm>
          <a:off x="3765056" y="3200052"/>
          <a:ext cx="3533032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516"/>
                <a:gridCol w="1766516"/>
              </a:tblGrid>
              <a:tr h="346219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DOPOLDAN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POPOLDAN</a:t>
                      </a:r>
                      <a:endParaRPr lang="sl-SI" dirty="0"/>
                    </a:p>
                  </a:txBody>
                  <a:tcPr/>
                </a:tc>
              </a:tr>
              <a:tr h="288516"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1.</a:t>
                      </a:r>
                      <a:r>
                        <a:rPr lang="sl-SI" sz="1400" b="1" baseline="0" dirty="0" smtClean="0"/>
                        <a:t> OGREVANJE</a:t>
                      </a:r>
                      <a:endParaRPr lang="sl-S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1. OGREVANJE</a:t>
                      </a:r>
                      <a:endParaRPr lang="sl-SI" sz="1400" b="1" dirty="0"/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2. VADBA PO POSTAJAH</a:t>
                      </a:r>
                      <a:endParaRPr lang="sl-S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2.</a:t>
                      </a:r>
                      <a:r>
                        <a:rPr lang="sl-SI" sz="1400" dirty="0" smtClean="0"/>
                        <a:t> </a:t>
                      </a:r>
                      <a:r>
                        <a:rPr lang="sl-SI" sz="1400" b="1" dirty="0" smtClean="0"/>
                        <a:t>ŠPORTNI IZZIV</a:t>
                      </a:r>
                      <a:endParaRPr lang="sl-SI" sz="1400" b="1" dirty="0"/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3. ŠPORTNI</a:t>
                      </a:r>
                      <a:r>
                        <a:rPr lang="sl-SI" sz="1400" b="1" baseline="0" dirty="0" smtClean="0"/>
                        <a:t> LOV NA ZAKLAD</a:t>
                      </a:r>
                      <a:endParaRPr lang="sl-S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/>
                        <a:t>3.</a:t>
                      </a:r>
                      <a:r>
                        <a:rPr lang="sl-SI" sz="1400" b="1" baseline="0" dirty="0" smtClean="0"/>
                        <a:t> IGRE Z BALONI </a:t>
                      </a:r>
                      <a:endParaRPr lang="sl-SI" sz="1400" b="1" dirty="0"/>
                    </a:p>
                  </a:txBody>
                  <a:tcPr/>
                </a:tc>
              </a:tr>
              <a:tr h="1096361"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4. PLES</a:t>
                      </a:r>
                      <a:endParaRPr lang="sl-S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 smtClean="0"/>
                        <a:t>4. VOŽNJA S KOLESOM, SKIROJEM,</a:t>
                      </a:r>
                      <a:r>
                        <a:rPr lang="sl-SI" sz="1400" b="1" baseline="0" dirty="0" smtClean="0"/>
                        <a:t> ROLERJI, ….</a:t>
                      </a:r>
                    </a:p>
                    <a:p>
                      <a:pPr algn="ctr"/>
                      <a:r>
                        <a:rPr lang="sl-SI" sz="1400" b="1" dirty="0" smtClean="0"/>
                        <a:t>UMIRJANJE</a:t>
                      </a:r>
                      <a:endParaRPr lang="sl-SI" sz="1400" b="1" dirty="0"/>
                    </a:p>
                  </a:txBody>
                  <a:tcPr/>
                </a:tc>
              </a:tr>
              <a:tr h="288516"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5. ODMOR</a:t>
                      </a:r>
                      <a:endParaRPr lang="sl-S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 smtClean="0"/>
                        <a:t>5. UMIRJANJE</a:t>
                      </a:r>
                      <a:endParaRPr lang="sl-SI" sz="1400" b="1" baseline="0" dirty="0" smtClean="0"/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smtClean="0"/>
                        <a:t>6. POMOČ</a:t>
                      </a:r>
                      <a:r>
                        <a:rPr lang="sl-SI" sz="1400" b="1" baseline="0" dirty="0" smtClean="0"/>
                        <a:t> STARŠEM</a:t>
                      </a:r>
                      <a:endParaRPr lang="sl-S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6. </a:t>
                      </a:r>
                      <a:r>
                        <a:rPr lang="sl-SI" sz="1400" b="1" baseline="0" dirty="0" smtClean="0"/>
                        <a:t>TUŠIRANJE</a:t>
                      </a:r>
                      <a:endParaRPr lang="sl-SI" sz="1400" b="1" dirty="0" smtClean="0"/>
                    </a:p>
                    <a:p>
                      <a:endParaRPr lang="sl-SI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07" y="620689"/>
            <a:ext cx="15241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7917" y="3087949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3" y="4291324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Naredi nekaj gimnastičnih vaj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2. Živalska telovadba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861048"/>
            <a:ext cx="8291264" cy="1620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 šoli smo se naučili pesem NAGAJIVA POMLAD. Danes se boš pa naučil/a še ples.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www.youtube.com/watch?v=G14oBxYVhlY&amp;t=655s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IZBERI SI VSAJ ENO OPRAVILO IN RAZVESELI SVOJE STARŠE.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241</TotalTime>
  <Words>234</Words>
  <Application>Microsoft Office PowerPoint</Application>
  <PresentationFormat>Diaprojekcija na zaslonu (4:3)</PresentationFormat>
  <Paragraphs>57</Paragraphs>
  <Slides>13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Jasnost</vt:lpstr>
      <vt:lpstr>Športni  dan</vt:lpstr>
      <vt:lpstr>Uvodna navodila</vt:lpstr>
      <vt:lpstr>Kaj je pomembno pri vadbi?</vt:lpstr>
      <vt:lpstr>Ogrevanje</vt:lpstr>
      <vt:lpstr>Vadba po postajah</vt:lpstr>
      <vt:lpstr>Ples</vt:lpstr>
      <vt:lpstr>Odmor</vt:lpstr>
      <vt:lpstr>Pomoč staršem</vt:lpstr>
      <vt:lpstr>Igre z baloni </vt:lpstr>
      <vt:lpstr>PO ŽELJI…..</vt:lpstr>
      <vt:lpstr>UMIRJANJE</vt:lpstr>
      <vt:lpstr>ČESTITAM, USPELO TI JE. LAHKO SI ZAPLOSKAŠ.</vt:lpstr>
      <vt:lpstr>UPAM, DA NE IZGLEDAŠ TAKOLE.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Uporabnik</cp:lastModifiedBy>
  <cp:revision>29</cp:revision>
  <dcterms:created xsi:type="dcterms:W3CDTF">2020-03-24T17:44:07Z</dcterms:created>
  <dcterms:modified xsi:type="dcterms:W3CDTF">2021-04-01T16:18:07Z</dcterms:modified>
</cp:coreProperties>
</file>