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4" r:id="rId5"/>
    <p:sldId id="282" r:id="rId6"/>
    <p:sldId id="283" r:id="rId7"/>
    <p:sldId id="263" r:id="rId8"/>
    <p:sldId id="276" r:id="rId9"/>
    <p:sldId id="277" r:id="rId10"/>
    <p:sldId id="278" r:id="rId11"/>
    <p:sldId id="280" r:id="rId12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D8C0C1-C534-4F55-B119-E9003252EF83}" v="17" dt="2019-10-02T08:50:48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ED409C-99D1-44C2-937B-9F7920F54CF8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C82416-B4A6-4D89-85BC-D7AC5226C4E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43688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0A0F56-E587-4FF9-AE26-EEDD2B7BAAF6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EFE275-59BB-4E9A-92AE-F680BE38CAB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80049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2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64663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3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70338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4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45634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5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3362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6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20018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7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730009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C6F-2406-4792-AAB6-0E615F81DDC8}" type="slidenum">
              <a:rPr lang="sl-SI" altLang="sl-SI"/>
              <a:pPr/>
              <a:t>8</a:t>
            </a:fld>
            <a:endParaRPr lang="sl-SI" altLang="sl-S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5755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33B420-DD73-41D2-A64C-778AADF2DBED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29EE6-9D0B-43D3-8958-3BD843C44AE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0740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F32EA1-72EA-4474-ADBF-AE52212CFE7C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147E9-CD63-4739-94F5-84705789023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066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52FC27-4971-44BA-9733-3D5E665848BB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AF6B5-9BAB-4767-8F45-C6D197DFC99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1052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AF22A7-98AE-4883-9F58-54380BA8DEF8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20055-18BB-4EE5-ABBA-AAE1EF3978CE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193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608567-4E40-4AB9-85F8-2699E3C29B98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74812-BCF5-483B-841D-3B8BCDC6D37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2982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A44FE5-B08E-42D1-9CDE-A48B95D3D85F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695CC-37D6-49F7-9018-9343168BEFA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59158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4E3A2-B15A-4124-BD56-1DDD437E3F1E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F62AB-C363-475C-90EF-A1C72F92F7E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8963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C73D3A-7044-4E20-8573-3E719E73004A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42E5C-9582-4433-B659-6E02FB74B7F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993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425536-02D6-4AC9-B30C-EC7357F54192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D3C0A-7DFA-40AE-AF1F-C0E0A09C5C74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724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1BFC87-7BAD-46C3-A3FA-DEBBF0BE6816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FE5C9-F3BE-4841-A73C-7C29C0435F8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29586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C2B871-BA5E-4F21-9B0F-321478416F6F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7DFEA-6F5B-4EA6-81EE-42AC6AD15686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3128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92D050"/>
            </a:gs>
            <a:gs pos="7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211F437-4C7D-4503-809E-87988095A383}" type="datetime1">
              <a:rPr lang="sl-SI" altLang="sl-SI"/>
              <a:pPr/>
              <a:t>18. 03. 2021</a:t>
            </a:fld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7CFF96-E850-4B6C-8B07-8929AD618EC5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3w96WHB95as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www.youtube.com/watch?v=3w96WHB95as&amp;t=5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3CDE5F-A6C7-441E-AFB8-9EEEDC6D2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49646"/>
          </a:xfrm>
        </p:spPr>
        <p:txBody>
          <a:bodyPr/>
          <a:lstStyle/>
          <a:p>
            <a:r>
              <a:rPr lang="sl-SI" dirty="0"/>
              <a:t>PRAVOKOTNA PROJEKCIJA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1A197EB-20D9-47C1-BBCD-8B35C767F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93290"/>
            <a:ext cx="8229600" cy="5732873"/>
          </a:xfrm>
        </p:spPr>
        <p:txBody>
          <a:bodyPr/>
          <a:lstStyle/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8314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628800"/>
            <a:ext cx="7290829" cy="5087624"/>
          </a:xfrm>
          <a:prstGeom prst="rect">
            <a:avLst/>
          </a:prstGeom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83919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sl-SI" altLang="sl-SI" sz="4400" b="1"/>
              <a:t>PRAVOTKOTNA PROJEKCIJA</a:t>
            </a:r>
            <a:endParaRPr lang="sl-SI" altLang="sl-SI" sz="2000" b="1"/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323528" y="3356992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SPREDAJ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NARIS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5436096" y="1196752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ZGORAJ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TLORIS</a:t>
            </a: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6156176" y="5229200"/>
            <a:ext cx="2808312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IZ LEVE SMERI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STRANSKI RIS</a:t>
            </a:r>
          </a:p>
        </p:txBody>
      </p:sp>
    </p:spTree>
    <p:extLst>
      <p:ext uri="{BB962C8B-B14F-4D97-AF65-F5344CB8AC3E}">
        <p14:creationId xmlns:p14="http://schemas.microsoft.com/office/powerpoint/2010/main" val="252547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4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99293" y="5518150"/>
            <a:ext cx="8839199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sl-SI" sz="1500" dirty="0">
                <a:hlinkClick r:id="rId4"/>
              </a:rPr>
              <a:t>https://www.youtube.com/watch?v=3w96WHB95as&amp;t=5s</a:t>
            </a:r>
            <a:endParaRPr lang="sl-SI" altLang="sl-SI" sz="1500" b="1" dirty="0"/>
          </a:p>
        </p:txBody>
      </p:sp>
      <p:pic>
        <p:nvPicPr>
          <p:cNvPr id="2" name="Predstavnost v spletu 1" title="Pravokotna projekcija">
            <a:hlinkClick r:id="" action="ppaction://media"/>
            <a:extLst>
              <a:ext uri="{FF2B5EF4-FFF2-40B4-BE49-F238E27FC236}">
                <a16:creationId xmlns:a16="http://schemas.microsoft.com/office/drawing/2014/main" id="{B61BA1FA-0A51-4103-8BF3-21745423CFC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0" y="200025"/>
            <a:ext cx="9179170" cy="516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822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0"/>
            <a:ext cx="7286625" cy="6324600"/>
          </a:xfrm>
          <a:prstGeom prst="rect">
            <a:avLst/>
          </a:prstGeom>
        </p:spPr>
      </p:pic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570427" y="188640"/>
            <a:ext cx="85414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/>
              <a:t>Narišemo dve pravokotni črti z debelo črto.</a:t>
            </a:r>
          </a:p>
        </p:txBody>
      </p:sp>
    </p:spTree>
    <p:extLst>
      <p:ext uri="{BB962C8B-B14F-4D97-AF65-F5344CB8AC3E}">
        <p14:creationId xmlns:p14="http://schemas.microsoft.com/office/powerpoint/2010/main" val="387745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560784"/>
            <a:ext cx="7134225" cy="6324600"/>
          </a:xfrm>
          <a:prstGeom prst="rect">
            <a:avLst/>
          </a:prstGeom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570427" y="188640"/>
            <a:ext cx="85414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 dirty="0"/>
              <a:t>Narišemo pomožne črte, ki so odmaknjene od glavnih osi za 10 mm.</a:t>
            </a:r>
          </a:p>
        </p:txBody>
      </p:sp>
    </p:spTree>
    <p:extLst>
      <p:ext uri="{BB962C8B-B14F-4D97-AF65-F5344CB8AC3E}">
        <p14:creationId xmlns:p14="http://schemas.microsoft.com/office/powerpoint/2010/main" val="139482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-387424"/>
            <a:ext cx="7416824" cy="7115851"/>
          </a:xfrm>
          <a:prstGeom prst="rect">
            <a:avLst/>
          </a:prstGeom>
        </p:spPr>
      </p:pic>
      <p:sp>
        <p:nvSpPr>
          <p:cNvPr id="5" name="Text Box 20"/>
          <p:cNvSpPr txBox="1">
            <a:spLocks noChangeArrowheads="1"/>
          </p:cNvSpPr>
          <p:nvPr/>
        </p:nvSpPr>
        <p:spPr bwMode="auto">
          <a:xfrm>
            <a:off x="251520" y="1484784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SPREDAJ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NARIS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0427" y="188640"/>
            <a:ext cx="349751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/>
              <a:t>Iz rumene točke nanesemo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dolžino in višino.</a:t>
            </a:r>
          </a:p>
        </p:txBody>
      </p:sp>
      <p:sp>
        <p:nvSpPr>
          <p:cNvPr id="3" name="Elipsa 2"/>
          <p:cNvSpPr/>
          <p:nvPr/>
        </p:nvSpPr>
        <p:spPr>
          <a:xfrm>
            <a:off x="4283968" y="2996952"/>
            <a:ext cx="216024" cy="216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7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-459432"/>
            <a:ext cx="7494917" cy="7006580"/>
          </a:xfrm>
          <a:prstGeom prst="rect">
            <a:avLst/>
          </a:prstGeom>
        </p:spPr>
      </p:pic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251520" y="1484784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SPREDAJ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NARIS</a:t>
            </a: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251520" y="4725144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ZGORAJ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TLORIS</a:t>
            </a:r>
          </a:p>
        </p:txBody>
      </p:sp>
      <p:sp>
        <p:nvSpPr>
          <p:cNvPr id="8" name="Elipsa 7"/>
          <p:cNvSpPr/>
          <p:nvPr/>
        </p:nvSpPr>
        <p:spPr>
          <a:xfrm>
            <a:off x="4283968" y="3573016"/>
            <a:ext cx="216024" cy="216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76056" y="4797152"/>
            <a:ext cx="34975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/>
              <a:t>Iz rumene točke nanesemo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širino. Dolžino smo narisali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že pri narisu.</a:t>
            </a:r>
          </a:p>
        </p:txBody>
      </p:sp>
    </p:spTree>
    <p:extLst>
      <p:ext uri="{BB962C8B-B14F-4D97-AF65-F5344CB8AC3E}">
        <p14:creationId xmlns:p14="http://schemas.microsoft.com/office/powerpoint/2010/main" val="20252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-531440"/>
            <a:ext cx="7866603" cy="7013202"/>
          </a:xfrm>
          <a:prstGeom prst="rect">
            <a:avLst/>
          </a:prstGeom>
        </p:spPr>
      </p:pic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32838" y="4941168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ZGORAJ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TLORIS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251520" y="1484784"/>
            <a:ext cx="1944216" cy="1223412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OD SPREDAJ</a:t>
            </a:r>
          </a:p>
          <a:p>
            <a:pPr algn="ctr">
              <a:spcBef>
                <a:spcPct val="50000"/>
              </a:spcBef>
            </a:pPr>
            <a:r>
              <a:rPr lang="sl-SI" altLang="sl-SI" sz="2500" b="1"/>
              <a:t>NARIS</a:t>
            </a: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7452320" y="836712"/>
            <a:ext cx="1547664" cy="1692771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l-SI" altLang="sl-SI" b="1">
                <a:solidFill>
                  <a:schemeClr val="bg1"/>
                </a:solidFill>
              </a:rPr>
              <a:t>POGLED IZ LEVE SMERI</a:t>
            </a:r>
          </a:p>
          <a:p>
            <a:pPr algn="ctr">
              <a:spcBef>
                <a:spcPct val="50000"/>
              </a:spcBef>
            </a:pPr>
            <a:r>
              <a:rPr lang="sl-SI" altLang="sl-SI" sz="2000" b="1"/>
              <a:t>STRANSKI RIS</a:t>
            </a:r>
          </a:p>
        </p:txBody>
      </p:sp>
      <p:sp>
        <p:nvSpPr>
          <p:cNvPr id="8" name="Elipsa 7"/>
          <p:cNvSpPr/>
          <p:nvPr/>
        </p:nvSpPr>
        <p:spPr>
          <a:xfrm>
            <a:off x="5148064" y="3140968"/>
            <a:ext cx="216024" cy="21602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FFC000"/>
              </a:solidFill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220072" y="4077072"/>
            <a:ext cx="3497517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sl-SI" altLang="sl-SI" sz="2000"/>
              <a:t>Iz rumene narišemo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pravokotnik. Višino imamo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narisano iz narisa, širino pa</a:t>
            </a:r>
          </a:p>
          <a:p>
            <a:pPr>
              <a:spcBef>
                <a:spcPct val="50000"/>
              </a:spcBef>
            </a:pPr>
            <a:r>
              <a:rPr lang="sl-SI" altLang="sl-SI" sz="2000"/>
              <a:t>smo prenesli iz tlorisa.</a:t>
            </a:r>
          </a:p>
        </p:txBody>
      </p:sp>
    </p:spTree>
    <p:extLst>
      <p:ext uri="{BB962C8B-B14F-4D97-AF65-F5344CB8AC3E}">
        <p14:creationId xmlns:p14="http://schemas.microsoft.com/office/powerpoint/2010/main" val="420421115"/>
      </p:ext>
    </p:extLst>
  </p:cSld>
  <p:clrMapOvr>
    <a:masterClrMapping/>
  </p:clrMapOvr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92C6B613A91DB4EAC73A2C09A62AC75" ma:contentTypeVersion="2" ma:contentTypeDescription="Ustvari nov dokument." ma:contentTypeScope="" ma:versionID="e489b726062b6b8dc4f363e9ec020a19">
  <xsd:schema xmlns:xsd="http://www.w3.org/2001/XMLSchema" xmlns:xs="http://www.w3.org/2001/XMLSchema" xmlns:p="http://schemas.microsoft.com/office/2006/metadata/properties" xmlns:ns3="d0ed6648-11af-4968-8a42-cbb9c88101c1" targetNamespace="http://schemas.microsoft.com/office/2006/metadata/properties" ma:root="true" ma:fieldsID="88db0cb5a4064d040179afbc341fb857" ns3:_="">
    <xsd:import namespace="d0ed6648-11af-4968-8a42-cbb9c88101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ed6648-11af-4968-8a42-cbb9c88101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A34E82-B6E8-40FC-A83C-7623F25116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ed6648-11af-4968-8a42-cbb9c88101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19CBF4-69BD-4C00-8704-61F41CC12D8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d0ed6648-11af-4968-8a42-cbb9c88101c1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D366533-0747-4EFC-84F5-4A4ACD96904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129</Words>
  <Application>Microsoft Office PowerPoint</Application>
  <PresentationFormat>Diaprojekcija na zaslonu (4:3)</PresentationFormat>
  <Paragraphs>39</Paragraphs>
  <Slides>8</Slides>
  <Notes>7</Notes>
  <HiddenSlides>0</HiddenSlides>
  <MMClips>1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0" baseType="lpstr">
      <vt:lpstr>Arial</vt:lpstr>
      <vt:lpstr>Privzeti načrt</vt:lpstr>
      <vt:lpstr>PRAVOKOTNA PROJEKCIJA 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OSNOVNA ŠOLA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OŠ ŠKOFJA LOKA-MESTO</dc:creator>
  <cp:lastModifiedBy>OŠ Koseze</cp:lastModifiedBy>
  <cp:revision>6</cp:revision>
  <dcterms:created xsi:type="dcterms:W3CDTF">2009-04-27T13:16:49Z</dcterms:created>
  <dcterms:modified xsi:type="dcterms:W3CDTF">2021-03-18T12:16:34Z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0x010100292C6B613A91DB4EAC73A2C09A62AC75</vt:lpwstr>
  </property>
</Properties>
</file>