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249" autoAdjust="0"/>
  </p:normalViewPr>
  <p:slideViewPr>
    <p:cSldViewPr>
      <p:cViewPr varScale="1">
        <p:scale>
          <a:sx n="72" d="100"/>
          <a:sy n="72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F52F-F148-451C-A161-6D291C1552F5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34C9-E3B7-48C3-9B95-567109249F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9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34C9-E3B7-48C3-9B95-567109249F4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29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34C9-E3B7-48C3-9B95-567109249F4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29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30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82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60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0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032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31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3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00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5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3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i="1" dirty="0"/>
              <a:t>UL</a:t>
            </a:r>
            <a:br>
              <a:rPr lang="sl-SI" b="1" i="1" dirty="0"/>
            </a:br>
            <a:r>
              <a:rPr lang="sl-SI" b="1" i="1" dirty="0"/>
              <a:t>3. 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874" y="202494"/>
            <a:ext cx="7776864" cy="20162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-2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ŠTEVILSKI IZRAZI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4" y="3933056"/>
            <a:ext cx="2813265" cy="281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956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Pripravili Eliza Štromajer in Edita Logar</a:t>
            </a:r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2F534B46-3998-44C1-9FF3-E015E0A34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4"/>
    </mc:Choice>
    <mc:Fallback xmlns="">
      <p:transition spd="slow" advTm="14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5356382"/>
            <a:ext cx="5256584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6600" b="1" dirty="0"/>
              <a:t>3 x 2 + 3 x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4346060"/>
            <a:ext cx="3304456" cy="905191"/>
          </a:xfrm>
        </p:spPr>
        <p:txBody>
          <a:bodyPr>
            <a:noAutofit/>
          </a:bodyPr>
          <a:lstStyle/>
          <a:p>
            <a:r>
              <a:rPr lang="sl-SI" sz="5400" b="1" dirty="0">
                <a:solidFill>
                  <a:srgbClr val="C50B90"/>
                </a:solidFill>
              </a:rPr>
              <a:t>3 x 3 = 9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8256" y="4346062"/>
            <a:ext cx="3304456" cy="90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5400" b="1" dirty="0">
                <a:solidFill>
                  <a:srgbClr val="00B050"/>
                </a:solidFill>
              </a:rPr>
              <a:t>3 x 2 = 6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86200" y="4346061"/>
            <a:ext cx="1224136" cy="90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83" y="1187498"/>
            <a:ext cx="3292164" cy="2099991"/>
            <a:chOff x="34783" y="1187498"/>
            <a:chExt cx="3292164" cy="20999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2" r="12598" b="10902"/>
            <a:stretch/>
          </p:blipFill>
          <p:spPr bwMode="auto">
            <a:xfrm>
              <a:off x="34783" y="1187498"/>
              <a:ext cx="1637353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060" y="1196752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067944" y="1187498"/>
            <a:ext cx="4899089" cy="2099991"/>
            <a:chOff x="4067944" y="1187498"/>
            <a:chExt cx="4899089" cy="209999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196752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086" y="1196752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146" y="1187498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D2B5350C-2F92-4DB6-934F-329A44C722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1"/>
    </mc:Choice>
    <mc:Fallback xmlns="">
      <p:transition spd="slow" advTm="5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sl-SI" sz="8800" b="1" dirty="0">
                <a:solidFill>
                  <a:srgbClr val="00B050"/>
                </a:solidFill>
              </a:rPr>
              <a:t>2 x 3 </a:t>
            </a:r>
            <a:r>
              <a:rPr lang="sl-SI" sz="8800" b="1" dirty="0"/>
              <a:t>+ </a:t>
            </a:r>
            <a:r>
              <a:rPr lang="sl-SI" sz="8800" b="1" dirty="0">
                <a:solidFill>
                  <a:srgbClr val="C50B90"/>
                </a:solidFill>
              </a:rPr>
              <a:t>3 x 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1844824"/>
            <a:ext cx="208823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48064" y="1844824"/>
            <a:ext cx="2088232" cy="0"/>
          </a:xfrm>
          <a:prstGeom prst="line">
            <a:avLst/>
          </a:prstGeom>
          <a:ln w="76200">
            <a:solidFill>
              <a:srgbClr val="C50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36296" y="2924944"/>
            <a:ext cx="1895475" cy="3790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1051" y="2420888"/>
            <a:ext cx="6735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Množenje ima prednost! Podčrtaj!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3648" y="5229200"/>
            <a:ext cx="478853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7200" b="1" dirty="0">
                <a:solidFill>
                  <a:srgbClr val="00B050"/>
                </a:solidFill>
              </a:rPr>
              <a:t>6</a:t>
            </a:r>
            <a:r>
              <a:rPr lang="sl-SI" sz="7200" b="1" dirty="0"/>
              <a:t> + </a:t>
            </a:r>
            <a:r>
              <a:rPr lang="sl-SI" sz="7200" b="1" dirty="0">
                <a:solidFill>
                  <a:srgbClr val="C50B90"/>
                </a:solidFill>
              </a:rPr>
              <a:t>9</a:t>
            </a:r>
            <a:r>
              <a:rPr lang="sl-SI" sz="7200" b="1" dirty="0"/>
              <a:t> = 15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3D5CDC52-1AAE-495B-AEDA-799A466885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D61C1D9-267F-4B82-ADB1-9F27C4DDB61E}"/>
              </a:ext>
            </a:extLst>
          </p:cNvPr>
          <p:cNvSpPr/>
          <p:nvPr/>
        </p:nvSpPr>
        <p:spPr>
          <a:xfrm>
            <a:off x="2753798" y="4020110"/>
            <a:ext cx="3960440" cy="936104"/>
          </a:xfrm>
          <a:prstGeom prst="wedgeRoundRectCallout">
            <a:avLst>
              <a:gd name="adj1" fmla="val 58510"/>
              <a:gd name="adj2" fmla="val 809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V mislih izračunaj računa.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2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1"/>
    </mc:Choice>
    <mc:Fallback xmlns="">
      <p:transition spd="slow" advTm="3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0" grpId="0"/>
      <p:bldP spid="11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br>
              <a:rPr lang="sl-SI" sz="6600" b="1" dirty="0">
                <a:solidFill>
                  <a:srgbClr val="C50B90"/>
                </a:solidFill>
              </a:rPr>
            </a:br>
            <a:r>
              <a:rPr lang="sl-SI" sz="6600" b="1" dirty="0">
                <a:solidFill>
                  <a:srgbClr val="C50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Naloga</a:t>
            </a:r>
            <a:br>
              <a:rPr lang="sl-SI" sz="6600" b="1" dirty="0">
                <a:solidFill>
                  <a:srgbClr val="C50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</a:br>
            <a:endParaRPr lang="sl-SI" sz="6600" b="1" dirty="0">
              <a:solidFill>
                <a:srgbClr val="C50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87824" y="1772816"/>
            <a:ext cx="5760640" cy="2831579"/>
          </a:xfrm>
          <a:prstGeom prst="wedgeRoundRectCallout">
            <a:avLst>
              <a:gd name="adj1" fmla="val -57413"/>
              <a:gd name="adj2" fmla="val 696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Za utrditev:</a:t>
            </a:r>
          </a:p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Reši učni list, ki si ga dobil/a v petek (označen je z datumom 8. 4.)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1"/>
          <a:stretch/>
        </p:blipFill>
        <p:spPr>
          <a:xfrm>
            <a:off x="0" y="3311483"/>
            <a:ext cx="2396836" cy="3566230"/>
          </a:xfr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C7C13452-0E9E-41A2-94E1-758B3D467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2"/>
    </mc:Choice>
    <mc:Fallback xmlns="">
      <p:transition spd="slow" advTm="19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14.3|11|13.6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.6|2.9|3.7|4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83</Words>
  <Application>Microsoft Office PowerPoint</Application>
  <PresentationFormat>Diaprojekcija na zaslonu (4:3)</PresentationFormat>
  <Paragraphs>16</Paragraphs>
  <Slides>4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Ink Free</vt:lpstr>
      <vt:lpstr>Office Theme</vt:lpstr>
      <vt:lpstr>UL 3. del</vt:lpstr>
      <vt:lpstr>3 x 2 + 3 x 3</vt:lpstr>
      <vt:lpstr>2 x 3 + 3 x 3</vt:lpstr>
      <vt:lpstr> Naloga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DZ, str. 93, 94 3. del</dc:title>
  <dc:creator>Eliza</dc:creator>
  <cp:lastModifiedBy>Edita Logar</cp:lastModifiedBy>
  <cp:revision>15</cp:revision>
  <dcterms:created xsi:type="dcterms:W3CDTF">2020-04-30T21:09:58Z</dcterms:created>
  <dcterms:modified xsi:type="dcterms:W3CDTF">2021-04-07T16:54:29Z</dcterms:modified>
</cp:coreProperties>
</file>