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DFB74-27B6-0422-8B0F-E4FFB64E034C}" v="9" dt="2023-04-18T16:04:05.458"/>
    <p1510:client id="{D19CB6D8-7E32-40CA-9DED-0F264B454E50}" v="25" dt="2023-04-18T16:00:00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AFB43-45C3-4057-8F33-8E7513BECB7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0520C0-A6E5-4CE3-9B94-C020C9D1938F}">
      <dgm:prSet/>
      <dgm:spPr/>
      <dgm:t>
        <a:bodyPr/>
        <a:lstStyle/>
        <a:p>
          <a:r>
            <a:rPr lang="sl-SI" dirty="0"/>
            <a:t>ENOLETEN (to pomeni, da si ga lahko izbereš le enkrat v treh letih (7., 8. ali 9. </a:t>
          </a:r>
          <a:r>
            <a:rPr lang="sl-SI" dirty="0">
              <a:latin typeface="Century Gothic" panose="020B0502020202020204"/>
            </a:rPr>
            <a:t>r.)),</a:t>
          </a:r>
          <a:endParaRPr lang="en-US" dirty="0"/>
        </a:p>
      </dgm:t>
    </dgm:pt>
    <dgm:pt modelId="{DF53E60B-B3CF-43A5-BEDB-D01E9A2B85E7}" type="parTrans" cxnId="{FDFA6028-4C89-4418-85F1-90417750AF60}">
      <dgm:prSet/>
      <dgm:spPr/>
      <dgm:t>
        <a:bodyPr/>
        <a:lstStyle/>
        <a:p>
          <a:endParaRPr lang="en-US"/>
        </a:p>
      </dgm:t>
    </dgm:pt>
    <dgm:pt modelId="{5D5D5373-9954-4258-B358-493E6BD2C4B9}" type="sibTrans" cxnId="{FDFA6028-4C89-4418-85F1-90417750AF60}">
      <dgm:prSet/>
      <dgm:spPr/>
      <dgm:t>
        <a:bodyPr/>
        <a:lstStyle/>
        <a:p>
          <a:endParaRPr lang="en-US"/>
        </a:p>
      </dgm:t>
    </dgm:pt>
    <dgm:pt modelId="{62F32E7F-2D0B-4D89-B027-C3631750EA20}">
      <dgm:prSet/>
      <dgm:spPr/>
      <dgm:t>
        <a:bodyPr/>
        <a:lstStyle/>
        <a:p>
          <a:pPr rtl="0"/>
          <a:r>
            <a:rPr lang="sl-SI" dirty="0">
              <a:latin typeface="Century Gothic" panose="020B0502020202020204"/>
            </a:rPr>
            <a:t>nadgradnja</a:t>
          </a:r>
          <a:r>
            <a:rPr lang="sl-SI" dirty="0"/>
            <a:t> predmeta slovenščina</a:t>
          </a:r>
          <a:r>
            <a:rPr lang="sl-SI" dirty="0">
              <a:latin typeface="Century Gothic" panose="020B0502020202020204"/>
            </a:rPr>
            <a:t>,</a:t>
          </a:r>
          <a:endParaRPr lang="en-US" dirty="0">
            <a:latin typeface="Century Gothic" panose="020B0502020202020204"/>
          </a:endParaRPr>
        </a:p>
      </dgm:t>
    </dgm:pt>
    <dgm:pt modelId="{8A08D3DA-85F0-4C97-9AB1-E423DE1EA7A0}" type="parTrans" cxnId="{0478A464-0631-4571-ACA1-8A89A54044D4}">
      <dgm:prSet/>
      <dgm:spPr/>
      <dgm:t>
        <a:bodyPr/>
        <a:lstStyle/>
        <a:p>
          <a:endParaRPr lang="en-US"/>
        </a:p>
      </dgm:t>
    </dgm:pt>
    <dgm:pt modelId="{22F782E6-1A15-49E0-B117-5DF8AB3C51FC}" type="sibTrans" cxnId="{0478A464-0631-4571-ACA1-8A89A54044D4}">
      <dgm:prSet/>
      <dgm:spPr/>
      <dgm:t>
        <a:bodyPr/>
        <a:lstStyle/>
        <a:p>
          <a:endParaRPr lang="en-US"/>
        </a:p>
      </dgm:t>
    </dgm:pt>
    <dgm:pt modelId="{D07635AD-96BF-4E56-9419-5B328716B9F2}">
      <dgm:prSet/>
      <dgm:spPr/>
      <dgm:t>
        <a:bodyPr/>
        <a:lstStyle/>
        <a:p>
          <a:r>
            <a:rPr lang="sl-SI" dirty="0">
              <a:latin typeface="Century Gothic" panose="020B0502020202020204"/>
            </a:rPr>
            <a:t>predmet</a:t>
          </a:r>
          <a:r>
            <a:rPr lang="sl-SI" dirty="0"/>
            <a:t>, kateremu je v enem letu namenjenih 35 ur (za 7. in 8. </a:t>
          </a:r>
          <a:r>
            <a:rPr lang="sl-SI" dirty="0">
              <a:latin typeface="Century Gothic" panose="020B0502020202020204"/>
            </a:rPr>
            <a:t>r.)</a:t>
          </a:r>
          <a:r>
            <a:rPr lang="sl-SI" dirty="0"/>
            <a:t> oz. 32 ur (za 9. </a:t>
          </a:r>
          <a:r>
            <a:rPr lang="sl-SI" dirty="0">
              <a:latin typeface="Century Gothic" panose="020B0502020202020204"/>
            </a:rPr>
            <a:t>r.),</a:t>
          </a:r>
          <a:endParaRPr lang="en-US" dirty="0"/>
        </a:p>
      </dgm:t>
    </dgm:pt>
    <dgm:pt modelId="{23F91300-88BB-4EAF-8287-4DE935115E83}" type="parTrans" cxnId="{7A2307D1-99D8-4AC6-8569-C89648CD0548}">
      <dgm:prSet/>
      <dgm:spPr/>
      <dgm:t>
        <a:bodyPr/>
        <a:lstStyle/>
        <a:p>
          <a:endParaRPr lang="en-US"/>
        </a:p>
      </dgm:t>
    </dgm:pt>
    <dgm:pt modelId="{36E66F3E-60A6-42D8-84FC-177B98CFAA28}" type="sibTrans" cxnId="{7A2307D1-99D8-4AC6-8569-C89648CD0548}">
      <dgm:prSet/>
      <dgm:spPr/>
      <dgm:t>
        <a:bodyPr/>
        <a:lstStyle/>
        <a:p>
          <a:endParaRPr lang="en-US"/>
        </a:p>
      </dgm:t>
    </dgm:pt>
    <dgm:pt modelId="{D0074354-FC11-4D88-B6A6-F3FE5434EDDA}">
      <dgm:prSet/>
      <dgm:spPr/>
      <dgm:t>
        <a:bodyPr/>
        <a:lstStyle/>
        <a:p>
          <a:r>
            <a:rPr lang="sl-SI" dirty="0">
              <a:latin typeface="Century Gothic" panose="020B0502020202020204"/>
            </a:rPr>
            <a:t>predmet</a:t>
          </a:r>
          <a:r>
            <a:rPr lang="sl-SI" dirty="0"/>
            <a:t>, ki poteka tudi projektno (več v nadaljevanju</a:t>
          </a:r>
          <a:r>
            <a:rPr lang="sl-SI" dirty="0">
              <a:latin typeface="Century Gothic" panose="020B0502020202020204"/>
            </a:rPr>
            <a:t>).</a:t>
          </a:r>
          <a:endParaRPr lang="en-US" dirty="0"/>
        </a:p>
      </dgm:t>
    </dgm:pt>
    <dgm:pt modelId="{6ED04C46-C170-4F60-91B8-FDDF7E68E166}" type="parTrans" cxnId="{6F7748E0-A668-4F84-8AB8-2E2EC28E9B8D}">
      <dgm:prSet/>
      <dgm:spPr/>
      <dgm:t>
        <a:bodyPr/>
        <a:lstStyle/>
        <a:p>
          <a:endParaRPr lang="en-US"/>
        </a:p>
      </dgm:t>
    </dgm:pt>
    <dgm:pt modelId="{7E4C8839-8E1B-4765-8462-A0D9FB33D758}" type="sibTrans" cxnId="{6F7748E0-A668-4F84-8AB8-2E2EC28E9B8D}">
      <dgm:prSet/>
      <dgm:spPr/>
      <dgm:t>
        <a:bodyPr/>
        <a:lstStyle/>
        <a:p>
          <a:endParaRPr lang="en-US"/>
        </a:p>
      </dgm:t>
    </dgm:pt>
    <dgm:pt modelId="{6D41705C-D027-4128-9CE5-1DB437C3A66D}" type="pres">
      <dgm:prSet presAssocID="{58EAFB43-45C3-4057-8F33-8E7513BECB75}" presName="outerComposite" presStyleCnt="0">
        <dgm:presLayoutVars>
          <dgm:chMax val="5"/>
          <dgm:dir/>
          <dgm:resizeHandles val="exact"/>
        </dgm:presLayoutVars>
      </dgm:prSet>
      <dgm:spPr/>
    </dgm:pt>
    <dgm:pt modelId="{C86C071C-7064-46C6-9CDD-7FB6E7D8C60F}" type="pres">
      <dgm:prSet presAssocID="{58EAFB43-45C3-4057-8F33-8E7513BECB75}" presName="dummyMaxCanvas" presStyleCnt="0">
        <dgm:presLayoutVars/>
      </dgm:prSet>
      <dgm:spPr/>
    </dgm:pt>
    <dgm:pt modelId="{EB3977C5-314A-454E-BC8B-F2A0C8466AF5}" type="pres">
      <dgm:prSet presAssocID="{58EAFB43-45C3-4057-8F33-8E7513BECB75}" presName="FourNodes_1" presStyleLbl="node1" presStyleIdx="0" presStyleCnt="4">
        <dgm:presLayoutVars>
          <dgm:bulletEnabled val="1"/>
        </dgm:presLayoutVars>
      </dgm:prSet>
      <dgm:spPr/>
    </dgm:pt>
    <dgm:pt modelId="{C50D4874-D2D0-4A30-A026-701E83E88DF3}" type="pres">
      <dgm:prSet presAssocID="{58EAFB43-45C3-4057-8F33-8E7513BECB75}" presName="FourNodes_2" presStyleLbl="node1" presStyleIdx="1" presStyleCnt="4">
        <dgm:presLayoutVars>
          <dgm:bulletEnabled val="1"/>
        </dgm:presLayoutVars>
      </dgm:prSet>
      <dgm:spPr/>
    </dgm:pt>
    <dgm:pt modelId="{1FE69AA9-B4CB-40F1-AE1E-52BA077555EC}" type="pres">
      <dgm:prSet presAssocID="{58EAFB43-45C3-4057-8F33-8E7513BECB75}" presName="FourNodes_3" presStyleLbl="node1" presStyleIdx="2" presStyleCnt="4">
        <dgm:presLayoutVars>
          <dgm:bulletEnabled val="1"/>
        </dgm:presLayoutVars>
      </dgm:prSet>
      <dgm:spPr/>
    </dgm:pt>
    <dgm:pt modelId="{85BF170F-0DCD-47F8-B7C8-97C8F6283E02}" type="pres">
      <dgm:prSet presAssocID="{58EAFB43-45C3-4057-8F33-8E7513BECB75}" presName="FourNodes_4" presStyleLbl="node1" presStyleIdx="3" presStyleCnt="4">
        <dgm:presLayoutVars>
          <dgm:bulletEnabled val="1"/>
        </dgm:presLayoutVars>
      </dgm:prSet>
      <dgm:spPr/>
    </dgm:pt>
    <dgm:pt modelId="{BEDC0D4C-3C20-47BC-87D1-FB807BC596DA}" type="pres">
      <dgm:prSet presAssocID="{58EAFB43-45C3-4057-8F33-8E7513BECB75}" presName="FourConn_1-2" presStyleLbl="fgAccFollowNode1" presStyleIdx="0" presStyleCnt="3">
        <dgm:presLayoutVars>
          <dgm:bulletEnabled val="1"/>
        </dgm:presLayoutVars>
      </dgm:prSet>
      <dgm:spPr/>
    </dgm:pt>
    <dgm:pt modelId="{48EC860E-B119-4E4D-97FD-A47A02A3125D}" type="pres">
      <dgm:prSet presAssocID="{58EAFB43-45C3-4057-8F33-8E7513BECB75}" presName="FourConn_2-3" presStyleLbl="fgAccFollowNode1" presStyleIdx="1" presStyleCnt="3">
        <dgm:presLayoutVars>
          <dgm:bulletEnabled val="1"/>
        </dgm:presLayoutVars>
      </dgm:prSet>
      <dgm:spPr/>
    </dgm:pt>
    <dgm:pt modelId="{5B3F7FC9-EAD2-41C8-BB53-1A581EE09C72}" type="pres">
      <dgm:prSet presAssocID="{58EAFB43-45C3-4057-8F33-8E7513BECB75}" presName="FourConn_3-4" presStyleLbl="fgAccFollowNode1" presStyleIdx="2" presStyleCnt="3">
        <dgm:presLayoutVars>
          <dgm:bulletEnabled val="1"/>
        </dgm:presLayoutVars>
      </dgm:prSet>
      <dgm:spPr/>
    </dgm:pt>
    <dgm:pt modelId="{B9E63A32-5E00-4982-8870-014F777DB0FF}" type="pres">
      <dgm:prSet presAssocID="{58EAFB43-45C3-4057-8F33-8E7513BECB75}" presName="FourNodes_1_text" presStyleLbl="node1" presStyleIdx="3" presStyleCnt="4">
        <dgm:presLayoutVars>
          <dgm:bulletEnabled val="1"/>
        </dgm:presLayoutVars>
      </dgm:prSet>
      <dgm:spPr/>
    </dgm:pt>
    <dgm:pt modelId="{6D60AE40-3149-48D4-A752-9A2380C5F6C7}" type="pres">
      <dgm:prSet presAssocID="{58EAFB43-45C3-4057-8F33-8E7513BECB75}" presName="FourNodes_2_text" presStyleLbl="node1" presStyleIdx="3" presStyleCnt="4">
        <dgm:presLayoutVars>
          <dgm:bulletEnabled val="1"/>
        </dgm:presLayoutVars>
      </dgm:prSet>
      <dgm:spPr/>
    </dgm:pt>
    <dgm:pt modelId="{2E513E9C-F748-40E6-9219-54F4F39545ED}" type="pres">
      <dgm:prSet presAssocID="{58EAFB43-45C3-4057-8F33-8E7513BECB75}" presName="FourNodes_3_text" presStyleLbl="node1" presStyleIdx="3" presStyleCnt="4">
        <dgm:presLayoutVars>
          <dgm:bulletEnabled val="1"/>
        </dgm:presLayoutVars>
      </dgm:prSet>
      <dgm:spPr/>
    </dgm:pt>
    <dgm:pt modelId="{28AB9DA4-A614-40E5-AD0F-891C13F350A3}" type="pres">
      <dgm:prSet presAssocID="{58EAFB43-45C3-4057-8F33-8E7513BECB7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FA6028-4C89-4418-85F1-90417750AF60}" srcId="{58EAFB43-45C3-4057-8F33-8E7513BECB75}" destId="{2A0520C0-A6E5-4CE3-9B94-C020C9D1938F}" srcOrd="0" destOrd="0" parTransId="{DF53E60B-B3CF-43A5-BEDB-D01E9A2B85E7}" sibTransId="{5D5D5373-9954-4258-B358-493E6BD2C4B9}"/>
    <dgm:cxn modelId="{5CC40E2E-CF6A-4000-BE5F-7A8CF46E963C}" type="presOf" srcId="{58EAFB43-45C3-4057-8F33-8E7513BECB75}" destId="{6D41705C-D027-4128-9CE5-1DB437C3A66D}" srcOrd="0" destOrd="0" presId="urn:microsoft.com/office/officeart/2005/8/layout/vProcess5"/>
    <dgm:cxn modelId="{904BC65C-FEA4-4FB1-9D4C-A5B0F85868A7}" type="presOf" srcId="{62F32E7F-2D0B-4D89-B027-C3631750EA20}" destId="{C50D4874-D2D0-4A30-A026-701E83E88DF3}" srcOrd="0" destOrd="0" presId="urn:microsoft.com/office/officeart/2005/8/layout/vProcess5"/>
    <dgm:cxn modelId="{3E24F463-9EA4-4F62-9FFF-1DBC01E32B2E}" type="presOf" srcId="{62F32E7F-2D0B-4D89-B027-C3631750EA20}" destId="{6D60AE40-3149-48D4-A752-9A2380C5F6C7}" srcOrd="1" destOrd="0" presId="urn:microsoft.com/office/officeart/2005/8/layout/vProcess5"/>
    <dgm:cxn modelId="{0478A464-0631-4571-ACA1-8A89A54044D4}" srcId="{58EAFB43-45C3-4057-8F33-8E7513BECB75}" destId="{62F32E7F-2D0B-4D89-B027-C3631750EA20}" srcOrd="1" destOrd="0" parTransId="{8A08D3DA-85F0-4C97-9AB1-E423DE1EA7A0}" sibTransId="{22F782E6-1A15-49E0-B117-5DF8AB3C51FC}"/>
    <dgm:cxn modelId="{72EDF27A-9029-44BC-A2CE-8B658F277CED}" type="presOf" srcId="{D0074354-FC11-4D88-B6A6-F3FE5434EDDA}" destId="{28AB9DA4-A614-40E5-AD0F-891C13F350A3}" srcOrd="1" destOrd="0" presId="urn:microsoft.com/office/officeart/2005/8/layout/vProcess5"/>
    <dgm:cxn modelId="{F0A3799D-D206-4FFA-ACB8-0714935698D8}" type="presOf" srcId="{2A0520C0-A6E5-4CE3-9B94-C020C9D1938F}" destId="{B9E63A32-5E00-4982-8870-014F777DB0FF}" srcOrd="1" destOrd="0" presId="urn:microsoft.com/office/officeart/2005/8/layout/vProcess5"/>
    <dgm:cxn modelId="{FA1E82A6-18A0-4213-98B5-9661D33D7F2E}" type="presOf" srcId="{5D5D5373-9954-4258-B358-493E6BD2C4B9}" destId="{BEDC0D4C-3C20-47BC-87D1-FB807BC596DA}" srcOrd="0" destOrd="0" presId="urn:microsoft.com/office/officeart/2005/8/layout/vProcess5"/>
    <dgm:cxn modelId="{7CEF50B1-2161-494F-974B-8AE92E51A60A}" type="presOf" srcId="{D0074354-FC11-4D88-B6A6-F3FE5434EDDA}" destId="{85BF170F-0DCD-47F8-B7C8-97C8F6283E02}" srcOrd="0" destOrd="0" presId="urn:microsoft.com/office/officeart/2005/8/layout/vProcess5"/>
    <dgm:cxn modelId="{239DE2B6-4573-4E51-B240-3FA7CCB41E16}" type="presOf" srcId="{36E66F3E-60A6-42D8-84FC-177B98CFAA28}" destId="{5B3F7FC9-EAD2-41C8-BB53-1A581EE09C72}" srcOrd="0" destOrd="0" presId="urn:microsoft.com/office/officeart/2005/8/layout/vProcess5"/>
    <dgm:cxn modelId="{E7C2C7C2-7796-4693-A8E3-81EB21972259}" type="presOf" srcId="{D07635AD-96BF-4E56-9419-5B328716B9F2}" destId="{1FE69AA9-B4CB-40F1-AE1E-52BA077555EC}" srcOrd="0" destOrd="0" presId="urn:microsoft.com/office/officeart/2005/8/layout/vProcess5"/>
    <dgm:cxn modelId="{7A2307D1-99D8-4AC6-8569-C89648CD0548}" srcId="{58EAFB43-45C3-4057-8F33-8E7513BECB75}" destId="{D07635AD-96BF-4E56-9419-5B328716B9F2}" srcOrd="2" destOrd="0" parTransId="{23F91300-88BB-4EAF-8287-4DE935115E83}" sibTransId="{36E66F3E-60A6-42D8-84FC-177B98CFAA28}"/>
    <dgm:cxn modelId="{227193DC-A338-4B79-8644-7988D7EF3B3D}" type="presOf" srcId="{2A0520C0-A6E5-4CE3-9B94-C020C9D1938F}" destId="{EB3977C5-314A-454E-BC8B-F2A0C8466AF5}" srcOrd="0" destOrd="0" presId="urn:microsoft.com/office/officeart/2005/8/layout/vProcess5"/>
    <dgm:cxn modelId="{6F7748E0-A668-4F84-8AB8-2E2EC28E9B8D}" srcId="{58EAFB43-45C3-4057-8F33-8E7513BECB75}" destId="{D0074354-FC11-4D88-B6A6-F3FE5434EDDA}" srcOrd="3" destOrd="0" parTransId="{6ED04C46-C170-4F60-91B8-FDDF7E68E166}" sibTransId="{7E4C8839-8E1B-4765-8462-A0D9FB33D758}"/>
    <dgm:cxn modelId="{54180AF1-A9B5-4C33-A9A2-BACC6A656CF1}" type="presOf" srcId="{22F782E6-1A15-49E0-B117-5DF8AB3C51FC}" destId="{48EC860E-B119-4E4D-97FD-A47A02A3125D}" srcOrd="0" destOrd="0" presId="urn:microsoft.com/office/officeart/2005/8/layout/vProcess5"/>
    <dgm:cxn modelId="{76ED60FC-2B98-497E-B858-8598F8D2E75F}" type="presOf" srcId="{D07635AD-96BF-4E56-9419-5B328716B9F2}" destId="{2E513E9C-F748-40E6-9219-54F4F39545ED}" srcOrd="1" destOrd="0" presId="urn:microsoft.com/office/officeart/2005/8/layout/vProcess5"/>
    <dgm:cxn modelId="{4DA75046-03C9-48C6-B1BB-4ACB0A4715BE}" type="presParOf" srcId="{6D41705C-D027-4128-9CE5-1DB437C3A66D}" destId="{C86C071C-7064-46C6-9CDD-7FB6E7D8C60F}" srcOrd="0" destOrd="0" presId="urn:microsoft.com/office/officeart/2005/8/layout/vProcess5"/>
    <dgm:cxn modelId="{01B8D6BF-3E70-446F-9D8C-E018CD38B3FB}" type="presParOf" srcId="{6D41705C-D027-4128-9CE5-1DB437C3A66D}" destId="{EB3977C5-314A-454E-BC8B-F2A0C8466AF5}" srcOrd="1" destOrd="0" presId="urn:microsoft.com/office/officeart/2005/8/layout/vProcess5"/>
    <dgm:cxn modelId="{8DCA02CC-71E6-46F4-A94E-0D1CB5D35C41}" type="presParOf" srcId="{6D41705C-D027-4128-9CE5-1DB437C3A66D}" destId="{C50D4874-D2D0-4A30-A026-701E83E88DF3}" srcOrd="2" destOrd="0" presId="urn:microsoft.com/office/officeart/2005/8/layout/vProcess5"/>
    <dgm:cxn modelId="{A573EBD4-D649-4C88-B4DD-AC54546CEF05}" type="presParOf" srcId="{6D41705C-D027-4128-9CE5-1DB437C3A66D}" destId="{1FE69AA9-B4CB-40F1-AE1E-52BA077555EC}" srcOrd="3" destOrd="0" presId="urn:microsoft.com/office/officeart/2005/8/layout/vProcess5"/>
    <dgm:cxn modelId="{76080824-999B-456D-8275-C752EBF10446}" type="presParOf" srcId="{6D41705C-D027-4128-9CE5-1DB437C3A66D}" destId="{85BF170F-0DCD-47F8-B7C8-97C8F6283E02}" srcOrd="4" destOrd="0" presId="urn:microsoft.com/office/officeart/2005/8/layout/vProcess5"/>
    <dgm:cxn modelId="{F3829588-9761-44E4-9337-B5B84461AEFF}" type="presParOf" srcId="{6D41705C-D027-4128-9CE5-1DB437C3A66D}" destId="{BEDC0D4C-3C20-47BC-87D1-FB807BC596DA}" srcOrd="5" destOrd="0" presId="urn:microsoft.com/office/officeart/2005/8/layout/vProcess5"/>
    <dgm:cxn modelId="{64D6E374-C165-4958-8F66-7155AE4A5956}" type="presParOf" srcId="{6D41705C-D027-4128-9CE5-1DB437C3A66D}" destId="{48EC860E-B119-4E4D-97FD-A47A02A3125D}" srcOrd="6" destOrd="0" presId="urn:microsoft.com/office/officeart/2005/8/layout/vProcess5"/>
    <dgm:cxn modelId="{CF58ED45-668D-484A-A409-79A83B0D37DF}" type="presParOf" srcId="{6D41705C-D027-4128-9CE5-1DB437C3A66D}" destId="{5B3F7FC9-EAD2-41C8-BB53-1A581EE09C72}" srcOrd="7" destOrd="0" presId="urn:microsoft.com/office/officeart/2005/8/layout/vProcess5"/>
    <dgm:cxn modelId="{EFAB783E-A9AF-4E60-AC3F-F26E5DD56A55}" type="presParOf" srcId="{6D41705C-D027-4128-9CE5-1DB437C3A66D}" destId="{B9E63A32-5E00-4982-8870-014F777DB0FF}" srcOrd="8" destOrd="0" presId="urn:microsoft.com/office/officeart/2005/8/layout/vProcess5"/>
    <dgm:cxn modelId="{7421624E-335F-470A-991C-8837B0984830}" type="presParOf" srcId="{6D41705C-D027-4128-9CE5-1DB437C3A66D}" destId="{6D60AE40-3149-48D4-A752-9A2380C5F6C7}" srcOrd="9" destOrd="0" presId="urn:microsoft.com/office/officeart/2005/8/layout/vProcess5"/>
    <dgm:cxn modelId="{FEADFD4F-2874-40C1-B4F9-19EA66E79122}" type="presParOf" srcId="{6D41705C-D027-4128-9CE5-1DB437C3A66D}" destId="{2E513E9C-F748-40E6-9219-54F4F39545ED}" srcOrd="10" destOrd="0" presId="urn:microsoft.com/office/officeart/2005/8/layout/vProcess5"/>
    <dgm:cxn modelId="{7764017E-2DAD-4341-8AAF-4E4F39C723D3}" type="presParOf" srcId="{6D41705C-D027-4128-9CE5-1DB437C3A66D}" destId="{28AB9DA4-A614-40E5-AD0F-891C13F350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0D0CE-A7DD-4CF3-9E15-2D3778A358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DD7105-A52B-4D57-B062-B09B5D2BF51E}">
      <dgm:prSet/>
      <dgm:spPr/>
      <dgm:t>
        <a:bodyPr/>
        <a:lstStyle/>
        <a:p>
          <a:pPr rtl="0"/>
          <a:r>
            <a:rPr lang="sl-SI" dirty="0"/>
            <a:t>Spoznavamo novinarske žanre, nekatere izmed njih tudi tvorimo.</a:t>
          </a:r>
          <a:r>
            <a:rPr lang="sl-SI" dirty="0">
              <a:latin typeface="Century Gothic" panose="020B0502020202020204"/>
            </a:rPr>
            <a:t> </a:t>
          </a:r>
          <a:endParaRPr lang="en-US" dirty="0"/>
        </a:p>
      </dgm:t>
    </dgm:pt>
    <dgm:pt modelId="{03D798F2-DB62-4454-B818-9B0A742AA3BE}" type="parTrans" cxnId="{55F07390-2B89-44A7-9AC9-E936733F5E7C}">
      <dgm:prSet/>
      <dgm:spPr/>
      <dgm:t>
        <a:bodyPr/>
        <a:lstStyle/>
        <a:p>
          <a:endParaRPr lang="en-US"/>
        </a:p>
      </dgm:t>
    </dgm:pt>
    <dgm:pt modelId="{BE9BD1ED-C808-496D-B1E7-CC90FE3534E8}" type="sibTrans" cxnId="{55F07390-2B89-44A7-9AC9-E936733F5E7C}">
      <dgm:prSet/>
      <dgm:spPr/>
      <dgm:t>
        <a:bodyPr/>
        <a:lstStyle/>
        <a:p>
          <a:endParaRPr lang="en-US"/>
        </a:p>
      </dgm:t>
    </dgm:pt>
    <dgm:pt modelId="{C19DA7F0-E407-4887-BAC1-E20D556993D7}">
      <dgm:prSet/>
      <dgm:spPr/>
      <dgm:t>
        <a:bodyPr/>
        <a:lstStyle/>
        <a:p>
          <a:r>
            <a:rPr lang="sl-SI" dirty="0"/>
            <a:t>Raziskujemo na terenu (projektno delo). Obiščemo radijske in/ali televizijske hiše, sodelujemo pri šolskih projektih (prazgodovinski dan, športne tekme, intervjuji z (ne)znanimi osebami ...) in na podlagi tega pišemo poročila, novice. Projektni dan poteka več ur in se štejejo kot ene od 35/32 ur. Udeležba na teh dnevih (ki lahko potekajo tudi ob sobotah ali popoldne, po pouku) je obvezna.</a:t>
          </a:r>
          <a:endParaRPr lang="en-US" dirty="0"/>
        </a:p>
      </dgm:t>
    </dgm:pt>
    <dgm:pt modelId="{EC808A39-CC05-4849-8F68-14A903A92B11}" type="parTrans" cxnId="{D619A93E-15E9-44F4-87FD-FF25A623FB12}">
      <dgm:prSet/>
      <dgm:spPr/>
      <dgm:t>
        <a:bodyPr/>
        <a:lstStyle/>
        <a:p>
          <a:endParaRPr lang="en-US"/>
        </a:p>
      </dgm:t>
    </dgm:pt>
    <dgm:pt modelId="{20CFDBFE-6D31-461F-A4C6-084A316B30BD}" type="sibTrans" cxnId="{D619A93E-15E9-44F4-87FD-FF25A623FB12}">
      <dgm:prSet/>
      <dgm:spPr/>
      <dgm:t>
        <a:bodyPr/>
        <a:lstStyle/>
        <a:p>
          <a:endParaRPr lang="en-US"/>
        </a:p>
      </dgm:t>
    </dgm:pt>
    <dgm:pt modelId="{DA231C8B-D13E-4198-A974-843E8F76E437}">
      <dgm:prSet/>
      <dgm:spPr/>
      <dgm:t>
        <a:bodyPr/>
        <a:lstStyle/>
        <a:p>
          <a:pPr rtl="0"/>
          <a:r>
            <a:rPr lang="sl-SI" dirty="0"/>
            <a:t>Urejamo šolski časopis in zanj napišemo prispevek. Temo si izberete sami.</a:t>
          </a:r>
          <a:r>
            <a:rPr lang="sl-SI" dirty="0">
              <a:latin typeface="Century Gothic" panose="020B0502020202020204"/>
            </a:rPr>
            <a:t> </a:t>
          </a:r>
          <a:endParaRPr lang="en-US" dirty="0"/>
        </a:p>
      </dgm:t>
    </dgm:pt>
    <dgm:pt modelId="{417A5B73-4010-4D86-94FB-537AD491DE00}" type="parTrans" cxnId="{6A8184A1-1E87-45BF-B389-C477FF6B8687}">
      <dgm:prSet/>
      <dgm:spPr/>
      <dgm:t>
        <a:bodyPr/>
        <a:lstStyle/>
        <a:p>
          <a:endParaRPr lang="en-US"/>
        </a:p>
      </dgm:t>
    </dgm:pt>
    <dgm:pt modelId="{CBC4DBCA-AAB6-4EC2-8656-9E461E85F872}" type="sibTrans" cxnId="{6A8184A1-1E87-45BF-B389-C477FF6B8687}">
      <dgm:prSet/>
      <dgm:spPr/>
      <dgm:t>
        <a:bodyPr/>
        <a:lstStyle/>
        <a:p>
          <a:endParaRPr lang="en-US"/>
        </a:p>
      </dgm:t>
    </dgm:pt>
    <dgm:pt modelId="{209BCA2B-1A9C-414B-B2B5-775B5B99C5D5}">
      <dgm:prSet/>
      <dgm:spPr/>
      <dgm:t>
        <a:bodyPr/>
        <a:lstStyle/>
        <a:p>
          <a:r>
            <a:rPr lang="sl-SI" dirty="0"/>
            <a:t>Raziskujemo ljudsko slovstvo Slovenije in drugih držav.</a:t>
          </a:r>
          <a:endParaRPr lang="en-US" dirty="0"/>
        </a:p>
      </dgm:t>
    </dgm:pt>
    <dgm:pt modelId="{1AE5A50C-CCA9-4601-B60E-80E9AE1D38CA}" type="parTrans" cxnId="{E91FBE88-8698-4190-B6D5-5B8383D0A098}">
      <dgm:prSet/>
      <dgm:spPr/>
      <dgm:t>
        <a:bodyPr/>
        <a:lstStyle/>
        <a:p>
          <a:endParaRPr lang="en-US"/>
        </a:p>
      </dgm:t>
    </dgm:pt>
    <dgm:pt modelId="{9810FBE6-11B6-4EFC-8B8E-6993D9FA91E3}" type="sibTrans" cxnId="{E91FBE88-8698-4190-B6D5-5B8383D0A098}">
      <dgm:prSet/>
      <dgm:spPr/>
      <dgm:t>
        <a:bodyPr/>
        <a:lstStyle/>
        <a:p>
          <a:endParaRPr lang="en-US"/>
        </a:p>
      </dgm:t>
    </dgm:pt>
    <dgm:pt modelId="{E6B32F42-ED89-41DB-95D8-50B8EE6D042C}">
      <dgm:prSet/>
      <dgm:spPr/>
      <dgm:t>
        <a:bodyPr/>
        <a:lstStyle/>
        <a:p>
          <a:pPr rtl="0"/>
          <a:r>
            <a:rPr lang="sl-SI" dirty="0"/>
            <a:t>Tipkamo naloge, ki jih dobimo </a:t>
          </a:r>
          <a:r>
            <a:rPr lang="sl-SI" dirty="0">
              <a:latin typeface="Century Gothic" panose="020B0502020202020204"/>
            </a:rPr>
            <a:t>od učencev in učiteljev, ter pomagamo učiteljici pri urejanju časopisa.</a:t>
          </a:r>
          <a:endParaRPr lang="en-US" dirty="0"/>
        </a:p>
      </dgm:t>
    </dgm:pt>
    <dgm:pt modelId="{F94B183A-90ED-4C2D-9281-A5B4046E3EC5}" type="parTrans" cxnId="{2088549D-F649-4F88-9183-DD4F565FB9E2}">
      <dgm:prSet/>
      <dgm:spPr/>
      <dgm:t>
        <a:bodyPr/>
        <a:lstStyle/>
        <a:p>
          <a:endParaRPr lang="en-US"/>
        </a:p>
      </dgm:t>
    </dgm:pt>
    <dgm:pt modelId="{6EB14D25-6905-4765-B16A-A33C71DFF4AC}" type="sibTrans" cxnId="{2088549D-F649-4F88-9183-DD4F565FB9E2}">
      <dgm:prSet/>
      <dgm:spPr/>
      <dgm:t>
        <a:bodyPr/>
        <a:lstStyle/>
        <a:p>
          <a:endParaRPr lang="en-US"/>
        </a:p>
      </dgm:t>
    </dgm:pt>
    <dgm:pt modelId="{72BE303B-2FC3-4092-80D6-DA7026E0FBAA}" type="pres">
      <dgm:prSet presAssocID="{3860D0CE-A7DD-4CF3-9E15-2D3778A3582B}" presName="linear" presStyleCnt="0">
        <dgm:presLayoutVars>
          <dgm:animLvl val="lvl"/>
          <dgm:resizeHandles val="exact"/>
        </dgm:presLayoutVars>
      </dgm:prSet>
      <dgm:spPr/>
    </dgm:pt>
    <dgm:pt modelId="{56501C1A-06F0-46D6-A06F-A020E78EB5CD}" type="pres">
      <dgm:prSet presAssocID="{DEDD7105-A52B-4D57-B062-B09B5D2BF5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AA84AA-BB33-4590-A937-8540FFA3F98C}" type="pres">
      <dgm:prSet presAssocID="{BE9BD1ED-C808-496D-B1E7-CC90FE3534E8}" presName="spacer" presStyleCnt="0"/>
      <dgm:spPr/>
    </dgm:pt>
    <dgm:pt modelId="{EA8E96E3-AEEA-495C-935F-DD17C3D6DE47}" type="pres">
      <dgm:prSet presAssocID="{C19DA7F0-E407-4887-BAC1-E20D556993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0D1D2C-49AC-4CB9-BC01-27E2DF7BDDB3}" type="pres">
      <dgm:prSet presAssocID="{20CFDBFE-6D31-461F-A4C6-084A316B30BD}" presName="spacer" presStyleCnt="0"/>
      <dgm:spPr/>
    </dgm:pt>
    <dgm:pt modelId="{FF9031C5-6808-4E62-95D5-F1BF7F4CF27C}" type="pres">
      <dgm:prSet presAssocID="{DA231C8B-D13E-4198-A974-843E8F76E4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9559CA-42EA-4C46-87D3-0C396FB7F5A0}" type="pres">
      <dgm:prSet presAssocID="{CBC4DBCA-AAB6-4EC2-8656-9E461E85F872}" presName="spacer" presStyleCnt="0"/>
      <dgm:spPr/>
    </dgm:pt>
    <dgm:pt modelId="{4A80B28F-5BB4-43CF-BF06-0A5DCEB422AB}" type="pres">
      <dgm:prSet presAssocID="{209BCA2B-1A9C-414B-B2B5-775B5B99C5D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F847E0-A6A4-47E7-9E84-8C9F478DA668}" type="pres">
      <dgm:prSet presAssocID="{9810FBE6-11B6-4EFC-8B8E-6993D9FA91E3}" presName="spacer" presStyleCnt="0"/>
      <dgm:spPr/>
    </dgm:pt>
    <dgm:pt modelId="{50D2CD0F-18AB-40DE-A298-2B60C4CA2AA8}" type="pres">
      <dgm:prSet presAssocID="{E6B32F42-ED89-41DB-95D8-50B8EE6D04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67692C-A496-4365-A668-46C1BBB2FB92}" type="presOf" srcId="{DEDD7105-A52B-4D57-B062-B09B5D2BF51E}" destId="{56501C1A-06F0-46D6-A06F-A020E78EB5CD}" srcOrd="0" destOrd="0" presId="urn:microsoft.com/office/officeart/2005/8/layout/vList2"/>
    <dgm:cxn modelId="{D619A93E-15E9-44F4-87FD-FF25A623FB12}" srcId="{3860D0CE-A7DD-4CF3-9E15-2D3778A3582B}" destId="{C19DA7F0-E407-4887-BAC1-E20D556993D7}" srcOrd="1" destOrd="0" parTransId="{EC808A39-CC05-4849-8F68-14A903A92B11}" sibTransId="{20CFDBFE-6D31-461F-A4C6-084A316B30BD}"/>
    <dgm:cxn modelId="{4801916E-E0F6-4F72-9F3B-DD55F77CC876}" type="presOf" srcId="{C19DA7F0-E407-4887-BAC1-E20D556993D7}" destId="{EA8E96E3-AEEA-495C-935F-DD17C3D6DE47}" srcOrd="0" destOrd="0" presId="urn:microsoft.com/office/officeart/2005/8/layout/vList2"/>
    <dgm:cxn modelId="{5197836F-FA25-4E46-B3E7-FB8E64E7ED8A}" type="presOf" srcId="{E6B32F42-ED89-41DB-95D8-50B8EE6D042C}" destId="{50D2CD0F-18AB-40DE-A298-2B60C4CA2AA8}" srcOrd="0" destOrd="0" presId="urn:microsoft.com/office/officeart/2005/8/layout/vList2"/>
    <dgm:cxn modelId="{B6BBC075-5770-4FF3-BBB8-F70436125925}" type="presOf" srcId="{209BCA2B-1A9C-414B-B2B5-775B5B99C5D5}" destId="{4A80B28F-5BB4-43CF-BF06-0A5DCEB422AB}" srcOrd="0" destOrd="0" presId="urn:microsoft.com/office/officeart/2005/8/layout/vList2"/>
    <dgm:cxn modelId="{E91FBE88-8698-4190-B6D5-5B8383D0A098}" srcId="{3860D0CE-A7DD-4CF3-9E15-2D3778A3582B}" destId="{209BCA2B-1A9C-414B-B2B5-775B5B99C5D5}" srcOrd="3" destOrd="0" parTransId="{1AE5A50C-CCA9-4601-B60E-80E9AE1D38CA}" sibTransId="{9810FBE6-11B6-4EFC-8B8E-6993D9FA91E3}"/>
    <dgm:cxn modelId="{55F07390-2B89-44A7-9AC9-E936733F5E7C}" srcId="{3860D0CE-A7DD-4CF3-9E15-2D3778A3582B}" destId="{DEDD7105-A52B-4D57-B062-B09B5D2BF51E}" srcOrd="0" destOrd="0" parTransId="{03D798F2-DB62-4454-B818-9B0A742AA3BE}" sibTransId="{BE9BD1ED-C808-496D-B1E7-CC90FE3534E8}"/>
    <dgm:cxn modelId="{2088549D-F649-4F88-9183-DD4F565FB9E2}" srcId="{3860D0CE-A7DD-4CF3-9E15-2D3778A3582B}" destId="{E6B32F42-ED89-41DB-95D8-50B8EE6D042C}" srcOrd="4" destOrd="0" parTransId="{F94B183A-90ED-4C2D-9281-A5B4046E3EC5}" sibTransId="{6EB14D25-6905-4765-B16A-A33C71DFF4AC}"/>
    <dgm:cxn modelId="{225DFD9F-5714-443A-92E8-187870E27DB1}" type="presOf" srcId="{DA231C8B-D13E-4198-A974-843E8F76E437}" destId="{FF9031C5-6808-4E62-95D5-F1BF7F4CF27C}" srcOrd="0" destOrd="0" presId="urn:microsoft.com/office/officeart/2005/8/layout/vList2"/>
    <dgm:cxn modelId="{6A8184A1-1E87-45BF-B389-C477FF6B8687}" srcId="{3860D0CE-A7DD-4CF3-9E15-2D3778A3582B}" destId="{DA231C8B-D13E-4198-A974-843E8F76E437}" srcOrd="2" destOrd="0" parTransId="{417A5B73-4010-4D86-94FB-537AD491DE00}" sibTransId="{CBC4DBCA-AAB6-4EC2-8656-9E461E85F872}"/>
    <dgm:cxn modelId="{38D92EEC-440A-42A3-AC35-5EC857E09C11}" type="presOf" srcId="{3860D0CE-A7DD-4CF3-9E15-2D3778A3582B}" destId="{72BE303B-2FC3-4092-80D6-DA7026E0FBAA}" srcOrd="0" destOrd="0" presId="urn:microsoft.com/office/officeart/2005/8/layout/vList2"/>
    <dgm:cxn modelId="{67A3A60F-C3A2-41C7-A5D1-FB2ADC782EE8}" type="presParOf" srcId="{72BE303B-2FC3-4092-80D6-DA7026E0FBAA}" destId="{56501C1A-06F0-46D6-A06F-A020E78EB5CD}" srcOrd="0" destOrd="0" presId="urn:microsoft.com/office/officeart/2005/8/layout/vList2"/>
    <dgm:cxn modelId="{5581FDF9-50C6-477C-B49E-D3C240C6F2D8}" type="presParOf" srcId="{72BE303B-2FC3-4092-80D6-DA7026E0FBAA}" destId="{84AA84AA-BB33-4590-A937-8540FFA3F98C}" srcOrd="1" destOrd="0" presId="urn:microsoft.com/office/officeart/2005/8/layout/vList2"/>
    <dgm:cxn modelId="{09A88451-FE3F-45C8-9C0B-86F0FCB49D9D}" type="presParOf" srcId="{72BE303B-2FC3-4092-80D6-DA7026E0FBAA}" destId="{EA8E96E3-AEEA-495C-935F-DD17C3D6DE47}" srcOrd="2" destOrd="0" presId="urn:microsoft.com/office/officeart/2005/8/layout/vList2"/>
    <dgm:cxn modelId="{7CFBC617-1448-4EAF-9505-E45C08DFAB96}" type="presParOf" srcId="{72BE303B-2FC3-4092-80D6-DA7026E0FBAA}" destId="{E70D1D2C-49AC-4CB9-BC01-27E2DF7BDDB3}" srcOrd="3" destOrd="0" presId="urn:microsoft.com/office/officeart/2005/8/layout/vList2"/>
    <dgm:cxn modelId="{23024F95-635F-43E7-B139-64122BE9FFCF}" type="presParOf" srcId="{72BE303B-2FC3-4092-80D6-DA7026E0FBAA}" destId="{FF9031C5-6808-4E62-95D5-F1BF7F4CF27C}" srcOrd="4" destOrd="0" presId="urn:microsoft.com/office/officeart/2005/8/layout/vList2"/>
    <dgm:cxn modelId="{D1816E9B-CF47-41EA-9689-70CD2E60A8A4}" type="presParOf" srcId="{72BE303B-2FC3-4092-80D6-DA7026E0FBAA}" destId="{809559CA-42EA-4C46-87D3-0C396FB7F5A0}" srcOrd="5" destOrd="0" presId="urn:microsoft.com/office/officeart/2005/8/layout/vList2"/>
    <dgm:cxn modelId="{E3FEF864-7EF4-4672-9B3E-BD05F074D6C0}" type="presParOf" srcId="{72BE303B-2FC3-4092-80D6-DA7026E0FBAA}" destId="{4A80B28F-5BB4-43CF-BF06-0A5DCEB422AB}" srcOrd="6" destOrd="0" presId="urn:microsoft.com/office/officeart/2005/8/layout/vList2"/>
    <dgm:cxn modelId="{FCDB86DC-7B9B-482B-AFFB-79B3286AAAE9}" type="presParOf" srcId="{72BE303B-2FC3-4092-80D6-DA7026E0FBAA}" destId="{8EF847E0-A6A4-47E7-9E84-8C9F478DA668}" srcOrd="7" destOrd="0" presId="urn:microsoft.com/office/officeart/2005/8/layout/vList2"/>
    <dgm:cxn modelId="{28D3DE29-D169-4F4E-ADC6-713EBF17906A}" type="presParOf" srcId="{72BE303B-2FC3-4092-80D6-DA7026E0FBAA}" destId="{50D2CD0F-18AB-40DE-A298-2B60C4CA2A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C4F842-DE8F-4B6C-877B-04531411674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82B3F5-71F5-466E-ACB4-B0A28B660A7E}">
      <dgm:prSet/>
      <dgm:spPr/>
      <dgm:t>
        <a:bodyPr/>
        <a:lstStyle/>
        <a:p>
          <a:pPr rtl="0"/>
          <a:r>
            <a:rPr lang="sl-SI" dirty="0"/>
            <a:t>PISNA OCENA: </a:t>
          </a:r>
          <a:endParaRPr lang="en-US" dirty="0">
            <a:latin typeface="Century Gothic" panose="020B0502020202020204"/>
          </a:endParaRPr>
        </a:p>
      </dgm:t>
    </dgm:pt>
    <dgm:pt modelId="{6CAE41FF-3D34-4972-837A-933756F7E39F}" type="parTrans" cxnId="{33477DDD-F98F-4072-8C58-0989C5DD2E06}">
      <dgm:prSet/>
      <dgm:spPr/>
      <dgm:t>
        <a:bodyPr/>
        <a:lstStyle/>
        <a:p>
          <a:endParaRPr lang="en-US"/>
        </a:p>
      </dgm:t>
    </dgm:pt>
    <dgm:pt modelId="{E2ED81F8-575C-4B84-9960-722DC9AA0BA3}" type="sibTrans" cxnId="{33477DDD-F98F-4072-8C58-0989C5DD2E06}">
      <dgm:prSet/>
      <dgm:spPr/>
      <dgm:t>
        <a:bodyPr/>
        <a:lstStyle/>
        <a:p>
          <a:endParaRPr lang="en-US"/>
        </a:p>
      </dgm:t>
    </dgm:pt>
    <dgm:pt modelId="{380868C8-64EB-4F01-9D7A-BD3171255F36}">
      <dgm:prSet/>
      <dgm:spPr/>
      <dgm:t>
        <a:bodyPr/>
        <a:lstStyle/>
        <a:p>
          <a:r>
            <a:rPr lang="sl-SI" dirty="0"/>
            <a:t>PRVA USTNA OCENA:</a:t>
          </a:r>
          <a:endParaRPr lang="en-US" dirty="0"/>
        </a:p>
      </dgm:t>
    </dgm:pt>
    <dgm:pt modelId="{CC7482A5-7B29-47BA-9C33-8A46130E1835}" type="parTrans" cxnId="{2CA2A86F-5DE1-42F6-8351-9E6DD7CC1812}">
      <dgm:prSet/>
      <dgm:spPr/>
      <dgm:t>
        <a:bodyPr/>
        <a:lstStyle/>
        <a:p>
          <a:endParaRPr lang="en-US"/>
        </a:p>
      </dgm:t>
    </dgm:pt>
    <dgm:pt modelId="{28EB092A-7C2C-4064-B519-6B0E5A3D7CA7}" type="sibTrans" cxnId="{2CA2A86F-5DE1-42F6-8351-9E6DD7CC1812}">
      <dgm:prSet/>
      <dgm:spPr/>
      <dgm:t>
        <a:bodyPr/>
        <a:lstStyle/>
        <a:p>
          <a:endParaRPr lang="en-US"/>
        </a:p>
      </dgm:t>
    </dgm:pt>
    <dgm:pt modelId="{A471E551-3B81-45A3-B88D-8379471D4630}">
      <dgm:prSet/>
      <dgm:spPr/>
      <dgm:t>
        <a:bodyPr/>
        <a:lstStyle/>
        <a:p>
          <a:r>
            <a:rPr lang="sl-SI" dirty="0">
              <a:latin typeface="Century Gothic" panose="020B0502020202020204"/>
            </a:rPr>
            <a:t>poročila</a:t>
          </a:r>
          <a:r>
            <a:rPr lang="sl-SI" dirty="0"/>
            <a:t> s terena (2. točka prejšnjega diapozitiva)</a:t>
          </a:r>
          <a:endParaRPr lang="en-US" dirty="0"/>
        </a:p>
      </dgm:t>
    </dgm:pt>
    <dgm:pt modelId="{09F7DB8F-2DA2-451A-A736-51911DCC5E56}" type="parTrans" cxnId="{C57BC216-B113-4F53-9AE2-25B0C24BB5E6}">
      <dgm:prSet/>
      <dgm:spPr/>
      <dgm:t>
        <a:bodyPr/>
        <a:lstStyle/>
        <a:p>
          <a:endParaRPr lang="en-US"/>
        </a:p>
      </dgm:t>
    </dgm:pt>
    <dgm:pt modelId="{0E8D90DB-5A5F-4E03-A16A-91E9877F19E0}" type="sibTrans" cxnId="{C57BC216-B113-4F53-9AE2-25B0C24BB5E6}">
      <dgm:prSet/>
      <dgm:spPr/>
      <dgm:t>
        <a:bodyPr/>
        <a:lstStyle/>
        <a:p>
          <a:endParaRPr lang="en-US"/>
        </a:p>
      </dgm:t>
    </dgm:pt>
    <dgm:pt modelId="{B3C2CD7F-34A0-487A-A310-7718A86DEC47}">
      <dgm:prSet/>
      <dgm:spPr/>
      <dgm:t>
        <a:bodyPr/>
        <a:lstStyle/>
        <a:p>
          <a:r>
            <a:rPr lang="sl-SI" dirty="0">
              <a:latin typeface="Century Gothic" panose="020B0502020202020204"/>
            </a:rPr>
            <a:t>prispevek</a:t>
          </a:r>
          <a:r>
            <a:rPr lang="sl-SI" dirty="0"/>
            <a:t> za šolski časopis (3. točka prejšnjega diapozitiva)</a:t>
          </a:r>
          <a:endParaRPr lang="en-US" dirty="0"/>
        </a:p>
      </dgm:t>
    </dgm:pt>
    <dgm:pt modelId="{7C3EC4AB-B312-4514-9B48-1AF4BC0E579D}" type="parTrans" cxnId="{B909B972-85C1-4532-B8F2-2B5128F2336A}">
      <dgm:prSet/>
      <dgm:spPr/>
      <dgm:t>
        <a:bodyPr/>
        <a:lstStyle/>
        <a:p>
          <a:endParaRPr lang="en-US"/>
        </a:p>
      </dgm:t>
    </dgm:pt>
    <dgm:pt modelId="{D865816C-6182-4C43-A512-F27009A0A253}" type="sibTrans" cxnId="{B909B972-85C1-4532-B8F2-2B5128F2336A}">
      <dgm:prSet/>
      <dgm:spPr/>
      <dgm:t>
        <a:bodyPr/>
        <a:lstStyle/>
        <a:p>
          <a:endParaRPr lang="en-US"/>
        </a:p>
      </dgm:t>
    </dgm:pt>
    <dgm:pt modelId="{6FE9E945-D477-4E1F-A1F5-3F3DC95D26A5}">
      <dgm:prSet/>
      <dgm:spPr/>
      <dgm:t>
        <a:bodyPr/>
        <a:lstStyle/>
        <a:p>
          <a:pPr rtl="0"/>
          <a:r>
            <a:rPr lang="sl-SI" dirty="0">
              <a:latin typeface="Century Gothic" panose="020B0502020202020204"/>
            </a:rPr>
            <a:t>zavzetost</a:t>
          </a:r>
          <a:r>
            <a:rPr lang="sl-SI" dirty="0"/>
            <a:t> pri delu (prisotnost na projektnih dnevih, pomoč učiteljici pri urejanju časopisa)</a:t>
          </a:r>
          <a:r>
            <a:rPr lang="sl-SI" dirty="0">
              <a:latin typeface="Century Gothic" panose="020B0502020202020204"/>
            </a:rPr>
            <a:t> (5. točka prejšnjega diapozitiva)</a:t>
          </a:r>
          <a:endParaRPr lang="en-US" dirty="0"/>
        </a:p>
      </dgm:t>
    </dgm:pt>
    <dgm:pt modelId="{E5C09553-46F4-4E6A-AAD4-E72FB3683DDE}" type="parTrans" cxnId="{9745A238-431F-4790-9BA6-F199FC3F1938}">
      <dgm:prSet/>
      <dgm:spPr/>
      <dgm:t>
        <a:bodyPr/>
        <a:lstStyle/>
        <a:p>
          <a:endParaRPr lang="en-US"/>
        </a:p>
      </dgm:t>
    </dgm:pt>
    <dgm:pt modelId="{60F7C3E4-669D-402E-8B4E-0A78F8BEA024}" type="sibTrans" cxnId="{9745A238-431F-4790-9BA6-F199FC3F1938}">
      <dgm:prSet/>
      <dgm:spPr/>
      <dgm:t>
        <a:bodyPr/>
        <a:lstStyle/>
        <a:p>
          <a:endParaRPr lang="en-US"/>
        </a:p>
      </dgm:t>
    </dgm:pt>
    <dgm:pt modelId="{73377CC2-4E8F-4206-8206-205A14026923}">
      <dgm:prSet/>
      <dgm:spPr/>
      <dgm:t>
        <a:bodyPr/>
        <a:lstStyle/>
        <a:p>
          <a:pPr rtl="0"/>
          <a:r>
            <a:rPr lang="sl-SI" dirty="0"/>
            <a:t>DRUGA USTNA OCENA: </a:t>
          </a:r>
          <a:endParaRPr lang="en-US" dirty="0">
            <a:latin typeface="Century Gothic" panose="020B0502020202020204"/>
          </a:endParaRPr>
        </a:p>
      </dgm:t>
    </dgm:pt>
    <dgm:pt modelId="{3BD8B5CC-FBBF-42FA-9333-B2334F103DE2}" type="parTrans" cxnId="{39A251D5-B423-4D17-8A43-B6E5CEDE1A7F}">
      <dgm:prSet/>
      <dgm:spPr/>
      <dgm:t>
        <a:bodyPr/>
        <a:lstStyle/>
        <a:p>
          <a:endParaRPr lang="en-US"/>
        </a:p>
      </dgm:t>
    </dgm:pt>
    <dgm:pt modelId="{25931D83-FC51-493C-B59C-AB6BAFE94617}" type="sibTrans" cxnId="{39A251D5-B423-4D17-8A43-B6E5CEDE1A7F}">
      <dgm:prSet/>
      <dgm:spPr/>
      <dgm:t>
        <a:bodyPr/>
        <a:lstStyle/>
        <a:p>
          <a:endParaRPr lang="en-US"/>
        </a:p>
      </dgm:t>
    </dgm:pt>
    <dgm:pt modelId="{BF2FF509-38F6-4BEF-A9A0-CC706FFAF8F5}">
      <dgm:prSet phldr="0"/>
      <dgm:spPr/>
      <dgm:t>
        <a:bodyPr/>
        <a:lstStyle/>
        <a:p>
          <a:r>
            <a:rPr lang="sl-SI" dirty="0"/>
            <a:t>preizkus znanja (glej 1. točko prejšnjega diapozitiva)</a:t>
          </a:r>
        </a:p>
      </dgm:t>
    </dgm:pt>
    <dgm:pt modelId="{B0C3126A-200B-45CE-9730-D9F6BF35E372}" type="parTrans" cxnId="{DAB3326D-9735-4385-959E-BD15EDD5AF1E}">
      <dgm:prSet/>
      <dgm:spPr/>
    </dgm:pt>
    <dgm:pt modelId="{1146B834-52EB-44ED-BB85-3B64C955B5C5}" type="sibTrans" cxnId="{DAB3326D-9735-4385-959E-BD15EDD5AF1E}">
      <dgm:prSet/>
      <dgm:spPr/>
    </dgm:pt>
    <dgm:pt modelId="{E9EC3EDB-3FA7-4408-8EF1-C99C4A87BDC7}">
      <dgm:prSet phldr="0"/>
      <dgm:spPr/>
      <dgm:t>
        <a:bodyPr/>
        <a:lstStyle/>
        <a:p>
          <a:r>
            <a:rPr lang="sl-SI" dirty="0"/>
            <a:t>govorni nastop na temo ljudskega slovstva (4. točka prejšnjega diapozitiva)</a:t>
          </a:r>
          <a:endParaRPr lang="en-US" dirty="0"/>
        </a:p>
      </dgm:t>
    </dgm:pt>
    <dgm:pt modelId="{24DA3DB6-6AC8-4E72-B6D1-37F86012BA3E}" type="parTrans" cxnId="{1FBA76AA-0C68-427C-ADF1-24F642D111F5}">
      <dgm:prSet/>
      <dgm:spPr/>
    </dgm:pt>
    <dgm:pt modelId="{BC772851-B27E-4F83-A7D4-481242DD9331}" type="sibTrans" cxnId="{1FBA76AA-0C68-427C-ADF1-24F642D111F5}">
      <dgm:prSet/>
      <dgm:spPr/>
    </dgm:pt>
    <dgm:pt modelId="{70155973-A1A0-4858-B92B-B42E7626A987}" type="pres">
      <dgm:prSet presAssocID="{37C4F842-DE8F-4B6C-877B-045314116740}" presName="Name0" presStyleCnt="0">
        <dgm:presLayoutVars>
          <dgm:dir/>
          <dgm:animLvl val="lvl"/>
          <dgm:resizeHandles val="exact"/>
        </dgm:presLayoutVars>
      </dgm:prSet>
      <dgm:spPr/>
    </dgm:pt>
    <dgm:pt modelId="{943BE778-4ADA-4CB7-BC6D-F03865D66022}" type="pres">
      <dgm:prSet presAssocID="{F482B3F5-71F5-466E-ACB4-B0A28B660A7E}" presName="linNode" presStyleCnt="0"/>
      <dgm:spPr/>
    </dgm:pt>
    <dgm:pt modelId="{52252120-2FEC-4958-817F-6CD047E4DADF}" type="pres">
      <dgm:prSet presAssocID="{F482B3F5-71F5-466E-ACB4-B0A28B660A7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391BC87-F171-4BEF-AC26-26AE778C02DD}" type="pres">
      <dgm:prSet presAssocID="{F482B3F5-71F5-466E-ACB4-B0A28B660A7E}" presName="descendantText" presStyleLbl="alignAccFollowNode1" presStyleIdx="0" presStyleCnt="3">
        <dgm:presLayoutVars>
          <dgm:bulletEnabled val="1"/>
        </dgm:presLayoutVars>
      </dgm:prSet>
      <dgm:spPr/>
    </dgm:pt>
    <dgm:pt modelId="{DBBFFC5E-1C41-4483-86F8-6DA4E9D8DD5D}" type="pres">
      <dgm:prSet presAssocID="{E2ED81F8-575C-4B84-9960-722DC9AA0BA3}" presName="sp" presStyleCnt="0"/>
      <dgm:spPr/>
    </dgm:pt>
    <dgm:pt modelId="{F4564502-5CC3-40F8-A8F0-33066B18C18D}" type="pres">
      <dgm:prSet presAssocID="{380868C8-64EB-4F01-9D7A-BD3171255F36}" presName="linNode" presStyleCnt="0"/>
      <dgm:spPr/>
    </dgm:pt>
    <dgm:pt modelId="{1ECD5804-5B1F-4E59-AEEC-7243F898ABEC}" type="pres">
      <dgm:prSet presAssocID="{380868C8-64EB-4F01-9D7A-BD3171255F3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DBB9E55-567B-49D6-AAAE-5C7149D36D07}" type="pres">
      <dgm:prSet presAssocID="{380868C8-64EB-4F01-9D7A-BD3171255F36}" presName="descendantText" presStyleLbl="alignAccFollowNode1" presStyleIdx="1" presStyleCnt="3">
        <dgm:presLayoutVars>
          <dgm:bulletEnabled val="1"/>
        </dgm:presLayoutVars>
      </dgm:prSet>
      <dgm:spPr/>
    </dgm:pt>
    <dgm:pt modelId="{C06B33DE-EAA6-4B5D-A605-BEFB2109FFD2}" type="pres">
      <dgm:prSet presAssocID="{28EB092A-7C2C-4064-B519-6B0E5A3D7CA7}" presName="sp" presStyleCnt="0"/>
      <dgm:spPr/>
    </dgm:pt>
    <dgm:pt modelId="{E561350F-41FF-4CE2-804A-9A653C557D6E}" type="pres">
      <dgm:prSet presAssocID="{73377CC2-4E8F-4206-8206-205A14026923}" presName="linNode" presStyleCnt="0"/>
      <dgm:spPr/>
    </dgm:pt>
    <dgm:pt modelId="{94A3184A-6232-4355-B3F1-9B9CF50085DF}" type="pres">
      <dgm:prSet presAssocID="{73377CC2-4E8F-4206-8206-205A140269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F83E62-0158-4DA3-B00B-A5F76EDAF5FB}" type="pres">
      <dgm:prSet presAssocID="{73377CC2-4E8F-4206-8206-205A140269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57BC216-B113-4F53-9AE2-25B0C24BB5E6}" srcId="{380868C8-64EB-4F01-9D7A-BD3171255F36}" destId="{A471E551-3B81-45A3-B88D-8379471D4630}" srcOrd="0" destOrd="0" parTransId="{09F7DB8F-2DA2-451A-A736-51911DCC5E56}" sibTransId="{0E8D90DB-5A5F-4E03-A16A-91E9877F19E0}"/>
    <dgm:cxn modelId="{3401A81F-C0DC-4E1B-8230-51FA400AEF0C}" type="presOf" srcId="{E9EC3EDB-3FA7-4408-8EF1-C99C4A87BDC7}" destId="{65F83E62-0158-4DA3-B00B-A5F76EDAF5FB}" srcOrd="0" destOrd="0" presId="urn:microsoft.com/office/officeart/2005/8/layout/vList5"/>
    <dgm:cxn modelId="{A482F134-ADFE-4767-87BD-C87D7FAAA567}" type="presOf" srcId="{F482B3F5-71F5-466E-ACB4-B0A28B660A7E}" destId="{52252120-2FEC-4958-817F-6CD047E4DADF}" srcOrd="0" destOrd="0" presId="urn:microsoft.com/office/officeart/2005/8/layout/vList5"/>
    <dgm:cxn modelId="{9745A238-431F-4790-9BA6-F199FC3F1938}" srcId="{380868C8-64EB-4F01-9D7A-BD3171255F36}" destId="{6FE9E945-D477-4E1F-A1F5-3F3DC95D26A5}" srcOrd="2" destOrd="0" parTransId="{E5C09553-46F4-4E6A-AAD4-E72FB3683DDE}" sibTransId="{60F7C3E4-669D-402E-8B4E-0A78F8BEA024}"/>
    <dgm:cxn modelId="{DF677F49-A8D5-4B04-8403-2D9D06CF5E10}" type="presOf" srcId="{A471E551-3B81-45A3-B88D-8379471D4630}" destId="{9DBB9E55-567B-49D6-AAAE-5C7149D36D07}" srcOrd="0" destOrd="0" presId="urn:microsoft.com/office/officeart/2005/8/layout/vList5"/>
    <dgm:cxn modelId="{DAB3326D-9735-4385-959E-BD15EDD5AF1E}" srcId="{F482B3F5-71F5-466E-ACB4-B0A28B660A7E}" destId="{BF2FF509-38F6-4BEF-A9A0-CC706FFAF8F5}" srcOrd="0" destOrd="0" parTransId="{B0C3126A-200B-45CE-9730-D9F6BF35E372}" sibTransId="{1146B834-52EB-44ED-BB85-3B64C955B5C5}"/>
    <dgm:cxn modelId="{2CA2A86F-5DE1-42F6-8351-9E6DD7CC1812}" srcId="{37C4F842-DE8F-4B6C-877B-045314116740}" destId="{380868C8-64EB-4F01-9D7A-BD3171255F36}" srcOrd="1" destOrd="0" parTransId="{CC7482A5-7B29-47BA-9C33-8A46130E1835}" sibTransId="{28EB092A-7C2C-4064-B519-6B0E5A3D7CA7}"/>
    <dgm:cxn modelId="{B909B972-85C1-4532-B8F2-2B5128F2336A}" srcId="{380868C8-64EB-4F01-9D7A-BD3171255F36}" destId="{B3C2CD7F-34A0-487A-A310-7718A86DEC47}" srcOrd="1" destOrd="0" parTransId="{7C3EC4AB-B312-4514-9B48-1AF4BC0E579D}" sibTransId="{D865816C-6182-4C43-A512-F27009A0A253}"/>
    <dgm:cxn modelId="{0B9A9F7E-9B75-4A1E-8EC0-A4C3BDA37B58}" type="presOf" srcId="{380868C8-64EB-4F01-9D7A-BD3171255F36}" destId="{1ECD5804-5B1F-4E59-AEEC-7243F898ABEC}" srcOrd="0" destOrd="0" presId="urn:microsoft.com/office/officeart/2005/8/layout/vList5"/>
    <dgm:cxn modelId="{D466EF7E-D75E-475D-8FB3-39DAD9786C80}" type="presOf" srcId="{73377CC2-4E8F-4206-8206-205A14026923}" destId="{94A3184A-6232-4355-B3F1-9B9CF50085DF}" srcOrd="0" destOrd="0" presId="urn:microsoft.com/office/officeart/2005/8/layout/vList5"/>
    <dgm:cxn modelId="{AB73AFA8-4CA4-4A78-9EE5-C02D83AC247B}" type="presOf" srcId="{37C4F842-DE8F-4B6C-877B-045314116740}" destId="{70155973-A1A0-4858-B92B-B42E7626A987}" srcOrd="0" destOrd="0" presId="urn:microsoft.com/office/officeart/2005/8/layout/vList5"/>
    <dgm:cxn modelId="{1FBA76AA-0C68-427C-ADF1-24F642D111F5}" srcId="{73377CC2-4E8F-4206-8206-205A14026923}" destId="{E9EC3EDB-3FA7-4408-8EF1-C99C4A87BDC7}" srcOrd="0" destOrd="0" parTransId="{24DA3DB6-6AC8-4E72-B6D1-37F86012BA3E}" sibTransId="{BC772851-B27E-4F83-A7D4-481242DD9331}"/>
    <dgm:cxn modelId="{38ABD1B0-646F-47EB-9367-21F51C2F735D}" type="presOf" srcId="{BF2FF509-38F6-4BEF-A9A0-CC706FFAF8F5}" destId="{0391BC87-F171-4BEF-AC26-26AE778C02DD}" srcOrd="0" destOrd="0" presId="urn:microsoft.com/office/officeart/2005/8/layout/vList5"/>
    <dgm:cxn modelId="{5D56A5B5-1A6A-4B1E-897B-1D16D084C5FB}" type="presOf" srcId="{B3C2CD7F-34A0-487A-A310-7718A86DEC47}" destId="{9DBB9E55-567B-49D6-AAAE-5C7149D36D07}" srcOrd="0" destOrd="1" presId="urn:microsoft.com/office/officeart/2005/8/layout/vList5"/>
    <dgm:cxn modelId="{39A251D5-B423-4D17-8A43-B6E5CEDE1A7F}" srcId="{37C4F842-DE8F-4B6C-877B-045314116740}" destId="{73377CC2-4E8F-4206-8206-205A14026923}" srcOrd="2" destOrd="0" parTransId="{3BD8B5CC-FBBF-42FA-9333-B2334F103DE2}" sibTransId="{25931D83-FC51-493C-B59C-AB6BAFE94617}"/>
    <dgm:cxn modelId="{33477DDD-F98F-4072-8C58-0989C5DD2E06}" srcId="{37C4F842-DE8F-4B6C-877B-045314116740}" destId="{F482B3F5-71F5-466E-ACB4-B0A28B660A7E}" srcOrd="0" destOrd="0" parTransId="{6CAE41FF-3D34-4972-837A-933756F7E39F}" sibTransId="{E2ED81F8-575C-4B84-9960-722DC9AA0BA3}"/>
    <dgm:cxn modelId="{1B6FA2DF-50F1-4C34-BC8E-2AB92717D5BD}" type="presOf" srcId="{6FE9E945-D477-4E1F-A1F5-3F3DC95D26A5}" destId="{9DBB9E55-567B-49D6-AAAE-5C7149D36D07}" srcOrd="0" destOrd="2" presId="urn:microsoft.com/office/officeart/2005/8/layout/vList5"/>
    <dgm:cxn modelId="{C6FD0441-209B-42F4-B7CA-6DF05088E213}" type="presParOf" srcId="{70155973-A1A0-4858-B92B-B42E7626A987}" destId="{943BE778-4ADA-4CB7-BC6D-F03865D66022}" srcOrd="0" destOrd="0" presId="urn:microsoft.com/office/officeart/2005/8/layout/vList5"/>
    <dgm:cxn modelId="{063A605E-6DD6-4C32-88F4-61DB9DF95B08}" type="presParOf" srcId="{943BE778-4ADA-4CB7-BC6D-F03865D66022}" destId="{52252120-2FEC-4958-817F-6CD047E4DADF}" srcOrd="0" destOrd="0" presId="urn:microsoft.com/office/officeart/2005/8/layout/vList5"/>
    <dgm:cxn modelId="{72280E84-AA3C-4ED9-9EDD-6EF365B7E092}" type="presParOf" srcId="{943BE778-4ADA-4CB7-BC6D-F03865D66022}" destId="{0391BC87-F171-4BEF-AC26-26AE778C02DD}" srcOrd="1" destOrd="0" presId="urn:microsoft.com/office/officeart/2005/8/layout/vList5"/>
    <dgm:cxn modelId="{95EB84EA-DF20-46E0-83FD-35F686FBB081}" type="presParOf" srcId="{70155973-A1A0-4858-B92B-B42E7626A987}" destId="{DBBFFC5E-1C41-4483-86F8-6DA4E9D8DD5D}" srcOrd="1" destOrd="0" presId="urn:microsoft.com/office/officeart/2005/8/layout/vList5"/>
    <dgm:cxn modelId="{9248F54B-0B86-4D08-B1C7-165E32AD9D78}" type="presParOf" srcId="{70155973-A1A0-4858-B92B-B42E7626A987}" destId="{F4564502-5CC3-40F8-A8F0-33066B18C18D}" srcOrd="2" destOrd="0" presId="urn:microsoft.com/office/officeart/2005/8/layout/vList5"/>
    <dgm:cxn modelId="{8EC75E65-FF18-42D8-8453-B723A6E76D71}" type="presParOf" srcId="{F4564502-5CC3-40F8-A8F0-33066B18C18D}" destId="{1ECD5804-5B1F-4E59-AEEC-7243F898ABEC}" srcOrd="0" destOrd="0" presId="urn:microsoft.com/office/officeart/2005/8/layout/vList5"/>
    <dgm:cxn modelId="{4C7A7EB2-2DB9-4900-91F0-3FE3353FC269}" type="presParOf" srcId="{F4564502-5CC3-40F8-A8F0-33066B18C18D}" destId="{9DBB9E55-567B-49D6-AAAE-5C7149D36D07}" srcOrd="1" destOrd="0" presId="urn:microsoft.com/office/officeart/2005/8/layout/vList5"/>
    <dgm:cxn modelId="{96E42D62-899B-468D-A3EE-D7CEF9732249}" type="presParOf" srcId="{70155973-A1A0-4858-B92B-B42E7626A987}" destId="{C06B33DE-EAA6-4B5D-A605-BEFB2109FFD2}" srcOrd="3" destOrd="0" presId="urn:microsoft.com/office/officeart/2005/8/layout/vList5"/>
    <dgm:cxn modelId="{43A4BE25-F47E-4F99-8592-6712EAA8E05F}" type="presParOf" srcId="{70155973-A1A0-4858-B92B-B42E7626A987}" destId="{E561350F-41FF-4CE2-804A-9A653C557D6E}" srcOrd="4" destOrd="0" presId="urn:microsoft.com/office/officeart/2005/8/layout/vList5"/>
    <dgm:cxn modelId="{19B27126-6A22-45D7-AFC8-8F0F5FE34D84}" type="presParOf" srcId="{E561350F-41FF-4CE2-804A-9A653C557D6E}" destId="{94A3184A-6232-4355-B3F1-9B9CF50085DF}" srcOrd="0" destOrd="0" presId="urn:microsoft.com/office/officeart/2005/8/layout/vList5"/>
    <dgm:cxn modelId="{7E5AA01E-4657-4C45-A18C-7E04EBA6CD3B}" type="presParOf" srcId="{E561350F-41FF-4CE2-804A-9A653C557D6E}" destId="{65F83E62-0158-4DA3-B00B-A5F76EDAF5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854A21-82B5-42D2-96FA-CBBCEAD0188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BB3F2D-4A88-42BD-A8CA-55A66F717533}">
      <dgm:prSet/>
      <dgm:spPr/>
      <dgm:t>
        <a:bodyPr/>
        <a:lstStyle/>
        <a:p>
          <a:pPr rtl="0"/>
          <a:r>
            <a:rPr lang="sl-SI" b="1" dirty="0">
              <a:latin typeface="Century Gothic" panose="020B0502020202020204"/>
            </a:rPr>
            <a:t>me novinarsko</a:t>
          </a:r>
          <a:r>
            <a:rPr lang="sl-SI" b="1" dirty="0"/>
            <a:t> delo </a:t>
          </a:r>
          <a:r>
            <a:rPr lang="sl-SI" b="1" u="sng" dirty="0"/>
            <a:t>(zelo) zanima</a:t>
          </a:r>
          <a:r>
            <a:rPr lang="sl-SI" b="1" u="sng" dirty="0">
              <a:latin typeface="Century Gothic" panose="020B0502020202020204"/>
            </a:rPr>
            <a:t>,</a:t>
          </a:r>
          <a:endParaRPr lang="en-US" dirty="0"/>
        </a:p>
      </dgm:t>
    </dgm:pt>
    <dgm:pt modelId="{5EB665B0-4727-4931-8C33-04E4BE64E308}" type="parTrans" cxnId="{8F18A162-2EE1-4C5C-AE12-3215DBE893D7}">
      <dgm:prSet/>
      <dgm:spPr/>
      <dgm:t>
        <a:bodyPr/>
        <a:lstStyle/>
        <a:p>
          <a:endParaRPr lang="en-US"/>
        </a:p>
      </dgm:t>
    </dgm:pt>
    <dgm:pt modelId="{7268440A-D630-4BF3-9CA2-32CF675FB1EC}" type="sibTrans" cxnId="{8F18A162-2EE1-4C5C-AE12-3215DBE893D7}">
      <dgm:prSet/>
      <dgm:spPr/>
      <dgm:t>
        <a:bodyPr/>
        <a:lstStyle/>
        <a:p>
          <a:endParaRPr lang="en-US"/>
        </a:p>
      </dgm:t>
    </dgm:pt>
    <dgm:pt modelId="{1CF91507-FC02-495D-884E-D204D10F14E1}">
      <dgm:prSet/>
      <dgm:spPr/>
      <dgm:t>
        <a:bodyPr/>
        <a:lstStyle/>
        <a:p>
          <a:pPr rtl="0"/>
          <a:r>
            <a:rPr lang="sl-SI" b="1" dirty="0">
              <a:latin typeface="Century Gothic" panose="020B0502020202020204"/>
            </a:rPr>
            <a:t>bi rad</a:t>
          </a:r>
          <a:r>
            <a:rPr lang="sl-SI" b="1" dirty="0"/>
            <a:t>/-a bi podrobneje spoznal-a delo novinarjev</a:t>
          </a:r>
          <a:r>
            <a:rPr lang="sl-SI" b="1" dirty="0">
              <a:latin typeface="Century Gothic" panose="020B0502020202020204"/>
            </a:rPr>
            <a:t>,</a:t>
          </a:r>
          <a:endParaRPr lang="en-US" dirty="0">
            <a:latin typeface="Century Gothic" panose="020B0502020202020204"/>
          </a:endParaRPr>
        </a:p>
      </dgm:t>
    </dgm:pt>
    <dgm:pt modelId="{E89889ED-C535-4EAB-9F73-60A42DC3B801}" type="parTrans" cxnId="{48A0BCF4-5622-4318-BEF1-F3FE342A1868}">
      <dgm:prSet/>
      <dgm:spPr/>
      <dgm:t>
        <a:bodyPr/>
        <a:lstStyle/>
        <a:p>
          <a:endParaRPr lang="en-US"/>
        </a:p>
      </dgm:t>
    </dgm:pt>
    <dgm:pt modelId="{4A5CBA1C-6802-4E47-AEF6-5A782A0012C8}" type="sibTrans" cxnId="{48A0BCF4-5622-4318-BEF1-F3FE342A1868}">
      <dgm:prSet/>
      <dgm:spPr/>
      <dgm:t>
        <a:bodyPr/>
        <a:lstStyle/>
        <a:p>
          <a:endParaRPr lang="en-US"/>
        </a:p>
      </dgm:t>
    </dgm:pt>
    <dgm:pt modelId="{513551B2-3B17-47A5-A687-E433A453049F}">
      <dgm:prSet/>
      <dgm:spPr/>
      <dgm:t>
        <a:bodyPr/>
        <a:lstStyle/>
        <a:p>
          <a:r>
            <a:rPr lang="sl-SI" b="1" dirty="0">
              <a:latin typeface="Century Gothic" panose="020B0502020202020204"/>
            </a:rPr>
            <a:t>rad</a:t>
          </a:r>
          <a:r>
            <a:rPr lang="sl-SI" b="1" dirty="0"/>
            <a:t>/-a tudi pišem</a:t>
          </a:r>
          <a:r>
            <a:rPr lang="sl-SI" b="1" dirty="0">
              <a:latin typeface="Century Gothic" panose="020B0502020202020204"/>
            </a:rPr>
            <a:t>,</a:t>
          </a:r>
          <a:endParaRPr lang="en-US" dirty="0"/>
        </a:p>
      </dgm:t>
    </dgm:pt>
    <dgm:pt modelId="{2794238C-692F-4EA7-801B-20638932F1DB}" type="parTrans" cxnId="{7B965DED-E2F8-4C97-BD58-1E3BBDB746D9}">
      <dgm:prSet/>
      <dgm:spPr/>
      <dgm:t>
        <a:bodyPr/>
        <a:lstStyle/>
        <a:p>
          <a:endParaRPr lang="en-US"/>
        </a:p>
      </dgm:t>
    </dgm:pt>
    <dgm:pt modelId="{DB0F54F6-14F6-42B3-97AF-285C60663C8B}" type="sibTrans" cxnId="{7B965DED-E2F8-4C97-BD58-1E3BBDB746D9}">
      <dgm:prSet/>
      <dgm:spPr/>
      <dgm:t>
        <a:bodyPr/>
        <a:lstStyle/>
        <a:p>
          <a:endParaRPr lang="en-US"/>
        </a:p>
      </dgm:t>
    </dgm:pt>
    <dgm:pt modelId="{59F96F70-FD8B-445D-8B59-374281DB1D2D}">
      <dgm:prSet/>
      <dgm:spPr/>
      <dgm:t>
        <a:bodyPr/>
        <a:lstStyle/>
        <a:p>
          <a:pPr rtl="0"/>
          <a:r>
            <a:rPr lang="sl-SI" b="1" dirty="0">
              <a:latin typeface="Century Gothic" panose="020B0502020202020204"/>
            </a:rPr>
            <a:t>bi svoje</a:t>
          </a:r>
          <a:r>
            <a:rPr lang="sl-SI" b="1" dirty="0"/>
            <a:t> literarne izdelke </a:t>
          </a:r>
          <a:r>
            <a:rPr lang="sl-SI" b="1" dirty="0">
              <a:latin typeface="Century Gothic" panose="020B0502020202020204"/>
            </a:rPr>
            <a:t>rad/-a</a:t>
          </a:r>
          <a:r>
            <a:rPr lang="sl-SI" b="1" dirty="0"/>
            <a:t> </a:t>
          </a:r>
          <a:r>
            <a:rPr lang="sl-SI" b="1" dirty="0">
              <a:latin typeface="Century Gothic" panose="020B0502020202020204"/>
            </a:rPr>
            <a:t>objavil/-a</a:t>
          </a:r>
          <a:r>
            <a:rPr lang="sl-SI" b="1" dirty="0"/>
            <a:t> v šolskem glasilu in ostalih medijih (literarnih časopisih, medmrežju, občinskem glasilu Klasje </a:t>
          </a:r>
          <a:r>
            <a:rPr lang="sl-SI" b="1" dirty="0">
              <a:latin typeface="Century Gothic" panose="020B0502020202020204"/>
            </a:rPr>
            <a:t>idr.).</a:t>
          </a:r>
          <a:endParaRPr lang="en-US" dirty="0"/>
        </a:p>
      </dgm:t>
    </dgm:pt>
    <dgm:pt modelId="{7315439B-E8F0-4D53-8E5D-EDD731B6E364}" type="parTrans" cxnId="{7BDA5973-8CEC-45E4-A246-8238D5954088}">
      <dgm:prSet/>
      <dgm:spPr/>
      <dgm:t>
        <a:bodyPr/>
        <a:lstStyle/>
        <a:p>
          <a:endParaRPr lang="en-US"/>
        </a:p>
      </dgm:t>
    </dgm:pt>
    <dgm:pt modelId="{73890685-B94F-4BB0-8976-4D632D25E1DD}" type="sibTrans" cxnId="{7BDA5973-8CEC-45E4-A246-8238D5954088}">
      <dgm:prSet/>
      <dgm:spPr/>
      <dgm:t>
        <a:bodyPr/>
        <a:lstStyle/>
        <a:p>
          <a:endParaRPr lang="en-US"/>
        </a:p>
      </dgm:t>
    </dgm:pt>
    <dgm:pt modelId="{8B7C4878-D44E-472C-BC36-86FFA098CB67}" type="pres">
      <dgm:prSet presAssocID="{11854A21-82B5-42D2-96FA-CBBCEAD01885}" presName="vert0" presStyleCnt="0">
        <dgm:presLayoutVars>
          <dgm:dir/>
          <dgm:animOne val="branch"/>
          <dgm:animLvl val="lvl"/>
        </dgm:presLayoutVars>
      </dgm:prSet>
      <dgm:spPr/>
    </dgm:pt>
    <dgm:pt modelId="{2EAEA00D-E9DD-4C90-B669-00AB551DB0E5}" type="pres">
      <dgm:prSet presAssocID="{2BBB3F2D-4A88-42BD-A8CA-55A66F717533}" presName="thickLine" presStyleLbl="alignNode1" presStyleIdx="0" presStyleCnt="4"/>
      <dgm:spPr/>
    </dgm:pt>
    <dgm:pt modelId="{C417B22B-A00D-4229-8200-162AAAE783B1}" type="pres">
      <dgm:prSet presAssocID="{2BBB3F2D-4A88-42BD-A8CA-55A66F717533}" presName="horz1" presStyleCnt="0"/>
      <dgm:spPr/>
    </dgm:pt>
    <dgm:pt modelId="{7B0BC9B9-BEEE-41C3-AB32-D86615C1C0D9}" type="pres">
      <dgm:prSet presAssocID="{2BBB3F2D-4A88-42BD-A8CA-55A66F717533}" presName="tx1" presStyleLbl="revTx" presStyleIdx="0" presStyleCnt="4"/>
      <dgm:spPr/>
    </dgm:pt>
    <dgm:pt modelId="{79F1DED5-A4A9-4BA0-8B17-3DD4D4C7D3F4}" type="pres">
      <dgm:prSet presAssocID="{2BBB3F2D-4A88-42BD-A8CA-55A66F717533}" presName="vert1" presStyleCnt="0"/>
      <dgm:spPr/>
    </dgm:pt>
    <dgm:pt modelId="{864C1F03-74E8-452A-9312-6212DDFB65D0}" type="pres">
      <dgm:prSet presAssocID="{1CF91507-FC02-495D-884E-D204D10F14E1}" presName="thickLine" presStyleLbl="alignNode1" presStyleIdx="1" presStyleCnt="4"/>
      <dgm:spPr/>
    </dgm:pt>
    <dgm:pt modelId="{C4615932-F0C9-4C26-ACBC-678979E30336}" type="pres">
      <dgm:prSet presAssocID="{1CF91507-FC02-495D-884E-D204D10F14E1}" presName="horz1" presStyleCnt="0"/>
      <dgm:spPr/>
    </dgm:pt>
    <dgm:pt modelId="{A1FDBC57-4C1E-41E2-BB31-CF96D76DBD18}" type="pres">
      <dgm:prSet presAssocID="{1CF91507-FC02-495D-884E-D204D10F14E1}" presName="tx1" presStyleLbl="revTx" presStyleIdx="1" presStyleCnt="4"/>
      <dgm:spPr/>
    </dgm:pt>
    <dgm:pt modelId="{176E72DE-73B2-489C-AA36-B5740C7936B1}" type="pres">
      <dgm:prSet presAssocID="{1CF91507-FC02-495D-884E-D204D10F14E1}" presName="vert1" presStyleCnt="0"/>
      <dgm:spPr/>
    </dgm:pt>
    <dgm:pt modelId="{0C960A96-524E-4920-99EB-964D7908A7F9}" type="pres">
      <dgm:prSet presAssocID="{513551B2-3B17-47A5-A687-E433A453049F}" presName="thickLine" presStyleLbl="alignNode1" presStyleIdx="2" presStyleCnt="4"/>
      <dgm:spPr/>
    </dgm:pt>
    <dgm:pt modelId="{D6429C1C-9B16-4B50-958C-95F3A80EB08C}" type="pres">
      <dgm:prSet presAssocID="{513551B2-3B17-47A5-A687-E433A453049F}" presName="horz1" presStyleCnt="0"/>
      <dgm:spPr/>
    </dgm:pt>
    <dgm:pt modelId="{64CCD1A4-6D34-4707-BFE8-39C7A89EA460}" type="pres">
      <dgm:prSet presAssocID="{513551B2-3B17-47A5-A687-E433A453049F}" presName="tx1" presStyleLbl="revTx" presStyleIdx="2" presStyleCnt="4"/>
      <dgm:spPr/>
    </dgm:pt>
    <dgm:pt modelId="{5CBA2184-6F31-48BF-8D40-DBD3E482B22F}" type="pres">
      <dgm:prSet presAssocID="{513551B2-3B17-47A5-A687-E433A453049F}" presName="vert1" presStyleCnt="0"/>
      <dgm:spPr/>
    </dgm:pt>
    <dgm:pt modelId="{B5A35F40-E43A-41CC-B1CF-418D00B2EBE6}" type="pres">
      <dgm:prSet presAssocID="{59F96F70-FD8B-445D-8B59-374281DB1D2D}" presName="thickLine" presStyleLbl="alignNode1" presStyleIdx="3" presStyleCnt="4"/>
      <dgm:spPr/>
    </dgm:pt>
    <dgm:pt modelId="{0F4AEE22-EE88-4B93-812B-C8B36BAC527C}" type="pres">
      <dgm:prSet presAssocID="{59F96F70-FD8B-445D-8B59-374281DB1D2D}" presName="horz1" presStyleCnt="0"/>
      <dgm:spPr/>
    </dgm:pt>
    <dgm:pt modelId="{0A1A1F16-C95E-40B0-9B86-4EE467E8C508}" type="pres">
      <dgm:prSet presAssocID="{59F96F70-FD8B-445D-8B59-374281DB1D2D}" presName="tx1" presStyleLbl="revTx" presStyleIdx="3" presStyleCnt="4"/>
      <dgm:spPr/>
    </dgm:pt>
    <dgm:pt modelId="{80B558C5-4482-4188-8B80-1B80386D8C02}" type="pres">
      <dgm:prSet presAssocID="{59F96F70-FD8B-445D-8B59-374281DB1D2D}" presName="vert1" presStyleCnt="0"/>
      <dgm:spPr/>
    </dgm:pt>
  </dgm:ptLst>
  <dgm:cxnLst>
    <dgm:cxn modelId="{8F18A162-2EE1-4C5C-AE12-3215DBE893D7}" srcId="{11854A21-82B5-42D2-96FA-CBBCEAD01885}" destId="{2BBB3F2D-4A88-42BD-A8CA-55A66F717533}" srcOrd="0" destOrd="0" parTransId="{5EB665B0-4727-4931-8C33-04E4BE64E308}" sibTransId="{7268440A-D630-4BF3-9CA2-32CF675FB1EC}"/>
    <dgm:cxn modelId="{7BDA5973-8CEC-45E4-A246-8238D5954088}" srcId="{11854A21-82B5-42D2-96FA-CBBCEAD01885}" destId="{59F96F70-FD8B-445D-8B59-374281DB1D2D}" srcOrd="3" destOrd="0" parTransId="{7315439B-E8F0-4D53-8E5D-EDD731B6E364}" sibTransId="{73890685-B94F-4BB0-8976-4D632D25E1DD}"/>
    <dgm:cxn modelId="{63885583-DA30-4E21-8767-8782674D18A3}" type="presOf" srcId="{513551B2-3B17-47A5-A687-E433A453049F}" destId="{64CCD1A4-6D34-4707-BFE8-39C7A89EA460}" srcOrd="0" destOrd="0" presId="urn:microsoft.com/office/officeart/2008/layout/LinedList"/>
    <dgm:cxn modelId="{5C9D8183-ACCE-41A7-8F13-11B44261E751}" type="presOf" srcId="{2BBB3F2D-4A88-42BD-A8CA-55A66F717533}" destId="{7B0BC9B9-BEEE-41C3-AB32-D86615C1C0D9}" srcOrd="0" destOrd="0" presId="urn:microsoft.com/office/officeart/2008/layout/LinedList"/>
    <dgm:cxn modelId="{1075AA8E-01AC-4427-8039-2BAC6A991789}" type="presOf" srcId="{1CF91507-FC02-495D-884E-D204D10F14E1}" destId="{A1FDBC57-4C1E-41E2-BB31-CF96D76DBD18}" srcOrd="0" destOrd="0" presId="urn:microsoft.com/office/officeart/2008/layout/LinedList"/>
    <dgm:cxn modelId="{2F9264D0-0A15-4721-9E3E-89B637B3F3B0}" type="presOf" srcId="{59F96F70-FD8B-445D-8B59-374281DB1D2D}" destId="{0A1A1F16-C95E-40B0-9B86-4EE467E8C508}" srcOrd="0" destOrd="0" presId="urn:microsoft.com/office/officeart/2008/layout/LinedList"/>
    <dgm:cxn modelId="{7B965DED-E2F8-4C97-BD58-1E3BBDB746D9}" srcId="{11854A21-82B5-42D2-96FA-CBBCEAD01885}" destId="{513551B2-3B17-47A5-A687-E433A453049F}" srcOrd="2" destOrd="0" parTransId="{2794238C-692F-4EA7-801B-20638932F1DB}" sibTransId="{DB0F54F6-14F6-42B3-97AF-285C60663C8B}"/>
    <dgm:cxn modelId="{9EB092F0-0C86-4C72-941C-6C04CDB996E2}" type="presOf" srcId="{11854A21-82B5-42D2-96FA-CBBCEAD01885}" destId="{8B7C4878-D44E-472C-BC36-86FFA098CB67}" srcOrd="0" destOrd="0" presId="urn:microsoft.com/office/officeart/2008/layout/LinedList"/>
    <dgm:cxn modelId="{48A0BCF4-5622-4318-BEF1-F3FE342A1868}" srcId="{11854A21-82B5-42D2-96FA-CBBCEAD01885}" destId="{1CF91507-FC02-495D-884E-D204D10F14E1}" srcOrd="1" destOrd="0" parTransId="{E89889ED-C535-4EAB-9F73-60A42DC3B801}" sibTransId="{4A5CBA1C-6802-4E47-AEF6-5A782A0012C8}"/>
    <dgm:cxn modelId="{AFF7B78C-223A-4C73-A3B6-F9471DE868D5}" type="presParOf" srcId="{8B7C4878-D44E-472C-BC36-86FFA098CB67}" destId="{2EAEA00D-E9DD-4C90-B669-00AB551DB0E5}" srcOrd="0" destOrd="0" presId="urn:microsoft.com/office/officeart/2008/layout/LinedList"/>
    <dgm:cxn modelId="{108BAEE5-E159-4DF0-9266-4DC278FBE6A2}" type="presParOf" srcId="{8B7C4878-D44E-472C-BC36-86FFA098CB67}" destId="{C417B22B-A00D-4229-8200-162AAAE783B1}" srcOrd="1" destOrd="0" presId="urn:microsoft.com/office/officeart/2008/layout/LinedList"/>
    <dgm:cxn modelId="{0EE513A9-4ADC-417A-907F-F127C00C3C2D}" type="presParOf" srcId="{C417B22B-A00D-4229-8200-162AAAE783B1}" destId="{7B0BC9B9-BEEE-41C3-AB32-D86615C1C0D9}" srcOrd="0" destOrd="0" presId="urn:microsoft.com/office/officeart/2008/layout/LinedList"/>
    <dgm:cxn modelId="{C026E25F-6093-4A25-BE31-983069163365}" type="presParOf" srcId="{C417B22B-A00D-4229-8200-162AAAE783B1}" destId="{79F1DED5-A4A9-4BA0-8B17-3DD4D4C7D3F4}" srcOrd="1" destOrd="0" presId="urn:microsoft.com/office/officeart/2008/layout/LinedList"/>
    <dgm:cxn modelId="{E9D9A473-04A3-4AF8-A7FB-416EBC5FC4FF}" type="presParOf" srcId="{8B7C4878-D44E-472C-BC36-86FFA098CB67}" destId="{864C1F03-74E8-452A-9312-6212DDFB65D0}" srcOrd="2" destOrd="0" presId="urn:microsoft.com/office/officeart/2008/layout/LinedList"/>
    <dgm:cxn modelId="{5518FBA5-7BF7-42FF-B7D5-18A19112304E}" type="presParOf" srcId="{8B7C4878-D44E-472C-BC36-86FFA098CB67}" destId="{C4615932-F0C9-4C26-ACBC-678979E30336}" srcOrd="3" destOrd="0" presId="urn:microsoft.com/office/officeart/2008/layout/LinedList"/>
    <dgm:cxn modelId="{B0CFA06C-6AC2-4712-B2CD-0AE7377AA4E0}" type="presParOf" srcId="{C4615932-F0C9-4C26-ACBC-678979E30336}" destId="{A1FDBC57-4C1E-41E2-BB31-CF96D76DBD18}" srcOrd="0" destOrd="0" presId="urn:microsoft.com/office/officeart/2008/layout/LinedList"/>
    <dgm:cxn modelId="{F63C3AB2-DB46-484A-A4DC-2183A0F03DFC}" type="presParOf" srcId="{C4615932-F0C9-4C26-ACBC-678979E30336}" destId="{176E72DE-73B2-489C-AA36-B5740C7936B1}" srcOrd="1" destOrd="0" presId="urn:microsoft.com/office/officeart/2008/layout/LinedList"/>
    <dgm:cxn modelId="{60321B87-FFB8-4A2B-A9E7-89D8B540627D}" type="presParOf" srcId="{8B7C4878-D44E-472C-BC36-86FFA098CB67}" destId="{0C960A96-524E-4920-99EB-964D7908A7F9}" srcOrd="4" destOrd="0" presId="urn:microsoft.com/office/officeart/2008/layout/LinedList"/>
    <dgm:cxn modelId="{75342362-EA80-4CED-A3B5-F17105AFBB09}" type="presParOf" srcId="{8B7C4878-D44E-472C-BC36-86FFA098CB67}" destId="{D6429C1C-9B16-4B50-958C-95F3A80EB08C}" srcOrd="5" destOrd="0" presId="urn:microsoft.com/office/officeart/2008/layout/LinedList"/>
    <dgm:cxn modelId="{942F32FA-A979-43F9-8AA2-62AF1F338A28}" type="presParOf" srcId="{D6429C1C-9B16-4B50-958C-95F3A80EB08C}" destId="{64CCD1A4-6D34-4707-BFE8-39C7A89EA460}" srcOrd="0" destOrd="0" presId="urn:microsoft.com/office/officeart/2008/layout/LinedList"/>
    <dgm:cxn modelId="{B423855C-2781-4DF3-A64F-D9A489FADEB2}" type="presParOf" srcId="{D6429C1C-9B16-4B50-958C-95F3A80EB08C}" destId="{5CBA2184-6F31-48BF-8D40-DBD3E482B22F}" srcOrd="1" destOrd="0" presId="urn:microsoft.com/office/officeart/2008/layout/LinedList"/>
    <dgm:cxn modelId="{3D06D11C-2F01-4861-8818-5AEF5C5CFBA3}" type="presParOf" srcId="{8B7C4878-D44E-472C-BC36-86FFA098CB67}" destId="{B5A35F40-E43A-41CC-B1CF-418D00B2EBE6}" srcOrd="6" destOrd="0" presId="urn:microsoft.com/office/officeart/2008/layout/LinedList"/>
    <dgm:cxn modelId="{2A253E03-E2B4-498B-8324-464B182F2AC5}" type="presParOf" srcId="{8B7C4878-D44E-472C-BC36-86FFA098CB67}" destId="{0F4AEE22-EE88-4B93-812B-C8B36BAC527C}" srcOrd="7" destOrd="0" presId="urn:microsoft.com/office/officeart/2008/layout/LinedList"/>
    <dgm:cxn modelId="{4B523A82-D583-47D1-9F37-3D2C9BFD098B}" type="presParOf" srcId="{0F4AEE22-EE88-4B93-812B-C8B36BAC527C}" destId="{0A1A1F16-C95E-40B0-9B86-4EE467E8C508}" srcOrd="0" destOrd="0" presId="urn:microsoft.com/office/officeart/2008/layout/LinedList"/>
    <dgm:cxn modelId="{521A1041-9795-4CAC-9C2C-CB55E3A80A07}" type="presParOf" srcId="{0F4AEE22-EE88-4B93-812B-C8B36BAC527C}" destId="{80B558C5-4482-4188-8B80-1B80386D8C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977C5-314A-454E-BC8B-F2A0C8466AF5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ENOLETEN (to pomeni, da si ga lahko izbereš le enkrat v treh letih (7., 8. ali 9. </a:t>
          </a:r>
          <a:r>
            <a:rPr lang="sl-SI" sz="2000" kern="1200" dirty="0">
              <a:latin typeface="Century Gothic" panose="020B0502020202020204"/>
            </a:rPr>
            <a:t>r.)),</a:t>
          </a:r>
          <a:endParaRPr lang="en-US" sz="2000" kern="1200" dirty="0"/>
        </a:p>
      </dsp:txBody>
      <dsp:txXfrm>
        <a:off x="22054" y="22054"/>
        <a:ext cx="6824144" cy="708882"/>
      </dsp:txXfrm>
    </dsp:sp>
    <dsp:sp modelId="{C50D4874-D2D0-4A30-A026-701E83E88DF3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entury Gothic" panose="020B0502020202020204"/>
            </a:rPr>
            <a:t>nadgradnja</a:t>
          </a:r>
          <a:r>
            <a:rPr lang="sl-SI" sz="2000" kern="1200" dirty="0"/>
            <a:t> predmeta slovenščina</a:t>
          </a:r>
          <a:r>
            <a:rPr lang="sl-SI" sz="2000" kern="1200" dirty="0">
              <a:latin typeface="Century Gothic" panose="020B0502020202020204"/>
            </a:rPr>
            <a:t>,</a:t>
          </a:r>
          <a:endParaRPr lang="en-US" sz="2000" kern="1200" dirty="0">
            <a:latin typeface="Century Gothic" panose="020B0502020202020204"/>
          </a:endParaRPr>
        </a:p>
      </dsp:txBody>
      <dsp:txXfrm>
        <a:off x="666954" y="911951"/>
        <a:ext cx="6521854" cy="708882"/>
      </dsp:txXfrm>
    </dsp:sp>
    <dsp:sp modelId="{1FE69AA9-B4CB-40F1-AE1E-52BA077555EC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entury Gothic" panose="020B0502020202020204"/>
            </a:rPr>
            <a:t>predmet</a:t>
          </a:r>
          <a:r>
            <a:rPr lang="sl-SI" sz="2000" kern="1200" dirty="0"/>
            <a:t>, kateremu je v enem letu namenjenih 35 ur (za 7. in 8. </a:t>
          </a:r>
          <a:r>
            <a:rPr lang="sl-SI" sz="2000" kern="1200" dirty="0">
              <a:latin typeface="Century Gothic" panose="020B0502020202020204"/>
            </a:rPr>
            <a:t>r.)</a:t>
          </a:r>
          <a:r>
            <a:rPr lang="sl-SI" sz="2000" kern="1200" dirty="0"/>
            <a:t> oz. 32 ur (za 9. </a:t>
          </a:r>
          <a:r>
            <a:rPr lang="sl-SI" sz="2000" kern="1200" dirty="0">
              <a:latin typeface="Century Gothic" panose="020B0502020202020204"/>
            </a:rPr>
            <a:t>r.),</a:t>
          </a:r>
          <a:endParaRPr lang="en-US" sz="2000" kern="1200" dirty="0"/>
        </a:p>
      </dsp:txBody>
      <dsp:txXfrm>
        <a:off x="1302229" y="1801849"/>
        <a:ext cx="6531479" cy="708882"/>
      </dsp:txXfrm>
    </dsp:sp>
    <dsp:sp modelId="{85BF170F-0DCD-47F8-B7C8-97C8F6283E02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>
              <a:latin typeface="Century Gothic" panose="020B0502020202020204"/>
            </a:rPr>
            <a:t>predmet</a:t>
          </a:r>
          <a:r>
            <a:rPr lang="sl-SI" sz="2000" kern="1200" dirty="0"/>
            <a:t>, ki poteka tudi projektno (več v nadaljevanju</a:t>
          </a:r>
          <a:r>
            <a:rPr lang="sl-SI" sz="2000" kern="1200" dirty="0">
              <a:latin typeface="Century Gothic" panose="020B0502020202020204"/>
            </a:rPr>
            <a:t>).</a:t>
          </a:r>
          <a:endParaRPr lang="en-US" sz="2000" kern="1200" dirty="0"/>
        </a:p>
      </dsp:txBody>
      <dsp:txXfrm>
        <a:off x="1947130" y="2691746"/>
        <a:ext cx="6521854" cy="708882"/>
      </dsp:txXfrm>
    </dsp:sp>
    <dsp:sp modelId="{BEDC0D4C-3C20-47BC-87D1-FB807BC596DA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48EC860E-B119-4E4D-97FD-A47A02A3125D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5B3F7FC9-EAD2-41C8-BB53-1A581EE09C72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01C1A-06F0-46D6-A06F-A020E78EB5CD}">
      <dsp:nvSpPr>
        <dsp:cNvPr id="0" name=""/>
        <dsp:cNvSpPr/>
      </dsp:nvSpPr>
      <dsp:spPr>
        <a:xfrm>
          <a:off x="0" y="201169"/>
          <a:ext cx="7668429" cy="10913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Spoznavamo novinarske žanre, nekatere izmed njih tudi tvorimo.</a:t>
          </a:r>
          <a:r>
            <a:rPr lang="sl-SI" sz="1300" kern="1200" dirty="0">
              <a:latin typeface="Century Gothic" panose="020B0502020202020204"/>
            </a:rPr>
            <a:t> </a:t>
          </a:r>
          <a:endParaRPr lang="en-US" sz="1300" kern="1200" dirty="0"/>
        </a:p>
      </dsp:txBody>
      <dsp:txXfrm>
        <a:off x="53274" y="254443"/>
        <a:ext cx="7561881" cy="984769"/>
      </dsp:txXfrm>
    </dsp:sp>
    <dsp:sp modelId="{EA8E96E3-AEEA-495C-935F-DD17C3D6DE47}">
      <dsp:nvSpPr>
        <dsp:cNvPr id="0" name=""/>
        <dsp:cNvSpPr/>
      </dsp:nvSpPr>
      <dsp:spPr>
        <a:xfrm>
          <a:off x="0" y="1329926"/>
          <a:ext cx="7668429" cy="1091317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Raziskujemo na terenu (projektno delo). Obiščemo radijske in/ali televizijske hiše, sodelujemo pri šolskih projektih (prazgodovinski dan, športne tekme, intervjuji z (ne)znanimi osebami ...) in na podlagi tega pišemo poročila, novice. Projektni dan poteka več ur in se štejejo kot ene od 35/32 ur. Udeležba na teh dnevih (ki lahko potekajo tudi ob sobotah ali popoldne, po pouku) je obvezna.</a:t>
          </a:r>
          <a:endParaRPr lang="en-US" sz="1300" kern="1200" dirty="0"/>
        </a:p>
      </dsp:txBody>
      <dsp:txXfrm>
        <a:off x="53274" y="1383200"/>
        <a:ext cx="7561881" cy="984769"/>
      </dsp:txXfrm>
    </dsp:sp>
    <dsp:sp modelId="{FF9031C5-6808-4E62-95D5-F1BF7F4CF27C}">
      <dsp:nvSpPr>
        <dsp:cNvPr id="0" name=""/>
        <dsp:cNvSpPr/>
      </dsp:nvSpPr>
      <dsp:spPr>
        <a:xfrm>
          <a:off x="0" y="2458684"/>
          <a:ext cx="7668429" cy="1091317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Urejamo šolski časopis in zanj napišemo prispevek. Temo si izberete sami.</a:t>
          </a:r>
          <a:r>
            <a:rPr lang="sl-SI" sz="1300" kern="1200" dirty="0">
              <a:latin typeface="Century Gothic" panose="020B0502020202020204"/>
            </a:rPr>
            <a:t> </a:t>
          </a:r>
          <a:endParaRPr lang="en-US" sz="1300" kern="1200" dirty="0"/>
        </a:p>
      </dsp:txBody>
      <dsp:txXfrm>
        <a:off x="53274" y="2511958"/>
        <a:ext cx="7561881" cy="984769"/>
      </dsp:txXfrm>
    </dsp:sp>
    <dsp:sp modelId="{4A80B28F-5BB4-43CF-BF06-0A5DCEB422AB}">
      <dsp:nvSpPr>
        <dsp:cNvPr id="0" name=""/>
        <dsp:cNvSpPr/>
      </dsp:nvSpPr>
      <dsp:spPr>
        <a:xfrm>
          <a:off x="0" y="3587441"/>
          <a:ext cx="7668429" cy="1091317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Raziskujemo ljudsko slovstvo Slovenije in drugih držav.</a:t>
          </a:r>
          <a:endParaRPr lang="en-US" sz="1300" kern="1200" dirty="0"/>
        </a:p>
      </dsp:txBody>
      <dsp:txXfrm>
        <a:off x="53274" y="3640715"/>
        <a:ext cx="7561881" cy="984769"/>
      </dsp:txXfrm>
    </dsp:sp>
    <dsp:sp modelId="{50D2CD0F-18AB-40DE-A298-2B60C4CA2AA8}">
      <dsp:nvSpPr>
        <dsp:cNvPr id="0" name=""/>
        <dsp:cNvSpPr/>
      </dsp:nvSpPr>
      <dsp:spPr>
        <a:xfrm>
          <a:off x="0" y="4716199"/>
          <a:ext cx="7668429" cy="1091317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Tipkamo naloge, ki jih dobimo </a:t>
          </a:r>
          <a:r>
            <a:rPr lang="sl-SI" sz="1300" kern="1200" dirty="0">
              <a:latin typeface="Century Gothic" panose="020B0502020202020204"/>
            </a:rPr>
            <a:t>od učencev in učiteljev, ter pomagamo učiteljici pri urejanju časopisa.</a:t>
          </a:r>
          <a:endParaRPr lang="en-US" sz="1300" kern="1200" dirty="0"/>
        </a:p>
      </dsp:txBody>
      <dsp:txXfrm>
        <a:off x="53274" y="4769473"/>
        <a:ext cx="7561881" cy="984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1BC87-F171-4BEF-AC26-26AE778C02DD}">
      <dsp:nvSpPr>
        <dsp:cNvPr id="0" name=""/>
        <dsp:cNvSpPr/>
      </dsp:nvSpPr>
      <dsp:spPr>
        <a:xfrm rot="5400000">
          <a:off x="3669736" y="-1197232"/>
          <a:ext cx="1352661" cy="40904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preizkus znanja (glej 1. točko prejšnjega diapozitiva)</a:t>
          </a:r>
        </a:p>
      </dsp:txBody>
      <dsp:txXfrm rot="-5400000">
        <a:off x="2300859" y="237676"/>
        <a:ext cx="4024385" cy="1220599"/>
      </dsp:txXfrm>
    </dsp:sp>
    <dsp:sp modelId="{52252120-2FEC-4958-817F-6CD047E4DADF}">
      <dsp:nvSpPr>
        <dsp:cNvPr id="0" name=""/>
        <dsp:cNvSpPr/>
      </dsp:nvSpPr>
      <dsp:spPr>
        <a:xfrm>
          <a:off x="0" y="2561"/>
          <a:ext cx="2300859" cy="16908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400" kern="1200" dirty="0"/>
            <a:t>PISNA OCENA: </a:t>
          </a:r>
          <a:endParaRPr lang="en-US" sz="3400" kern="1200" dirty="0">
            <a:latin typeface="Century Gothic" panose="020B0502020202020204"/>
          </a:endParaRPr>
        </a:p>
      </dsp:txBody>
      <dsp:txXfrm>
        <a:off x="82539" y="85100"/>
        <a:ext cx="2135781" cy="1525748"/>
      </dsp:txXfrm>
    </dsp:sp>
    <dsp:sp modelId="{9DBB9E55-567B-49D6-AAAE-5C7149D36D07}">
      <dsp:nvSpPr>
        <dsp:cNvPr id="0" name=""/>
        <dsp:cNvSpPr/>
      </dsp:nvSpPr>
      <dsp:spPr>
        <a:xfrm rot="5400000">
          <a:off x="3669736" y="578135"/>
          <a:ext cx="1352661" cy="4090416"/>
        </a:xfrm>
        <a:prstGeom prst="round2SameRect">
          <a:avLst/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>
              <a:latin typeface="Century Gothic" panose="020B0502020202020204"/>
            </a:rPr>
            <a:t>poročila</a:t>
          </a:r>
          <a:r>
            <a:rPr lang="sl-SI" sz="1200" kern="1200" dirty="0"/>
            <a:t> s terena (2. točka prejšnjega diapozitiva)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>
              <a:latin typeface="Century Gothic" panose="020B0502020202020204"/>
            </a:rPr>
            <a:t>prispevek</a:t>
          </a:r>
          <a:r>
            <a:rPr lang="sl-SI" sz="1200" kern="1200" dirty="0"/>
            <a:t> za šolski časopis (3. točka prejšnjega diapozitiva)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>
              <a:latin typeface="Century Gothic" panose="020B0502020202020204"/>
            </a:rPr>
            <a:t>zavzetost</a:t>
          </a:r>
          <a:r>
            <a:rPr lang="sl-SI" sz="1200" kern="1200" dirty="0"/>
            <a:t> pri delu (prisotnost na projektnih dnevih, pomoč učiteljici pri urejanju časopisa)</a:t>
          </a:r>
          <a:r>
            <a:rPr lang="sl-SI" sz="1200" kern="1200" dirty="0">
              <a:latin typeface="Century Gothic" panose="020B0502020202020204"/>
            </a:rPr>
            <a:t> (5. točka prejšnjega diapozitiva)</a:t>
          </a:r>
          <a:endParaRPr lang="en-US" sz="1200" kern="1200" dirty="0"/>
        </a:p>
      </dsp:txBody>
      <dsp:txXfrm rot="-5400000">
        <a:off x="2300859" y="2013044"/>
        <a:ext cx="4024385" cy="1220599"/>
      </dsp:txXfrm>
    </dsp:sp>
    <dsp:sp modelId="{1ECD5804-5B1F-4E59-AEEC-7243F898ABEC}">
      <dsp:nvSpPr>
        <dsp:cNvPr id="0" name=""/>
        <dsp:cNvSpPr/>
      </dsp:nvSpPr>
      <dsp:spPr>
        <a:xfrm>
          <a:off x="0" y="1777930"/>
          <a:ext cx="2300859" cy="1690826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400" kern="1200" dirty="0"/>
            <a:t>PRVA USTNA OCENA:</a:t>
          </a:r>
          <a:endParaRPr lang="en-US" sz="3400" kern="1200" dirty="0"/>
        </a:p>
      </dsp:txBody>
      <dsp:txXfrm>
        <a:off x="82539" y="1860469"/>
        <a:ext cx="2135781" cy="1525748"/>
      </dsp:txXfrm>
    </dsp:sp>
    <dsp:sp modelId="{65F83E62-0158-4DA3-B00B-A5F76EDAF5FB}">
      <dsp:nvSpPr>
        <dsp:cNvPr id="0" name=""/>
        <dsp:cNvSpPr/>
      </dsp:nvSpPr>
      <dsp:spPr>
        <a:xfrm rot="5400000">
          <a:off x="3669736" y="2353503"/>
          <a:ext cx="1352661" cy="4090416"/>
        </a:xfrm>
        <a:prstGeom prst="round2SameRect">
          <a:avLst/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200" kern="1200" dirty="0"/>
            <a:t>govorni nastop na temo ljudskega slovstva (4. točka prejšnjega diapozitiva)</a:t>
          </a:r>
          <a:endParaRPr lang="en-US" sz="1200" kern="1200" dirty="0"/>
        </a:p>
      </dsp:txBody>
      <dsp:txXfrm rot="-5400000">
        <a:off x="2300859" y="3788412"/>
        <a:ext cx="4024385" cy="1220599"/>
      </dsp:txXfrm>
    </dsp:sp>
    <dsp:sp modelId="{94A3184A-6232-4355-B3F1-9B9CF50085DF}">
      <dsp:nvSpPr>
        <dsp:cNvPr id="0" name=""/>
        <dsp:cNvSpPr/>
      </dsp:nvSpPr>
      <dsp:spPr>
        <a:xfrm>
          <a:off x="0" y="3553298"/>
          <a:ext cx="2300859" cy="1690826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400" kern="1200" dirty="0"/>
            <a:t>DRUGA USTNA OCENA: </a:t>
          </a:r>
          <a:endParaRPr lang="en-US" sz="3400" kern="1200" dirty="0">
            <a:latin typeface="Century Gothic" panose="020B0502020202020204"/>
          </a:endParaRPr>
        </a:p>
      </dsp:txBody>
      <dsp:txXfrm>
        <a:off x="82539" y="3635837"/>
        <a:ext cx="2135781" cy="1525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EA00D-E9DD-4C90-B669-00AB551DB0E5}">
      <dsp:nvSpPr>
        <dsp:cNvPr id="0" name=""/>
        <dsp:cNvSpPr/>
      </dsp:nvSpPr>
      <dsp:spPr>
        <a:xfrm>
          <a:off x="0" y="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BC9B9-BEEE-41C3-AB32-D86615C1C0D9}">
      <dsp:nvSpPr>
        <dsp:cNvPr id="0" name=""/>
        <dsp:cNvSpPr/>
      </dsp:nvSpPr>
      <dsp:spPr>
        <a:xfrm>
          <a:off x="0" y="0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entury Gothic" panose="020B0502020202020204"/>
            </a:rPr>
            <a:t>me novinarsko</a:t>
          </a:r>
          <a:r>
            <a:rPr lang="sl-SI" sz="2000" b="1" kern="1200" dirty="0"/>
            <a:t> delo </a:t>
          </a:r>
          <a:r>
            <a:rPr lang="sl-SI" sz="2000" b="1" u="sng" kern="1200" dirty="0"/>
            <a:t>(zelo) zanima</a:t>
          </a:r>
          <a:r>
            <a:rPr lang="sl-SI" sz="2000" b="1" u="sng" kern="1200" dirty="0">
              <a:latin typeface="Century Gothic" panose="020B0502020202020204"/>
            </a:rPr>
            <a:t>,</a:t>
          </a:r>
          <a:endParaRPr lang="en-US" sz="2000" kern="1200" dirty="0"/>
        </a:p>
      </dsp:txBody>
      <dsp:txXfrm>
        <a:off x="0" y="0"/>
        <a:ext cx="6391275" cy="1311671"/>
      </dsp:txXfrm>
    </dsp:sp>
    <dsp:sp modelId="{864C1F03-74E8-452A-9312-6212DDFB65D0}">
      <dsp:nvSpPr>
        <dsp:cNvPr id="0" name=""/>
        <dsp:cNvSpPr/>
      </dsp:nvSpPr>
      <dsp:spPr>
        <a:xfrm>
          <a:off x="0" y="1311671"/>
          <a:ext cx="63912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DBC57-4C1E-41E2-BB31-CF96D76DBD18}">
      <dsp:nvSpPr>
        <dsp:cNvPr id="0" name=""/>
        <dsp:cNvSpPr/>
      </dsp:nvSpPr>
      <dsp:spPr>
        <a:xfrm>
          <a:off x="0" y="1311671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entury Gothic" panose="020B0502020202020204"/>
            </a:rPr>
            <a:t>bi rad</a:t>
          </a:r>
          <a:r>
            <a:rPr lang="sl-SI" sz="2000" b="1" kern="1200" dirty="0"/>
            <a:t>/-a bi podrobneje spoznal-a delo novinarjev</a:t>
          </a:r>
          <a:r>
            <a:rPr lang="sl-SI" sz="2000" b="1" kern="1200" dirty="0">
              <a:latin typeface="Century Gothic" panose="020B0502020202020204"/>
            </a:rPr>
            <a:t>,</a:t>
          </a:r>
          <a:endParaRPr lang="en-US" sz="2000" kern="1200" dirty="0">
            <a:latin typeface="Century Gothic" panose="020B0502020202020204"/>
          </a:endParaRPr>
        </a:p>
      </dsp:txBody>
      <dsp:txXfrm>
        <a:off x="0" y="1311671"/>
        <a:ext cx="6391275" cy="1311671"/>
      </dsp:txXfrm>
    </dsp:sp>
    <dsp:sp modelId="{0C960A96-524E-4920-99EB-964D7908A7F9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CD1A4-6D34-4707-BFE8-39C7A89EA460}">
      <dsp:nvSpPr>
        <dsp:cNvPr id="0" name=""/>
        <dsp:cNvSpPr/>
      </dsp:nvSpPr>
      <dsp:spPr>
        <a:xfrm>
          <a:off x="0" y="2623343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entury Gothic" panose="020B0502020202020204"/>
            </a:rPr>
            <a:t>rad</a:t>
          </a:r>
          <a:r>
            <a:rPr lang="sl-SI" sz="2000" b="1" kern="1200" dirty="0"/>
            <a:t>/-a tudi pišem</a:t>
          </a:r>
          <a:r>
            <a:rPr lang="sl-SI" sz="2000" b="1" kern="1200" dirty="0">
              <a:latin typeface="Century Gothic" panose="020B0502020202020204"/>
            </a:rPr>
            <a:t>,</a:t>
          </a:r>
          <a:endParaRPr lang="en-US" sz="2000" kern="1200" dirty="0"/>
        </a:p>
      </dsp:txBody>
      <dsp:txXfrm>
        <a:off x="0" y="2623343"/>
        <a:ext cx="6391275" cy="1311671"/>
      </dsp:txXfrm>
    </dsp:sp>
    <dsp:sp modelId="{B5A35F40-E43A-41CC-B1CF-418D00B2EBE6}">
      <dsp:nvSpPr>
        <dsp:cNvPr id="0" name=""/>
        <dsp:cNvSpPr/>
      </dsp:nvSpPr>
      <dsp:spPr>
        <a:xfrm>
          <a:off x="0" y="3935015"/>
          <a:ext cx="63912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A1F16-C95E-40B0-9B86-4EE467E8C508}">
      <dsp:nvSpPr>
        <dsp:cNvPr id="0" name=""/>
        <dsp:cNvSpPr/>
      </dsp:nvSpPr>
      <dsp:spPr>
        <a:xfrm>
          <a:off x="0" y="3935015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entury Gothic" panose="020B0502020202020204"/>
            </a:rPr>
            <a:t>bi svoje</a:t>
          </a:r>
          <a:r>
            <a:rPr lang="sl-SI" sz="2000" b="1" kern="1200" dirty="0"/>
            <a:t> literarne izdelke </a:t>
          </a:r>
          <a:r>
            <a:rPr lang="sl-SI" sz="2000" b="1" kern="1200" dirty="0">
              <a:latin typeface="Century Gothic" panose="020B0502020202020204"/>
            </a:rPr>
            <a:t>rad/-a</a:t>
          </a:r>
          <a:r>
            <a:rPr lang="sl-SI" sz="2000" b="1" kern="1200" dirty="0"/>
            <a:t> </a:t>
          </a:r>
          <a:r>
            <a:rPr lang="sl-SI" sz="2000" b="1" kern="1200" dirty="0">
              <a:latin typeface="Century Gothic" panose="020B0502020202020204"/>
            </a:rPr>
            <a:t>objavil/-a</a:t>
          </a:r>
          <a:r>
            <a:rPr lang="sl-SI" sz="2000" b="1" kern="1200" dirty="0"/>
            <a:t> v šolskem glasilu in ostalih medijih (literarnih časopisih, medmrežju, občinskem glasilu Klasje </a:t>
          </a:r>
          <a:r>
            <a:rPr lang="sl-SI" sz="2000" b="1" kern="1200" dirty="0">
              <a:latin typeface="Century Gothic" panose="020B0502020202020204"/>
            </a:rPr>
            <a:t>idr.).</a:t>
          </a:r>
          <a:endParaRPr lang="en-US" sz="2000" kern="1200" dirty="0"/>
        </a:p>
      </dsp:txBody>
      <dsp:txXfrm>
        <a:off x="0" y="3935015"/>
        <a:ext cx="6391275" cy="131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678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682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94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034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124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759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157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16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230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45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7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29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59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13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620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2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0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9BA925-EECA-43B5-B85F-4C016446177B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808D2BD-A421-49B2-A338-F13FC29FE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23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4" name="Slika 4" descr="Slika, ki vsebuje besede besedilo, oseba, zaprt prostor&#10;&#10;Opis je samodejno ustvarjen">
            <a:extLst>
              <a:ext uri="{FF2B5EF4-FFF2-40B4-BE49-F238E27FC236}">
                <a16:creationId xmlns:a16="http://schemas.microsoft.com/office/drawing/2014/main" id="{60C2E27C-21CA-90AA-3388-C9B7C8922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6" r="20230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69B148-9246-AF03-54C2-70EA2954D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sl-SI" dirty="0"/>
              <a:t>ŠOLSKO NOVINARSTVO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F233EA-CEE0-5940-033C-4C2415667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505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DDE7A7F-BEB7-10F7-9261-1136E903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IZBIRNI PREDMET JE: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PoljeZBesedilom 2">
            <a:extLst>
              <a:ext uri="{FF2B5EF4-FFF2-40B4-BE49-F238E27FC236}">
                <a16:creationId xmlns:a16="http://schemas.microsoft.com/office/drawing/2014/main" id="{C906C2CE-97E1-1B17-AA7A-7FD117013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11707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20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8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19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3" name="Group 21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BFA0650-7844-A4F9-8899-3E41A9EE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EBEBEB"/>
                </a:solidFill>
              </a:rPr>
              <a:t>KAJ DELAMO PRI ŠOLSKEM NOVINARSTU?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5" name="PoljeZBesedilom 2">
            <a:extLst>
              <a:ext uri="{FF2B5EF4-FFF2-40B4-BE49-F238E27FC236}">
                <a16:creationId xmlns:a16="http://schemas.microsoft.com/office/drawing/2014/main" id="{AF01DC20-4F35-85FA-2B7D-79263EA18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451732"/>
              </p:ext>
            </p:extLst>
          </p:nvPr>
        </p:nvGraphicFramePr>
        <p:xfrm>
          <a:off x="4131793" y="421672"/>
          <a:ext cx="7668429" cy="600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34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EFF1963-CEE3-D6D6-88FB-3BC6CF1C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PRIDOBIVANJE OCEN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PoljeZBesedilom 2">
            <a:extLst>
              <a:ext uri="{FF2B5EF4-FFF2-40B4-BE49-F238E27FC236}">
                <a16:creationId xmlns:a16="http://schemas.microsoft.com/office/drawing/2014/main" id="{8BF0A314-AFE0-75BF-288D-453F35008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95340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77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7" name="Rectangle 20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8" name="Group 2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2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26BCBFF-9844-2AED-D54C-DCBF4AC7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ŠOLSKO NOVINARSTVO JE IZBIRNI PREDMET ZAME, ČE: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2" name="PoljeZBesedilom 3">
            <a:extLst>
              <a:ext uri="{FF2B5EF4-FFF2-40B4-BE49-F238E27FC236}">
                <a16:creationId xmlns:a16="http://schemas.microsoft.com/office/drawing/2014/main" id="{2B5ED753-A831-2477-B59F-D3B94F985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62982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694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676CB8-941F-4BFC-0108-398CFB6D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VLJUDNO VABLJENI!</a:t>
            </a:r>
          </a:p>
        </p:txBody>
      </p:sp>
      <p:pic>
        <p:nvPicPr>
          <p:cNvPr id="5" name="Slika 5" descr="Slika, ki vsebuje besede pes, zaprt prostor, črna, sesalec&#10;&#10;Opis je samodejno ustvarjen">
            <a:extLst>
              <a:ext uri="{FF2B5EF4-FFF2-40B4-BE49-F238E27FC236}">
                <a16:creationId xmlns:a16="http://schemas.microsoft.com/office/drawing/2014/main" id="{21B1C1B1-DC24-13DC-808F-202A6F52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6265"/>
          <a:stretch/>
        </p:blipFill>
        <p:spPr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4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</TotalTime>
  <Words>351</Words>
  <Application>Microsoft Office PowerPoint</Application>
  <PresentationFormat>Širokozaslonsko</PresentationFormat>
  <Paragraphs>27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Naelektrena sejna soba</vt:lpstr>
      <vt:lpstr>ŠOLSKO NOVINARSTVO</vt:lpstr>
      <vt:lpstr>IZBIRNI PREDMET JE:</vt:lpstr>
      <vt:lpstr>KAJ DELAMO PRI ŠOLSKEM NOVINARSTU?</vt:lpstr>
      <vt:lpstr>PRIDOBIVANJE OCEN</vt:lpstr>
      <vt:lpstr>ŠOLSKO NOVINARSTVO JE IZBIRNI PREDMET ZAME, ČE:</vt:lpstr>
      <vt:lpstr>VLJUDNO VABLJENI!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ŠOLSKO NOVINARSTVO</dc:title>
  <dc:creator>Andreja Robek Perpar</dc:creator>
  <cp:lastModifiedBy>Uporabnik</cp:lastModifiedBy>
  <cp:revision>67</cp:revision>
  <dcterms:created xsi:type="dcterms:W3CDTF">2023-04-18T14:53:02Z</dcterms:created>
  <dcterms:modified xsi:type="dcterms:W3CDTF">2023-04-19T07:37:16Z</dcterms:modified>
</cp:coreProperties>
</file>