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85" r:id="rId3"/>
    <p:sldId id="286" r:id="rId4"/>
    <p:sldId id="291" r:id="rId5"/>
    <p:sldId id="287" r:id="rId6"/>
    <p:sldId id="289" r:id="rId7"/>
    <p:sldId id="290" r:id="rId8"/>
    <p:sldId id="288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91A3EF-644A-4C7C-8749-691E74DBCD57}">
  <a:tblStyle styleId="{6091A3EF-644A-4C7C-8749-691E74DBCD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660600" y="122374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TURISTIČNA VZGOJA</a:t>
            </a:r>
            <a:endParaRPr dirty="0"/>
          </a:p>
        </p:txBody>
      </p:sp>
      <p:sp>
        <p:nvSpPr>
          <p:cNvPr id="3" name="Podnaslov 2"/>
          <p:cNvSpPr txBox="1">
            <a:spLocks/>
          </p:cNvSpPr>
          <p:nvPr/>
        </p:nvSpPr>
        <p:spPr>
          <a:xfrm>
            <a:off x="2169156" y="3117525"/>
            <a:ext cx="4919400" cy="784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l-SI" sz="1800" b="1" dirty="0"/>
              <a:t>IZBIRNI PREDMET</a:t>
            </a:r>
          </a:p>
          <a:p>
            <a:pPr algn="ctr"/>
            <a:r>
              <a:rPr lang="sl-SI" sz="1800" b="1" dirty="0"/>
              <a:t>šolsko leto 2025/2026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TURISTIČNA VZGOJA, izbirni predmet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Izberete si jo lahko v 7., 8. ali 9. razredu, vendar samo enkrat. Ne morete je obiskovati vsa tri leta.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1026" name="Picture 2" descr="Sanctions hit tourism sector hard - zimbab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24" y="2262953"/>
            <a:ext cx="4292502" cy="239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04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375" y="472840"/>
            <a:ext cx="7087200" cy="550200"/>
          </a:xfrm>
        </p:spPr>
        <p:txBody>
          <a:bodyPr/>
          <a:lstStyle/>
          <a:p>
            <a:r>
              <a:rPr lang="sl-SI" dirty="0"/>
              <a:t>Potek dela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95945" y="1112343"/>
            <a:ext cx="7087200" cy="2683200"/>
          </a:xfrm>
        </p:spPr>
        <p:txBody>
          <a:bodyPr/>
          <a:lstStyle/>
          <a:p>
            <a:r>
              <a:rPr lang="sl-SI" dirty="0"/>
              <a:t>Poteka enkrat na teden po eno šolsko uro.</a:t>
            </a:r>
          </a:p>
          <a:p>
            <a:r>
              <a:rPr lang="sl-SI" dirty="0"/>
              <a:t>Del pouka bo potekal v učilnici, del pouka pa na terenu (domači kraj, kraj šolanja in tudi izven).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2050" name="Picture 2" descr="Zdravilna moč narave – Sae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75" y="2855049"/>
            <a:ext cx="28575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bčina Ivančna Go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9" y="2841235"/>
            <a:ext cx="48768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7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4025" y="119692"/>
            <a:ext cx="7087200" cy="550200"/>
          </a:xfrm>
        </p:spPr>
        <p:txBody>
          <a:bodyPr/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SPOZNALI BOSTE: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353147" y="817256"/>
            <a:ext cx="4073810" cy="3787580"/>
          </a:xfrm>
        </p:spPr>
        <p:txBody>
          <a:bodyPr/>
          <a:lstStyle/>
          <a:p>
            <a:r>
              <a:rPr lang="sl-SI" sz="2000" dirty="0"/>
              <a:t>kdo je turist</a:t>
            </a:r>
          </a:p>
          <a:p>
            <a:r>
              <a:rPr lang="sl-SI" sz="2000" dirty="0"/>
              <a:t>kdo so turistični delavci</a:t>
            </a:r>
          </a:p>
          <a:p>
            <a:r>
              <a:rPr lang="it-IT" sz="2000" dirty="0" err="1"/>
              <a:t>zgodovina</a:t>
            </a:r>
            <a:r>
              <a:rPr lang="it-IT" sz="2000" dirty="0"/>
              <a:t> </a:t>
            </a:r>
            <a:r>
              <a:rPr lang="it-IT" sz="2000" dirty="0" err="1"/>
              <a:t>turizma</a:t>
            </a:r>
            <a:r>
              <a:rPr lang="it-IT" sz="2000" dirty="0"/>
              <a:t> v </a:t>
            </a:r>
            <a:r>
              <a:rPr lang="it-IT" sz="2000" dirty="0" err="1"/>
              <a:t>Sloveniji</a:t>
            </a:r>
            <a:r>
              <a:rPr lang="it-IT" sz="2000" dirty="0"/>
              <a:t> in </a:t>
            </a:r>
            <a:r>
              <a:rPr lang="it-IT" sz="2000" dirty="0" err="1"/>
              <a:t>naši</a:t>
            </a:r>
            <a:r>
              <a:rPr lang="it-IT" sz="2000" dirty="0"/>
              <a:t> </a:t>
            </a:r>
            <a:r>
              <a:rPr lang="it-IT" sz="2000" dirty="0" err="1"/>
              <a:t>občini</a:t>
            </a:r>
            <a:endParaRPr lang="it-IT" sz="2000" dirty="0"/>
          </a:p>
          <a:p>
            <a:r>
              <a:rPr lang="pl-PL" sz="2000" dirty="0"/>
              <a:t>osnove za turizem v domači občini</a:t>
            </a:r>
          </a:p>
          <a:p>
            <a:r>
              <a:rPr lang="sl-SI" sz="2000" dirty="0"/>
              <a:t>turistični objekti v domači občini </a:t>
            </a:r>
          </a:p>
          <a:p>
            <a:r>
              <a:rPr lang="sl-SI" sz="2000" dirty="0"/>
              <a:t>turistične šole in poklice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7" name="Označba mesta besedila 2"/>
          <p:cNvSpPr txBox="1">
            <a:spLocks/>
          </p:cNvSpPr>
          <p:nvPr/>
        </p:nvSpPr>
        <p:spPr>
          <a:xfrm>
            <a:off x="4655030" y="792261"/>
            <a:ext cx="3889879" cy="378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pl-PL" sz="2000" dirty="0"/>
              <a:t>socialne in politične pogoje za turizem</a:t>
            </a:r>
          </a:p>
          <a:p>
            <a:r>
              <a:rPr lang="sl-SI" sz="2000" dirty="0"/>
              <a:t>turistični bonton</a:t>
            </a:r>
          </a:p>
          <a:p>
            <a:r>
              <a:rPr lang="sl-SI" sz="2000" dirty="0"/>
              <a:t>informiranje v turizmu</a:t>
            </a:r>
          </a:p>
          <a:p>
            <a:r>
              <a:rPr lang="sl-SI" sz="2000" dirty="0"/>
              <a:t>vodenje po domačem kraju</a:t>
            </a:r>
          </a:p>
          <a:p>
            <a:r>
              <a:rPr lang="sl-SI" sz="2000" dirty="0"/>
              <a:t>Prekmurje</a:t>
            </a:r>
            <a:r>
              <a:rPr lang="fi-FI" sz="2000" dirty="0"/>
              <a:t> kot turistična regija</a:t>
            </a:r>
          </a:p>
          <a:p>
            <a:r>
              <a:rPr lang="sl-SI" sz="2000" dirty="0"/>
              <a:t>Turistično informacijski center – TIC</a:t>
            </a:r>
          </a:p>
          <a:p>
            <a:endParaRPr lang="sl-SI" sz="1600" b="1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3673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375" y="589254"/>
            <a:ext cx="7087200" cy="550200"/>
          </a:xfrm>
        </p:spPr>
        <p:txBody>
          <a:bodyPr/>
          <a:lstStyle/>
          <a:p>
            <a:r>
              <a:rPr lang="sl-SI" dirty="0"/>
              <a:t>Ocenjevanje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28375" y="1258584"/>
            <a:ext cx="7087200" cy="2683200"/>
          </a:xfrm>
        </p:spPr>
        <p:txBody>
          <a:bodyPr/>
          <a:lstStyle/>
          <a:p>
            <a:r>
              <a:rPr lang="sl-SI" dirty="0"/>
              <a:t>Pridobili boste 2 ustni oceni s plakati oz. </a:t>
            </a:r>
            <a:r>
              <a:rPr lang="sl-SI" dirty="0" err="1"/>
              <a:t>powerpointi</a:t>
            </a:r>
            <a:r>
              <a:rPr lang="sl-SI" dirty="0"/>
              <a:t> in njihovimi predstavitvami.</a:t>
            </a:r>
          </a:p>
          <a:p>
            <a:pPr marL="114300" indent="0">
              <a:buNone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074" name="Picture 2" descr="Reading Attentively In Public Libraries. Learning Togeth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84" y="2248510"/>
            <a:ext cx="4940782" cy="277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Turistična vzgoja naj bi učencem: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vzbudila pozitiven odnos do turizma,</a:t>
            </a:r>
          </a:p>
          <a:p>
            <a:r>
              <a:rPr lang="sl-SI" dirty="0"/>
              <a:t>nakazala osnove dela v turizmu,</a:t>
            </a:r>
          </a:p>
          <a:p>
            <a:r>
              <a:rPr lang="sl-SI" dirty="0"/>
              <a:t>pokazala glavne turistične znamenitosti domačega kraja …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122" name="Picture 2" descr="Litija in Šmartno pri Litiji kot skupna destinacija v postopk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818" y="2799609"/>
            <a:ext cx="3856757" cy="222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1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TURISTIČNA VZGOJA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529722" y="1327952"/>
            <a:ext cx="8008882" cy="2683200"/>
          </a:xfrm>
        </p:spPr>
        <p:txBody>
          <a:bodyPr/>
          <a:lstStyle/>
          <a:p>
            <a:r>
              <a:rPr lang="sl-SI" dirty="0"/>
              <a:t>Pridružite se nam pri odkrivanju in raziskovanju domačega kraja in širšega šolskega okoliša. </a:t>
            </a:r>
            <a:endParaRPr lang="sl-SI" dirty="0">
              <a:sym typeface="Wingdings" panose="05000000000000000000" pitchFamily="2" charset="2"/>
            </a:endParaRPr>
          </a:p>
          <a:p>
            <a:r>
              <a:rPr lang="sl-SI" dirty="0">
                <a:sym typeface="Wingdings" panose="05000000000000000000" pitchFamily="2" charset="2"/>
              </a:rPr>
              <a:t>Tekom leta bomo kot pravi „turistični delavci“ izvedli tudi kakšen zanimiv izlet (ki pa zaenkrat ostaja še skrbno varovana skrivnost ).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146" name="Picture 2" descr="How does eco tourism benefit the environment? - Translati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74" y="3609275"/>
            <a:ext cx="2181549" cy="141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413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0525" y="746296"/>
            <a:ext cx="3607100" cy="550200"/>
          </a:xfrm>
        </p:spPr>
        <p:txBody>
          <a:bodyPr/>
          <a:lstStyle/>
          <a:p>
            <a:r>
              <a:rPr lang="sl-SI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Quicksand"/>
              </a:rPr>
              <a:t>Učiteljici, ki bosta poučevali turistično vzgojo na matični šoli: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90525" y="1406473"/>
            <a:ext cx="7087200" cy="2683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sl-SI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Tina </a:t>
            </a:r>
            <a:r>
              <a:rPr lang="sl-SI" sz="1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Finc</a:t>
            </a:r>
            <a:r>
              <a:rPr lang="sl-SI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 in/ali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Urška Petek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098" name="Picture 2" descr="Cartoon female teacher standing next to a blackbo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 bwMode="auto">
          <a:xfrm>
            <a:off x="5529383" y="1182314"/>
            <a:ext cx="2422877" cy="277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156F9C4C-ABCF-44C9-93BB-D14D40E74AE2}"/>
              </a:ext>
            </a:extLst>
          </p:cNvPr>
          <p:cNvSpPr/>
          <p:nvPr/>
        </p:nvSpPr>
        <p:spPr>
          <a:xfrm>
            <a:off x="595354" y="30530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Quicksand"/>
              </a:rPr>
              <a:t>Učiteljica, ki bo poučevala turistično vzgojo na podružnični šoli Višnja Gora:</a:t>
            </a:r>
          </a:p>
          <a:p>
            <a:endParaRPr lang="sl-SI" sz="1800" b="1" dirty="0">
              <a:solidFill>
                <a:schemeClr val="tx1">
                  <a:lumMod val="60000"/>
                  <a:lumOff val="40000"/>
                </a:schemeClr>
              </a:solidFill>
              <a:latin typeface="Quicksand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Quicksand"/>
              </a:rPr>
              <a:t>Helena Kramar Skubic</a:t>
            </a:r>
          </a:p>
        </p:txBody>
      </p:sp>
    </p:spTree>
    <p:extLst>
      <p:ext uri="{BB962C8B-B14F-4D97-AF65-F5344CB8AC3E}">
        <p14:creationId xmlns:p14="http://schemas.microsoft.com/office/powerpoint/2010/main" val="4089093891"/>
      </p:ext>
    </p:extLst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249</Words>
  <Application>Microsoft Office PowerPoint</Application>
  <PresentationFormat>Diaprojekcija na zaslonu (16:9)</PresentationFormat>
  <Paragraphs>43</Paragraphs>
  <Slides>8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Amatic SC</vt:lpstr>
      <vt:lpstr>Arial</vt:lpstr>
      <vt:lpstr>Quicksand</vt:lpstr>
      <vt:lpstr>Short Stack</vt:lpstr>
      <vt:lpstr>Wingdings</vt:lpstr>
      <vt:lpstr>Knight template</vt:lpstr>
      <vt:lpstr>TURISTIČNA VZGOJA</vt:lpstr>
      <vt:lpstr>TURISTIČNA VZGOJA, izbirni predmet</vt:lpstr>
      <vt:lpstr>Potek dela</vt:lpstr>
      <vt:lpstr>SPOZNALI BOSTE:</vt:lpstr>
      <vt:lpstr>Ocenjevanje</vt:lpstr>
      <vt:lpstr>Turistična vzgoja naj bi učencem:</vt:lpstr>
      <vt:lpstr>TURISTIČNA VZGOJA</vt:lpstr>
      <vt:lpstr>Učiteljici, ki bosta poučevali turistično vzgojo na matični šoli: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Urška Petek</dc:creator>
  <cp:lastModifiedBy>Suzana Klopčič</cp:lastModifiedBy>
  <cp:revision>14</cp:revision>
  <dcterms:modified xsi:type="dcterms:W3CDTF">2025-04-01T06:00:21Z</dcterms:modified>
</cp:coreProperties>
</file>