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1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jc.primc@os-sticna.si" userId="2e49aa25-83e9-4f45-8a05-09f5cde918d0" providerId="ADAL" clId="{02AFF43E-91EF-42DB-A287-6AC9C05A414E}"/>
    <pc:docChg chg="custSel addSld delSld modSld">
      <pc:chgData name="nejc.primc@os-sticna.si" userId="2e49aa25-83e9-4f45-8a05-09f5cde918d0" providerId="ADAL" clId="{02AFF43E-91EF-42DB-A287-6AC9C05A414E}" dt="2024-04-10T17:13:30.256" v="13" actId="1076"/>
      <pc:docMkLst>
        <pc:docMk/>
      </pc:docMkLst>
      <pc:sldChg chg="modSp mod">
        <pc:chgData name="nejc.primc@os-sticna.si" userId="2e49aa25-83e9-4f45-8a05-09f5cde918d0" providerId="ADAL" clId="{02AFF43E-91EF-42DB-A287-6AC9C05A414E}" dt="2024-04-10T17:11:07.773" v="8" actId="1076"/>
        <pc:sldMkLst>
          <pc:docMk/>
          <pc:sldMk cId="292552409" sldId="256"/>
        </pc:sldMkLst>
        <pc:spChg chg="mod">
          <ac:chgData name="nejc.primc@os-sticna.si" userId="2e49aa25-83e9-4f45-8a05-09f5cde918d0" providerId="ADAL" clId="{02AFF43E-91EF-42DB-A287-6AC9C05A414E}" dt="2024-04-10T17:11:07.773" v="8" actId="1076"/>
          <ac:spMkLst>
            <pc:docMk/>
            <pc:sldMk cId="292552409" sldId="256"/>
            <ac:spMk id="3" creationId="{00000000-0000-0000-0000-000000000000}"/>
          </ac:spMkLst>
        </pc:spChg>
      </pc:sldChg>
      <pc:sldChg chg="modSp add mod setBg">
        <pc:chgData name="nejc.primc@os-sticna.si" userId="2e49aa25-83e9-4f45-8a05-09f5cde918d0" providerId="ADAL" clId="{02AFF43E-91EF-42DB-A287-6AC9C05A414E}" dt="2024-04-10T17:13:30.256" v="13" actId="1076"/>
        <pc:sldMkLst>
          <pc:docMk/>
          <pc:sldMk cId="293361992" sldId="261"/>
        </pc:sldMkLst>
        <pc:spChg chg="mod">
          <ac:chgData name="nejc.primc@os-sticna.si" userId="2e49aa25-83e9-4f45-8a05-09f5cde918d0" providerId="ADAL" clId="{02AFF43E-91EF-42DB-A287-6AC9C05A414E}" dt="2024-04-10T17:13:26.420" v="11" actId="27636"/>
          <ac:spMkLst>
            <pc:docMk/>
            <pc:sldMk cId="293361992" sldId="261"/>
            <ac:spMk id="6" creationId="{00000000-0000-0000-0000-000000000000}"/>
          </ac:spMkLst>
        </pc:spChg>
        <pc:picChg chg="mod">
          <ac:chgData name="nejc.primc@os-sticna.si" userId="2e49aa25-83e9-4f45-8a05-09f5cde918d0" providerId="ADAL" clId="{02AFF43E-91EF-42DB-A287-6AC9C05A414E}" dt="2024-04-10T17:13:30.256" v="13" actId="1076"/>
          <ac:picMkLst>
            <pc:docMk/>
            <pc:sldMk cId="293361992" sldId="261"/>
            <ac:picMk id="7" creationId="{00000000-0000-0000-0000-000000000000}"/>
          </ac:picMkLst>
        </pc:picChg>
      </pc:sldChg>
      <pc:sldChg chg="new del">
        <pc:chgData name="nejc.primc@os-sticna.si" userId="2e49aa25-83e9-4f45-8a05-09f5cde918d0" providerId="ADAL" clId="{02AFF43E-91EF-42DB-A287-6AC9C05A414E}" dt="2024-04-10T17:13:28.766" v="12" actId="47"/>
        <pc:sldMkLst>
          <pc:docMk/>
          <pc:sldMk cId="2772393229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001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4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7056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3254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8109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9915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8249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2496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4159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013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23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25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622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715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089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2321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002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223E80F-1B10-41B3-B150-5273FF956288}" type="datetimeFigureOut">
              <a:rPr lang="sl-SI" smtClean="0"/>
              <a:t>10. 04. 2024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833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l-SI" b="1" dirty="0"/>
              <a:t>Etično raziskovanje</a:t>
            </a:r>
            <a:endParaRPr lang="sl-SI" sz="6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011203"/>
            <a:ext cx="7200800" cy="2520280"/>
          </a:xfrm>
        </p:spPr>
        <p:txBody>
          <a:bodyPr>
            <a:normAutofit/>
          </a:bodyPr>
          <a:lstStyle/>
          <a:p>
            <a:endParaRPr lang="sl-SI" sz="3600" b="1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  <a:p>
            <a:r>
              <a:rPr lang="sl-SI" dirty="0" err="1">
                <a:solidFill>
                  <a:schemeClr val="tx1"/>
                </a:solidFill>
              </a:rPr>
              <a:t>IZbirni</a:t>
            </a:r>
            <a:r>
              <a:rPr lang="sl-SI" dirty="0">
                <a:solidFill>
                  <a:schemeClr val="tx1"/>
                </a:solidFill>
              </a:rPr>
              <a:t> predmet za učence 8. razredov</a:t>
            </a:r>
          </a:p>
        </p:txBody>
      </p:sp>
    </p:spTree>
    <p:extLst>
      <p:ext uri="{BB962C8B-B14F-4D97-AF65-F5344CB8AC3E}">
        <p14:creationId xmlns:p14="http://schemas.microsoft.com/office/powerpoint/2010/main" val="29255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18B0CC-7D46-4232-B3A5-85C3ECF0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FILOZOFIJA ZA OTROKE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7F3C67-6100-4A77-9D86-2C6E82E5F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6173" y="1556792"/>
            <a:ext cx="6711654" cy="4195481"/>
          </a:xfrm>
        </p:spPr>
        <p:txBody>
          <a:bodyPr>
            <a:normAutofit fontScale="92500"/>
          </a:bodyPr>
          <a:lstStyle/>
          <a:p>
            <a:pPr algn="just"/>
            <a:r>
              <a:rPr lang="sl-SI" sz="2400" dirty="0"/>
              <a:t>Filozofija za otroke je skupno ime za obvezni izbirni predmet v zadnjem triletju, ki obsega 102 uri pouka oziroma 1 uro tedensko. </a:t>
            </a:r>
          </a:p>
          <a:p>
            <a:pPr algn="just"/>
            <a:r>
              <a:rPr lang="sl-SI" sz="2400" dirty="0"/>
              <a:t>Predmet se v poznejših letih navezuje na prejšnja in nadgrajuje že vpeljano znanje, vendar je vsako leto samostojna celota, ki ne zahteva udeležbe pri pouku leto poprej.</a:t>
            </a:r>
          </a:p>
          <a:p>
            <a:pPr algn="just"/>
            <a:r>
              <a:rPr lang="sl-SI" sz="2400" dirty="0"/>
              <a:t>Etično raziskovanje je nadgradnja predmeta Kritično mišljenje.  Nadgradnja etičnega raziskovanja je predmet Jaz in drugi.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6802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87656A-C0A3-4788-A842-D8C07E30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32657"/>
            <a:ext cx="7216562" cy="1520591"/>
          </a:xfrm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Etično raziskovanje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A595DF-D5AD-426C-8AE6-B90A96BAE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208912" cy="5256583"/>
          </a:xfrm>
        </p:spPr>
        <p:txBody>
          <a:bodyPr>
            <a:normAutofit/>
          </a:bodyPr>
          <a:lstStyle/>
          <a:p>
            <a:pPr algn="just"/>
            <a:r>
              <a:rPr lang="sl-SI" sz="2400" dirty="0"/>
              <a:t>Filozofija je ljubezen do modrosti.</a:t>
            </a:r>
          </a:p>
          <a:p>
            <a:pPr algn="just"/>
            <a:r>
              <a:rPr lang="sl-SI" sz="2400" dirty="0"/>
              <a:t>V naslednjem šolskem letu vas vabim, da izberete izbirni predmet etično raziskovanje.</a:t>
            </a:r>
          </a:p>
          <a:p>
            <a:pPr algn="just"/>
            <a:r>
              <a:rPr lang="sl-SI" sz="2400" dirty="0"/>
              <a:t>Predmet obsega 35 ur.</a:t>
            </a:r>
          </a:p>
          <a:p>
            <a:pPr algn="just"/>
            <a:r>
              <a:rPr lang="sl-SI" sz="2400" dirty="0"/>
              <a:t>Naša obzorja in mišljenje širimo v obliki pogovorov, debat in iger vlog.</a:t>
            </a:r>
          </a:p>
          <a:p>
            <a:pPr algn="just"/>
            <a:r>
              <a:rPr lang="sl-SI" sz="2400" dirty="0"/>
              <a:t>Oceno boste pridobili na podlagi sodelovanja, pogovorov in debatiranja pri učnih urah predmeta.</a:t>
            </a:r>
          </a:p>
          <a:p>
            <a:pPr algn="just"/>
            <a:r>
              <a:rPr lang="sl-SI" sz="2400" dirty="0"/>
              <a:t>Edini pogoj za vpis k predmetu je želja po razmišljanju s svojo glavo.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61157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971600" y="836712"/>
            <a:ext cx="7200800" cy="54006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827584" y="5877272"/>
            <a:ext cx="7848872" cy="720080"/>
          </a:xfrm>
        </p:spPr>
        <p:txBody>
          <a:bodyPr>
            <a:normAutofit fontScale="25000" lnSpcReduction="20000"/>
          </a:bodyPr>
          <a:lstStyle/>
          <a:p>
            <a:endParaRPr lang="sl-SI" b="0" dirty="0"/>
          </a:p>
          <a:p>
            <a:endParaRPr lang="sl-SI" b="0" dirty="0"/>
          </a:p>
          <a:p>
            <a:r>
              <a:rPr lang="sl-SI" sz="9200" b="0"/>
              <a:t> </a:t>
            </a:r>
            <a:endParaRPr lang="sl-SI" sz="9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1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37DADD-D4AE-4005-8737-D0C2C4B46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7288570" cy="1736616"/>
          </a:xfrm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Cilji predmeta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BE2AAC-1AED-4A9D-A5E6-D5934280D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838" y="1124744"/>
            <a:ext cx="8335762" cy="6021287"/>
          </a:xfrm>
        </p:spPr>
        <p:txBody>
          <a:bodyPr>
            <a:normAutofit/>
          </a:bodyPr>
          <a:lstStyle/>
          <a:p>
            <a:r>
              <a:rPr lang="sl-SI" sz="2400" dirty="0"/>
              <a:t>Učenci boste pri predmetu obravnavali:</a:t>
            </a:r>
          </a:p>
          <a:p>
            <a:pPr lvl="1"/>
            <a:r>
              <a:rPr lang="sl-SI" sz="2200" dirty="0"/>
              <a:t>filozofsko raziskovanje etičnih, socialnih, spoznavnih in ontoloških problemov, </a:t>
            </a:r>
          </a:p>
          <a:p>
            <a:pPr lvl="1"/>
            <a:r>
              <a:rPr lang="sl-SI" sz="2200" dirty="0"/>
              <a:t>razvijanje avtonomnega, kritičnega, refleksivnega mišljenja, </a:t>
            </a:r>
          </a:p>
          <a:p>
            <a:pPr lvl="1"/>
            <a:r>
              <a:rPr lang="sl-SI" sz="2200" dirty="0"/>
              <a:t>razvijanje domišljije in kreativnosti,</a:t>
            </a:r>
          </a:p>
          <a:p>
            <a:pPr lvl="1"/>
            <a:r>
              <a:rPr lang="sl-SI" sz="2200" dirty="0"/>
              <a:t>razvijanje kulture dialoga (izražanje in zagovor lastnih stališč, mnenj, poslušanje, upoštevanje stališč drugih …),</a:t>
            </a:r>
          </a:p>
          <a:p>
            <a:pPr lvl="1" algn="just"/>
            <a:r>
              <a:rPr lang="sl-SI" sz="2200" dirty="0"/>
              <a:t>Eden izmed ciljev je, da zagovarjate svoje mnenje in dopuščate ostalim njihovo mnenje</a:t>
            </a:r>
            <a:r>
              <a:rPr lang="sl-SI" dirty="0"/>
              <a:t>.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327453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34104A-E0B8-4975-BD01-E967BD46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Predlagane vsebine: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C8EB7C0-BF7E-4C42-BA4B-1BDC07121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24744"/>
            <a:ext cx="7143818" cy="51236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3200" dirty="0"/>
              <a:t>1. PRAV IN NAROBE </a:t>
            </a:r>
          </a:p>
          <a:p>
            <a:pPr marL="0" indent="0">
              <a:buNone/>
            </a:pPr>
            <a:r>
              <a:rPr lang="sl-SI" sz="3200" dirty="0"/>
              <a:t>2. SVOBODA IN PRAVILA</a:t>
            </a:r>
          </a:p>
          <a:p>
            <a:pPr marL="0" indent="0">
              <a:buNone/>
            </a:pPr>
            <a:r>
              <a:rPr lang="sl-SI" sz="3200" dirty="0"/>
              <a:t>3. VREDNOTE, DEJSTVA, MNENJE </a:t>
            </a:r>
          </a:p>
          <a:p>
            <a:pPr marL="0" indent="0">
              <a:buNone/>
            </a:pPr>
            <a:r>
              <a:rPr lang="sl-SI" sz="3200" dirty="0"/>
              <a:t>4. POŠTENOST </a:t>
            </a:r>
          </a:p>
          <a:p>
            <a:pPr marL="0" indent="0">
              <a:buNone/>
            </a:pPr>
            <a:r>
              <a:rPr lang="sl-SI" sz="3200" dirty="0"/>
              <a:t>5. PRIJATELJSTVO</a:t>
            </a:r>
          </a:p>
        </p:txBody>
      </p:sp>
    </p:spTree>
    <p:extLst>
      <p:ext uri="{BB962C8B-B14F-4D97-AF65-F5344CB8AC3E}">
        <p14:creationId xmlns:p14="http://schemas.microsoft.com/office/powerpoint/2010/main" val="300279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o">
  <a:themeElements>
    <a:clrScheme name="Naelektreno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Naelektreno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elektreno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222</TotalTime>
  <Words>245</Words>
  <Application>Microsoft Office PowerPoint</Application>
  <PresentationFormat>Diaprojekcija na zaslonu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Naelektreno</vt:lpstr>
      <vt:lpstr>Etično raziskovanje</vt:lpstr>
      <vt:lpstr>FILOZOFIJA ZA OTROKE</vt:lpstr>
      <vt:lpstr>Etično raziskovanje</vt:lpstr>
      <vt:lpstr>PowerPointova predstavitev</vt:lpstr>
      <vt:lpstr>Cilji predmeta</vt:lpstr>
      <vt:lpstr>Predlagane vsebine: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FILOZOFIJA ZA OTROKE</dc:title>
  <dc:creator>bladerunner</dc:creator>
  <cp:lastModifiedBy>nejc.primc@os-sticna.si</cp:lastModifiedBy>
  <cp:revision>26</cp:revision>
  <dcterms:created xsi:type="dcterms:W3CDTF">2021-04-11T13:28:59Z</dcterms:created>
  <dcterms:modified xsi:type="dcterms:W3CDTF">2024-04-10T17:13:33Z</dcterms:modified>
</cp:coreProperties>
</file>