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5" r:id="rId5"/>
    <p:sldId id="262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7704-EA7C-4E07-9DC8-904ED33FB487}" type="datetimeFigureOut">
              <a:rPr lang="sl-SI" smtClean="0"/>
              <a:pPr/>
              <a:t>14. 04. 2026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F94FE-3D91-4449-A3FE-FB07F593A00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428892"/>
          </a:xfrm>
        </p:spPr>
        <p:txBody>
          <a:bodyPr>
            <a:normAutofit/>
          </a:bodyPr>
          <a:lstStyle/>
          <a:p>
            <a:r>
              <a:rPr lang="sl-SI" b="1" dirty="0"/>
              <a:t>Raziskovanje domačega kraja in varstvo domačega okolja</a:t>
            </a:r>
            <a:br>
              <a:rPr lang="sl-SI" b="1" dirty="0"/>
            </a:b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00100" y="3786190"/>
            <a:ext cx="6929486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dirty="0"/>
              <a:t> To je izbirni predmet za učence 9. razredov. Letno izvedemo 32 ur in pridobimo 2 oceni.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išnja Gora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Višnja Gora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571472" y="857232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Veliko šolskih ur preživimo zunaj, na terenu, delamo s tekstom, s slikovnim gradivom in grafi, izvedemo kakšen intervju, ugotovitve razlagamo in primerjamo.</a:t>
            </a:r>
          </a:p>
        </p:txBody>
      </p:sp>
      <p:pic>
        <p:nvPicPr>
          <p:cNvPr id="6" name="Picture 6" descr="Rezultat iskanja slik za stič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181200"/>
            <a:ext cx="4630022" cy="3074624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4357686" y="3357562"/>
            <a:ext cx="156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Ivančna Gorica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/>
              <a:t>	Pri delu uporabljamo različno literaturo, karte, internet, kompas, termometer, meter, fotoaparat, učne liste, stare fotografije, ustne vire…</a:t>
            </a:r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643834" y="6000768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Stična</a:t>
            </a:r>
          </a:p>
        </p:txBody>
      </p:sp>
      <p:pic>
        <p:nvPicPr>
          <p:cNvPr id="1026" name="Picture 2" descr="Cistercijanski samostan Stična ~ Prijetno Doma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4872034" cy="32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dirty="0"/>
              <a:t>S čim se ukvarjamo?</a:t>
            </a:r>
          </a:p>
          <a:p>
            <a:pPr lvl="1">
              <a:buFont typeface="Arial" pitchFamily="34" charset="0"/>
              <a:buChar char="•"/>
            </a:pPr>
            <a:r>
              <a:rPr lang="sl-SI" dirty="0"/>
              <a:t>Preučujemo naravne in družbene prvine domačega kraja (npr.: relief, rastlinstvo, vodovje, zgodovinski razvoj, sestava prebivalstva…).</a:t>
            </a:r>
          </a:p>
          <a:p>
            <a:pPr lvl="1">
              <a:buFont typeface="Arial" pitchFamily="34" charset="0"/>
              <a:buChar char="•"/>
            </a:pPr>
            <a:r>
              <a:rPr lang="sl-SI" dirty="0"/>
              <a:t>Preučujemo varstvo okolja ter varstvo naravne in kulturne dediščine domačega kraja (npr. katere naravne nesreče se pojavljajo, kakšne so posledice, katere so naše naravne in kulturne znamenitosti…).</a:t>
            </a:r>
          </a:p>
          <a:p>
            <a:endParaRPr lang="sl-SI" dirty="0"/>
          </a:p>
        </p:txBody>
      </p:sp>
      <p:pic>
        <p:nvPicPr>
          <p:cNvPr id="4" name="Ograda vsebine 4" descr="višnja g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895" y="4714884"/>
            <a:ext cx="5034975" cy="1766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40244"/>
            <a:ext cx="8229600" cy="608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Kako pridobimo ocene?</a:t>
            </a:r>
          </a:p>
          <a:p>
            <a:pPr>
              <a:buNone/>
            </a:pPr>
            <a:r>
              <a:rPr lang="sl-SI" dirty="0"/>
              <a:t>	Učenci izdelajo predstavitev svojega kraja, predstavitev znamenitosti naše občine, sodelujejo pri delu…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Če te zanima domača okolica, se nam pridruži!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sz="1200" dirty="0"/>
              <a:t>Gradišče nad Stično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FE812C-168A-4892-8C38-CBE02EFD3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789040"/>
            <a:ext cx="4290564" cy="2195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179</Words>
  <Application>Microsoft Office PowerPoint</Application>
  <PresentationFormat>Diaprojekcija na zaslonu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Raziskovanje domačega kraja in varstvo domačega okolja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13</cp:revision>
  <dcterms:created xsi:type="dcterms:W3CDTF">2020-03-22T19:03:01Z</dcterms:created>
  <dcterms:modified xsi:type="dcterms:W3CDTF">2026-04-14T06:48:15Z</dcterms:modified>
</cp:coreProperties>
</file>