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84" r:id="rId3"/>
    <p:sldId id="285" r:id="rId4"/>
    <p:sldId id="286" r:id="rId5"/>
    <p:sldId id="287" r:id="rId6"/>
    <p:sldId id="289" r:id="rId7"/>
    <p:sldId id="29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91A3EF-644A-4C7C-8749-691E74DBCD57}">
  <a:tblStyle styleId="{6091A3EF-644A-4C7C-8749-691E74DBCD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TURISTIČNA VZGOJA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IZBIRNI PREDMET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587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TURISTIČNA VZGOJA, izbirni predmet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Izberete si jo lahko v 7., 8. ali 9. razredu, vendar samo enkrat. Ne morete je obiskovati vsa tri leta.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026" name="Picture 2" descr="Sanctions hit tourism sector hard - zimbab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24" y="2262953"/>
            <a:ext cx="4292502" cy="239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4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Potek dela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Poteka enkrat na teden po eno šolsko uro.</a:t>
            </a:r>
          </a:p>
          <a:p>
            <a:r>
              <a:rPr lang="sl-SI" dirty="0"/>
              <a:t>Del pouka bo potekal v učilnici, del pouka pa na terenu (domači kraj, kraj šolanja in tudi izven).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2050" name="Picture 2" descr="Zdravilna moč narave – Sae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75" y="2855049"/>
            <a:ext cx="2857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bčina Ivančna Go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9" y="2841235"/>
            <a:ext cx="48768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7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Ocenjevanje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Pridobili boste 2 ustni oceni s plakati oz. </a:t>
            </a:r>
            <a:r>
              <a:rPr lang="sl-SI" dirty="0" err="1"/>
              <a:t>powerpointi</a:t>
            </a:r>
            <a:r>
              <a:rPr lang="sl-SI" dirty="0"/>
              <a:t> in njihovimi predstavitvami.</a:t>
            </a:r>
          </a:p>
          <a:p>
            <a:pPr marL="114300" indent="0"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074" name="Picture 2" descr="Reading Attentively In Public Libraries. Learning Togeth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84" y="2248510"/>
            <a:ext cx="4940782" cy="27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Turistična vzgoja naj bi učencem: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vzbudila pozitiven odnos do turizma,</a:t>
            </a:r>
          </a:p>
          <a:p>
            <a:r>
              <a:rPr lang="sl-SI" dirty="0"/>
              <a:t>nakazala osnove dela v turizmu,</a:t>
            </a:r>
          </a:p>
          <a:p>
            <a:r>
              <a:rPr lang="sl-SI" dirty="0"/>
              <a:t>pokazala glavne turistične znamenitosti domačega kraja …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122" name="Picture 2" descr="Litija in Šmartno pri Litiji kot skupna destinacija v postopk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18" y="2799609"/>
            <a:ext cx="3856757" cy="222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1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TURISTIČNA VZGOJA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/>
              <a:t>Pridružite se nam pri odkrivanju in raziskovanju domačega kraja, šolskega okoliša </a:t>
            </a:r>
            <a:r>
              <a:rPr lang="sl-SI" b="1"/>
              <a:t>in sveta. </a:t>
            </a:r>
            <a:r>
              <a:rPr lang="sl-SI" b="1" dirty="0">
                <a:sym typeface="Wingdings" panose="05000000000000000000" pitchFamily="2" charset="2"/>
              </a:rPr>
              <a:t></a:t>
            </a:r>
            <a:endParaRPr lang="sl-SI" b="1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146" name="Picture 2" descr="How does eco tourism benefit the environment? - Transl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97" y="2273738"/>
            <a:ext cx="4345804" cy="28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13449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131</Words>
  <Application>Microsoft Office PowerPoint</Application>
  <PresentationFormat>Diaprojekcija na zaslonu (16:9)</PresentationFormat>
  <Paragraphs>20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Amatic SC</vt:lpstr>
      <vt:lpstr>Arial</vt:lpstr>
      <vt:lpstr>Quicksand</vt:lpstr>
      <vt:lpstr>Short Stack</vt:lpstr>
      <vt:lpstr>Wingdings</vt:lpstr>
      <vt:lpstr>Knight template</vt:lpstr>
      <vt:lpstr>TURISTIČNA VZGOJA</vt:lpstr>
      <vt:lpstr>IZBIRNI PREDMET</vt:lpstr>
      <vt:lpstr>TURISTIČNA VZGOJA, izbirni predmet</vt:lpstr>
      <vt:lpstr>Potek dela</vt:lpstr>
      <vt:lpstr>Ocenjevanje</vt:lpstr>
      <vt:lpstr>Turistična vzgoja naj bi učencem:</vt:lpstr>
      <vt:lpstr>TURISTIČNA VZGOJA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Urška Petek</dc:creator>
  <cp:lastModifiedBy>Uporabnik</cp:lastModifiedBy>
  <cp:revision>12</cp:revision>
  <dcterms:modified xsi:type="dcterms:W3CDTF">2026-04-17T05:36:57Z</dcterms:modified>
</cp:coreProperties>
</file>